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1" r:id="rId6"/>
    <p:sldId id="262" r:id="rId7"/>
    <p:sldId id="268" r:id="rId8"/>
    <p:sldId id="265" r:id="rId9"/>
    <p:sldId id="266" r:id="rId10"/>
    <p:sldId id="273" r:id="rId11"/>
    <p:sldId id="270" r:id="rId12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439B82-BA26-4BAD-802F-AC8BCC66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FB93D0-1BB1-498C-B871-18B515613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B86217-965C-422D-87D0-9C483B3D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2CA63E-39BF-48B7-AEF7-6F9ED150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49108-2331-40F0-A649-CFB9C1DC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31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8F2460-7A6F-4D7A-8FC8-CE844AAF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ECD21C-9BC5-42ED-903E-8323DCB2E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972B54-8F61-4253-A67B-85A90598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72D523-36BA-46BE-8204-9BA6BE99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89CD38-4954-4301-9E26-46810E13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86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7060AB-E96D-4398-B3EE-A6A34594C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8A753D-8CB9-44D4-AC5B-2042C8723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B867E8-9C4C-43D7-A8F3-057C069A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C6F912-F77C-4DA2-B102-38CCB149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4828BB-9175-4D71-B6B0-A156E56B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6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AE252-8E2F-4B4A-8E7D-232C2B46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B63B8F-B9B6-43AE-A3C5-A390EBA69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5E4557-D217-4288-8B05-E542C0D5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072A42-7CC6-4F0A-88B7-6CA2986A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E9DC92-4677-49AC-AA37-F9EF06FF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960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FD90AE-2C08-41DE-9A9C-582CCCCA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4E25B4-6912-4F68-9DB8-AFD31CFC1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5F9BC3-D99C-47C4-888F-BB18811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A2040F-65B6-452F-BA0D-9B5BB031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9FF3F2-4701-4A0A-A50F-9739BA15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8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A5DA5F-B6E8-40E9-A5BE-5FF020FE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DAE43A-E1AA-4A35-899B-90D05A84D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986A88-3487-4419-9CEF-F32A7AD3C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740AC1-AB53-44B8-BD8C-3B9F1BFD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E602E6-ACE9-4A01-B7AD-A22D440B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759AD2-A548-4615-978A-F65A78D6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174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9687F-8819-4B06-8321-1B58069C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565CC0-31AF-4DC9-B983-C8A845968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761481-0EE4-487D-8773-3D2823AE9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D4603D8-D14E-4063-8D52-4094FCDE3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CF5B2B-A99A-4667-AC66-97A90A9ED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E443705-A4C6-486B-8CE9-5AE4D608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7A52A4E-99C4-40C8-905B-C71F60DF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99FC629-BCCF-4CD2-ABF5-18CDC617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808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5CD515-30E6-4DFA-A0D2-5B31D77A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F6053E-2251-4F1E-8E3C-9B0B9C0E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D812C7-6B62-47FC-931F-DB608664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47212C-A745-4536-B40A-07EBBE79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58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D7DAFC-364A-4A18-8CE3-77720356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0085F6-DC2B-45AA-97D9-C706B32C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A22224-80CE-4E60-A44F-E978726C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1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FB079-482D-4506-B6D2-CB377878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A5CBF7-69DB-46A2-BCEB-7F3A4FDC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59A7AB-1345-4903-BAA9-3443E397B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CE1E21-C0D9-44C6-961E-89D943C4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77989A-8958-4502-85AE-CC18EF779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756320-64D3-4F4F-BD0E-DE54B3F2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67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9FEC57-98FC-4485-9C0F-80BD157F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8BD018-6CA4-43E5-AB92-6A78C16E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34F876-D44B-4782-A46D-0946B4367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6E2DD8-234F-4C75-8B57-D0A013F2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024EFD-3B6D-4E19-839E-0F7FACE5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7DBA3B-CB03-4C86-A1FB-42252308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38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93AE5EB-A73E-4D94-A4A1-D6569C8A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A3D882-62E4-41C8-97D0-C846EF9BC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B9BBCF-2FE9-4860-B2FB-BE73386DD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DF99-5679-44C6-AA6B-4F9C6CA6133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B9B0C7-63EC-4DBC-97EA-78F8EC82E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2FC815-2378-476E-BEDE-0B2B4447E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03258-EC61-432B-96DB-D5B622C59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5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C36F62-1ABE-47F6-98B0-1AF6449D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Boom Supersonic 11/11/17  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B50A68-0F2C-42F3-9F5E-08FC9B965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Who </a:t>
            </a:r>
            <a:r>
              <a:rPr lang="en-US" dirty="0"/>
              <a:t>we are (5 min)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About </a:t>
            </a:r>
            <a:r>
              <a:rPr lang="en-US" dirty="0"/>
              <a:t>Boom (5-10 min)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Airplanes </a:t>
            </a:r>
            <a:r>
              <a:rPr lang="en-US" dirty="0"/>
              <a:t>101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60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peller lift"/>
          <p:cNvPicPr>
            <a:picLocks noChangeAspect="1" noChangeArrowheads="1"/>
          </p:cNvPicPr>
          <p:nvPr/>
        </p:nvPicPr>
        <p:blipFill>
          <a:blip r:embed="rId2" cstate="print"/>
          <a:srcRect t="17041" b="15874"/>
          <a:stretch>
            <a:fillRect/>
          </a:stretch>
        </p:blipFill>
        <p:spPr bwMode="auto">
          <a:xfrm>
            <a:off x="793249" y="1227221"/>
            <a:ext cx="10569570" cy="53179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2232" y="276726"/>
            <a:ext cx="880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 does lift apply to propellers?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grc.nasa.gov/www/k-12/airplane/Images/incline.gif">
            <a:extLst>
              <a:ext uri="{FF2B5EF4-FFF2-40B4-BE49-F238E27FC236}">
                <a16:creationId xmlns="" xmlns:a16="http://schemas.microsoft.com/office/drawing/2014/main" id="{EFBEFACD-F36B-465A-9302-00E87249B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23"/>
          <a:stretch/>
        </p:blipFill>
        <p:spPr bwMode="auto">
          <a:xfrm>
            <a:off x="739553" y="9430"/>
            <a:ext cx="10712894" cy="6848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59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_2pgSqtbZECA/TCzetHbwXbI/AAAAAAAAA9g/qJqGWhPoRMw/s1600/K64937-02.jpg">
            <a:extLst>
              <a:ext uri="{FF2B5EF4-FFF2-40B4-BE49-F238E27FC236}">
                <a16:creationId xmlns="" xmlns:a16="http://schemas.microsoft.com/office/drawing/2014/main" id="{B14FC1B8-23ED-4465-ADEA-215FA4C91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0" t="9569" r="3492" b="25042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66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E5FF7E-DE4B-46B6-A577-74578AE47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02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rc.nasa.gov/www/k-12/airplane/Images/forces.jpg">
            <a:extLst>
              <a:ext uri="{FF2B5EF4-FFF2-40B4-BE49-F238E27FC236}">
                <a16:creationId xmlns="" xmlns:a16="http://schemas.microsoft.com/office/drawing/2014/main" id="{05FB3C29-0248-45A9-B476-47E232900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47" b="6009"/>
          <a:stretch/>
        </p:blipFill>
        <p:spPr bwMode="auto">
          <a:xfrm>
            <a:off x="419614" y="0"/>
            <a:ext cx="1135277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02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380AB9B3-9DEE-474A-AAF5-AB2DA7813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2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upload.wikimedia.org/wikipedia/commons/c/cc/Aileron_roll.gif">
            <a:extLst>
              <a:ext uri="{FF2B5EF4-FFF2-40B4-BE49-F238E27FC236}">
                <a16:creationId xmlns="" xmlns:a16="http://schemas.microsoft.com/office/drawing/2014/main" id="{F22A1910-D647-4949-837E-D46BC942F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5" y="2620955"/>
            <a:ext cx="3600450" cy="2907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D54243-5C16-4065-9222-F617B2AF6CDF}"/>
              </a:ext>
            </a:extLst>
          </p:cNvPr>
          <p:cNvSpPr txBox="1"/>
          <p:nvPr/>
        </p:nvSpPr>
        <p:spPr>
          <a:xfrm>
            <a:off x="969623" y="809859"/>
            <a:ext cx="2670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Ailerons - roll</a:t>
            </a:r>
          </a:p>
        </p:txBody>
      </p:sp>
      <p:pic>
        <p:nvPicPr>
          <p:cNvPr id="4104" name="Picture 8" descr="Image result for airplane pitch gif">
            <a:extLst>
              <a:ext uri="{FF2B5EF4-FFF2-40B4-BE49-F238E27FC236}">
                <a16:creationId xmlns="" xmlns:a16="http://schemas.microsoft.com/office/drawing/2014/main" id="{1F9C7CE1-5677-4FCF-B242-E13A2470F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3" y="2635243"/>
            <a:ext cx="3600450" cy="2878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87FB4A-55EC-4C25-8114-D925FC1E86A5}"/>
              </a:ext>
            </a:extLst>
          </p:cNvPr>
          <p:cNvSpPr txBox="1"/>
          <p:nvPr/>
        </p:nvSpPr>
        <p:spPr>
          <a:xfrm>
            <a:off x="8620069" y="840637"/>
            <a:ext cx="2381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Rudder - yaw</a:t>
            </a:r>
          </a:p>
        </p:txBody>
      </p:sp>
      <p:pic>
        <p:nvPicPr>
          <p:cNvPr id="4106" name="Picture 10" descr="Computer animation of an airliner in which the nose&#10; moves up and down in response to changing the elevator angle.">
            <a:extLst>
              <a:ext uri="{FF2B5EF4-FFF2-40B4-BE49-F238E27FC236}">
                <a16:creationId xmlns="" xmlns:a16="http://schemas.microsoft.com/office/drawing/2014/main" id="{49AA69D7-3A69-46A0-9778-176CAA08F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23" y="2631671"/>
            <a:ext cx="3586163" cy="288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4F746D-5580-4179-95A8-903A4503058F}"/>
              </a:ext>
            </a:extLst>
          </p:cNvPr>
          <p:cNvSpPr txBox="1"/>
          <p:nvPr/>
        </p:nvSpPr>
        <p:spPr>
          <a:xfrm>
            <a:off x="4711923" y="840637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Elevator - pitch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E533A08-8045-4951-8B19-6ADF3E32ECDC}"/>
              </a:ext>
            </a:extLst>
          </p:cNvPr>
          <p:cNvCxnSpPr/>
          <p:nvPr/>
        </p:nvCxnSpPr>
        <p:spPr>
          <a:xfrm>
            <a:off x="4133078" y="251927"/>
            <a:ext cx="0" cy="5943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F2EF3F6-3694-4772-94BF-4EC612373DC7}"/>
              </a:ext>
            </a:extLst>
          </p:cNvPr>
          <p:cNvCxnSpPr/>
          <p:nvPr/>
        </p:nvCxnSpPr>
        <p:spPr>
          <a:xfrm>
            <a:off x="8008392" y="264368"/>
            <a:ext cx="0" cy="5943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98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86BE17-F3FC-4BC2-9077-9EE0A5B9E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5C1C5-4F7F-42E1-B206-36AD9B33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Questions</a:t>
            </a:r>
          </a:p>
        </p:txBody>
      </p:sp>
    </p:spTree>
    <p:extLst>
      <p:ext uri="{BB962C8B-B14F-4D97-AF65-F5344CB8AC3E}">
        <p14:creationId xmlns="" xmlns:p14="http://schemas.microsoft.com/office/powerpoint/2010/main" val="41386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A604E-5B2E-4C56-953F-4881F02C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Development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CC725F-2AFA-4F17-92AD-C89AB3759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Design: </a:t>
            </a:r>
            <a:r>
              <a:rPr lang="en-US" dirty="0">
                <a:solidFill>
                  <a:srgbClr val="00B050"/>
                </a:solidFill>
                <a:latin typeface="Stencil" panose="040409050D0802020404" pitchFamily="82" charset="0"/>
              </a:rPr>
              <a:t>COMPLETE</a:t>
            </a:r>
          </a:p>
          <a:p>
            <a:pPr lvl="1"/>
            <a:r>
              <a:rPr lang="en-US" dirty="0"/>
              <a:t>Configuration: Balsa glider, conventional tail, mid wing</a:t>
            </a:r>
          </a:p>
          <a:p>
            <a:pPr lvl="1"/>
            <a:endParaRPr lang="en-US" dirty="0"/>
          </a:p>
          <a:p>
            <a:r>
              <a:rPr lang="en-US" dirty="0"/>
              <a:t>Wind Tunnel Test: </a:t>
            </a:r>
            <a:r>
              <a:rPr lang="en-US" dirty="0">
                <a:solidFill>
                  <a:srgbClr val="FF6600"/>
                </a:solidFill>
                <a:latin typeface="Stencil" panose="040409050D0802020404" pitchFamily="82" charset="0"/>
              </a:rPr>
              <a:t>SCHEDULED</a:t>
            </a:r>
          </a:p>
          <a:p>
            <a:pPr lvl="1"/>
            <a:r>
              <a:rPr lang="en-US" dirty="0"/>
              <a:t>Determine lift vs. angle of attack for wind tunnel test article</a:t>
            </a:r>
          </a:p>
          <a:p>
            <a:pPr lvl="1"/>
            <a:endParaRPr lang="en-US" dirty="0"/>
          </a:p>
          <a:p>
            <a:r>
              <a:rPr lang="en-US" dirty="0"/>
              <a:t>Flight Test: </a:t>
            </a:r>
            <a:r>
              <a:rPr lang="en-US" dirty="0">
                <a:solidFill>
                  <a:srgbClr val="FF6600"/>
                </a:solidFill>
                <a:latin typeface="Stencil" panose="040409050D0802020404" pitchFamily="82" charset="0"/>
              </a:rPr>
              <a:t>SCHEDULED</a:t>
            </a:r>
          </a:p>
          <a:p>
            <a:pPr lvl="1"/>
            <a:r>
              <a:rPr lang="en-US" dirty="0"/>
              <a:t>Determine wing position for maximum flight distance</a:t>
            </a:r>
          </a:p>
          <a:p>
            <a:endParaRPr lang="en-US" dirty="0">
              <a:latin typeface="Stencil" panose="040409050D0802020404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5AC951-147B-462E-AFEE-3552E8A40CDE}"/>
              </a:ext>
            </a:extLst>
          </p:cNvPr>
          <p:cNvSpPr txBox="1"/>
          <p:nvPr/>
        </p:nvSpPr>
        <p:spPr>
          <a:xfrm>
            <a:off x="5340825" y="10561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tencil" panose="040409050D0802020404" pitchFamily="82" charset="0"/>
              </a:rPr>
              <a:t>TOP SECRET</a:t>
            </a:r>
          </a:p>
        </p:txBody>
      </p:sp>
    </p:spTree>
    <p:extLst>
      <p:ext uri="{BB962C8B-B14F-4D97-AF65-F5344CB8AC3E}">
        <p14:creationId xmlns="" xmlns:p14="http://schemas.microsoft.com/office/powerpoint/2010/main" val="23840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C57D8E-794A-4CB6-BC9E-1935A345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="" xmlns:p14="http://schemas.microsoft.com/office/powerpoint/2010/main" val="26036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87</Words>
  <Application>Microsoft Office PowerPoint</Application>
  <PresentationFormat>Custom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Boom Supersonic 11/11/17   Agenda</vt:lpstr>
      <vt:lpstr>Slide 2</vt:lpstr>
      <vt:lpstr>Slide 3</vt:lpstr>
      <vt:lpstr>Slide 4</vt:lpstr>
      <vt:lpstr>Slide 5</vt:lpstr>
      <vt:lpstr>Slide 6</vt:lpstr>
      <vt:lpstr>Questions</vt:lpstr>
      <vt:lpstr>Engineering Development Schedule</vt:lpstr>
      <vt:lpstr>Backup Slides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Tuccio</dc:creator>
  <cp:lastModifiedBy>Owner</cp:lastModifiedBy>
  <cp:revision>15</cp:revision>
  <cp:lastPrinted>2017-11-10T23:43:16Z</cp:lastPrinted>
  <dcterms:created xsi:type="dcterms:W3CDTF">2017-11-08T16:28:33Z</dcterms:created>
  <dcterms:modified xsi:type="dcterms:W3CDTF">2017-11-14T16:48:35Z</dcterms:modified>
</cp:coreProperties>
</file>