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8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89F72-107A-49DC-BAA3-41BA5EFB90A5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1365C-BCAD-43E5-9ED7-363D22C58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62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0CA95-D553-4DD1-BC05-37A96623E49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3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8F98-05DB-4C0C-BE2F-77B49CA502E4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A2FD-DD45-4A52-91F7-CD08E9799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27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8F98-05DB-4C0C-BE2F-77B49CA502E4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A2FD-DD45-4A52-91F7-CD08E9799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9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8F98-05DB-4C0C-BE2F-77B49CA502E4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A2FD-DD45-4A52-91F7-CD08E9799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5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8F98-05DB-4C0C-BE2F-77B49CA502E4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A2FD-DD45-4A52-91F7-CD08E9799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4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8F98-05DB-4C0C-BE2F-77B49CA502E4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A2FD-DD45-4A52-91F7-CD08E9799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9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8F98-05DB-4C0C-BE2F-77B49CA502E4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A2FD-DD45-4A52-91F7-CD08E9799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8F98-05DB-4C0C-BE2F-77B49CA502E4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A2FD-DD45-4A52-91F7-CD08E9799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2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8F98-05DB-4C0C-BE2F-77B49CA502E4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A2FD-DD45-4A52-91F7-CD08E9799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50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8F98-05DB-4C0C-BE2F-77B49CA502E4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A2FD-DD45-4A52-91F7-CD08E9799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8F98-05DB-4C0C-BE2F-77B49CA502E4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A2FD-DD45-4A52-91F7-CD08E9799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9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8F98-05DB-4C0C-BE2F-77B49CA502E4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A2FD-DD45-4A52-91F7-CD08E9799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7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C8F98-05DB-4C0C-BE2F-77B49CA502E4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0A2FD-DD45-4A52-91F7-CD08E9799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2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>
            <a:spLocks noChangeArrowheads="1"/>
          </p:cNvSpPr>
          <p:nvPr/>
        </p:nvSpPr>
        <p:spPr bwMode="auto">
          <a:xfrm>
            <a:off x="220980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0355" name="Rectangle 4"/>
          <p:cNvSpPr>
            <a:spLocks noChangeArrowheads="1"/>
          </p:cNvSpPr>
          <p:nvPr/>
        </p:nvSpPr>
        <p:spPr bwMode="auto">
          <a:xfrm>
            <a:off x="1371600" y="5683250"/>
            <a:ext cx="647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n-US" sz="1800" b="1">
                <a:cs typeface="Times New Roman" pitchFamily="18" charset="0"/>
              </a:rPr>
              <a:t>1</a:t>
            </a:r>
            <a:r>
              <a:rPr lang="en-US" sz="1800" b="1" baseline="30000">
                <a:cs typeface="Times New Roman" pitchFamily="18" charset="0"/>
              </a:rPr>
              <a:t>st</a:t>
            </a:r>
            <a:r>
              <a:rPr lang="en-US" sz="1800" b="1">
                <a:cs typeface="Times New Roman" pitchFamily="18" charset="0"/>
              </a:rPr>
              <a:t> of 4 Great Observatories</a:t>
            </a:r>
          </a:p>
          <a:p>
            <a:pPr algn="ctr" eaLnBrk="0" hangingPunct="0"/>
            <a:r>
              <a:rPr lang="en-US" sz="1800"/>
              <a:t> </a:t>
            </a:r>
            <a:r>
              <a:rPr lang="en-US" sz="1800" b="1">
                <a:cs typeface="Times New Roman" pitchFamily="18" charset="0"/>
              </a:rPr>
              <a:t>Launched 24 April 1990</a:t>
            </a:r>
          </a:p>
        </p:txBody>
      </p:sp>
      <p:pic>
        <p:nvPicPr>
          <p:cNvPr id="100356" name="Picture 6" descr="Hubble_Space_telesco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90600"/>
            <a:ext cx="65532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7" name="Text Box 7"/>
          <p:cNvSpPr txBox="1">
            <a:spLocks noChangeArrowheads="1"/>
          </p:cNvSpPr>
          <p:nvPr/>
        </p:nvSpPr>
        <p:spPr bwMode="auto">
          <a:xfrm>
            <a:off x="1524000" y="381000"/>
            <a:ext cx="617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HUBBLE Space Telescope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457200" y="6019800"/>
            <a:ext cx="8229600" cy="701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632460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Images credit: NASA/JPL-Caltech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7895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220980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8800" y="655320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Images credit: NASA/JPL-Caltech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6634"/>
            <a:ext cx="7086600" cy="618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8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26"/>
          <p:cNvSpPr>
            <a:spLocks noChangeArrowheads="1"/>
          </p:cNvSpPr>
          <p:nvPr/>
        </p:nvSpPr>
        <p:spPr bwMode="auto">
          <a:xfrm>
            <a:off x="220980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6504801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Images credit: NASA/JPL-Caltech</a:t>
            </a:r>
            <a:endParaRPr lang="en-US" sz="1200" dirty="0"/>
          </a:p>
        </p:txBody>
      </p:sp>
      <p:pic>
        <p:nvPicPr>
          <p:cNvPr id="6" name="Picture 5" descr="Crab_Nebu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52400"/>
            <a:ext cx="6219825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3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26"/>
          <p:cNvSpPr>
            <a:spLocks noChangeArrowheads="1"/>
          </p:cNvSpPr>
          <p:nvPr/>
        </p:nvSpPr>
        <p:spPr bwMode="auto">
          <a:xfrm>
            <a:off x="220980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29000" y="647700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Images credit: NASA/JPL-Caltech</a:t>
            </a:r>
            <a:endParaRPr lang="en-US" sz="1200" dirty="0"/>
          </a:p>
        </p:txBody>
      </p:sp>
      <p:pic>
        <p:nvPicPr>
          <p:cNvPr id="6" name="Picture 5" descr="Helix_Nebu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99406"/>
            <a:ext cx="5753100" cy="62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9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26"/>
          <p:cNvSpPr>
            <a:spLocks noChangeArrowheads="1"/>
          </p:cNvSpPr>
          <p:nvPr/>
        </p:nvSpPr>
        <p:spPr bwMode="auto">
          <a:xfrm>
            <a:off x="220980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379" name="Rectangle 1028"/>
          <p:cNvSpPr>
            <a:spLocks noChangeArrowheads="1"/>
          </p:cNvSpPr>
          <p:nvPr/>
        </p:nvSpPr>
        <p:spPr bwMode="auto">
          <a:xfrm>
            <a:off x="762000" y="411163"/>
            <a:ext cx="8153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HUBBLE Photo of Cat’s Eye Nebula</a:t>
            </a:r>
            <a:endParaRPr lang="en-US" sz="32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32460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Images credit: NASA/JPL-Caltech</a:t>
            </a:r>
            <a:endParaRPr lang="en-US" sz="1200" dirty="0"/>
          </a:p>
        </p:txBody>
      </p:sp>
      <p:pic>
        <p:nvPicPr>
          <p:cNvPr id="6" name="Picture 5" descr="M81_Spiral_Galax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106" y="228600"/>
            <a:ext cx="8235009" cy="591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0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26"/>
          <p:cNvSpPr>
            <a:spLocks noChangeArrowheads="1"/>
          </p:cNvSpPr>
          <p:nvPr/>
        </p:nvSpPr>
        <p:spPr bwMode="auto">
          <a:xfrm>
            <a:off x="220980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379" name="Rectangle 1028"/>
          <p:cNvSpPr>
            <a:spLocks noChangeArrowheads="1"/>
          </p:cNvSpPr>
          <p:nvPr/>
        </p:nvSpPr>
        <p:spPr bwMode="auto">
          <a:xfrm>
            <a:off x="838200" y="304800"/>
            <a:ext cx="8153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Two Galaxies Colliding</a:t>
            </a:r>
            <a:endParaRPr lang="en-US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32460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Images credit: NASA/JPL-Caltech</a:t>
            </a:r>
            <a:endParaRPr lang="en-US" sz="1200" dirty="0"/>
          </a:p>
        </p:txBody>
      </p:sp>
      <p:pic>
        <p:nvPicPr>
          <p:cNvPr id="9" name="Picture 8" descr="Colli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838200"/>
            <a:ext cx="8534400" cy="550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8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26"/>
          <p:cNvSpPr>
            <a:spLocks noChangeArrowheads="1"/>
          </p:cNvSpPr>
          <p:nvPr/>
        </p:nvSpPr>
        <p:spPr bwMode="auto">
          <a:xfrm>
            <a:off x="220980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632460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Images credit: NASA/JPL-Caltech</a:t>
            </a:r>
            <a:endParaRPr lang="en-US" sz="1200" dirty="0"/>
          </a:p>
        </p:txBody>
      </p:sp>
      <p:pic>
        <p:nvPicPr>
          <p:cNvPr id="6" name="Picture 5" descr="Supernov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28600"/>
            <a:ext cx="703305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9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354620" cy="6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1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26"/>
          <p:cNvSpPr>
            <a:spLocks noChangeArrowheads="1"/>
          </p:cNvSpPr>
          <p:nvPr/>
        </p:nvSpPr>
        <p:spPr bwMode="auto">
          <a:xfrm>
            <a:off x="220980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379" name="Rectangle 1028"/>
          <p:cNvSpPr>
            <a:spLocks noChangeArrowheads="1"/>
          </p:cNvSpPr>
          <p:nvPr/>
        </p:nvSpPr>
        <p:spPr bwMode="auto">
          <a:xfrm>
            <a:off x="762000" y="152400"/>
            <a:ext cx="8153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HUBBLE Photo of Cat’s Eye Nebula</a:t>
            </a:r>
            <a:endParaRPr lang="en-US" sz="32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1380" name="Picture 1030" descr="Hubble_Cats_eye_nebu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75558"/>
            <a:ext cx="7696200" cy="542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1" name="Text Box 1031"/>
          <p:cNvSpPr txBox="1">
            <a:spLocks noChangeArrowheads="1"/>
          </p:cNvSpPr>
          <p:nvPr/>
        </p:nvSpPr>
        <p:spPr bwMode="auto">
          <a:xfrm>
            <a:off x="3124200" y="60960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So……….How good is Hubble?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632460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Images credit: NASA/JPL-Caltech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493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220980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762000" y="411163"/>
            <a:ext cx="8153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 servicing……</a:t>
            </a:r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good is Hubble?</a:t>
            </a:r>
            <a:endParaRPr lang="en-US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04" name="Text Box 5"/>
          <p:cNvSpPr txBox="1">
            <a:spLocks noChangeArrowheads="1"/>
          </p:cNvSpPr>
          <p:nvPr/>
        </p:nvSpPr>
        <p:spPr bwMode="auto">
          <a:xfrm>
            <a:off x="228600" y="4953000"/>
            <a:ext cx="868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No Earth-based telescopes can see </a:t>
            </a:r>
            <a:r>
              <a:rPr lang="en-US" dirty="0" err="1" smtClean="0"/>
              <a:t>anythign</a:t>
            </a:r>
            <a:r>
              <a:rPr lang="en-US" dirty="0" smtClean="0"/>
              <a:t> in the red square, so… 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let’s have Hubble look there</a:t>
            </a:r>
            <a:endParaRPr lang="en-US" dirty="0"/>
          </a:p>
        </p:txBody>
      </p:sp>
      <p:pic>
        <p:nvPicPr>
          <p:cNvPr id="102405" name="Picture 7" descr="Big_Dipper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7817"/>
            <a:ext cx="9179617" cy="341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1000" y="632460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Images credit: NASA/JPL-Caltech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253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88</Words>
  <Application>Microsoft Office PowerPoint</Application>
  <PresentationFormat>On-screen Show (4:3)</PresentationFormat>
  <Paragraphs>20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 Petryszyn</dc:creator>
  <cp:lastModifiedBy>Stef Petryszyn</cp:lastModifiedBy>
  <cp:revision>1</cp:revision>
  <dcterms:created xsi:type="dcterms:W3CDTF">2015-02-11T22:06:13Z</dcterms:created>
  <dcterms:modified xsi:type="dcterms:W3CDTF">2015-02-11T22:08:34Z</dcterms:modified>
</cp:coreProperties>
</file>