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92" r:id="rId3"/>
    <p:sldId id="270" r:id="rId4"/>
    <p:sldId id="269" r:id="rId5"/>
    <p:sldId id="271" r:id="rId6"/>
    <p:sldId id="272" r:id="rId7"/>
    <p:sldId id="273" r:id="rId8"/>
    <p:sldId id="297" r:id="rId9"/>
    <p:sldId id="293" r:id="rId10"/>
    <p:sldId id="295" r:id="rId11"/>
    <p:sldId id="296" r:id="rId12"/>
    <p:sldId id="299" r:id="rId13"/>
    <p:sldId id="298" r:id="rId14"/>
    <p:sldId id="300" r:id="rId15"/>
    <p:sldId id="289" r:id="rId16"/>
    <p:sldId id="29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3168" autoAdjust="0"/>
  </p:normalViewPr>
  <p:slideViewPr>
    <p:cSldViewPr snapToGrid="0">
      <p:cViewPr>
        <p:scale>
          <a:sx n="110" d="100"/>
          <a:sy n="110" d="100"/>
        </p:scale>
        <p:origin x="-216" y="-510"/>
      </p:cViewPr>
      <p:guideLst>
        <p:guide orient="horz" pos="1620"/>
        <p:guide orient="horz" pos="1560"/>
        <p:guide orient="horz" pos="2129"/>
        <p:guide pos="4889"/>
        <p:guide pos="2881"/>
        <p:guide pos="1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8FD9C-4F09-4E58-854E-6B5F7A28A320}" type="doc">
      <dgm:prSet loTypeId="urn:microsoft.com/office/officeart/2008/layout/HexagonCluster#2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E369F-28A2-4F26-B0C3-971927773D88}">
      <dgm:prSet phldrT="[Text]" custT="1"/>
      <dgm:spPr/>
      <dgm:t>
        <a:bodyPr/>
        <a:lstStyle/>
        <a:p>
          <a:r>
            <a:rPr lang="en-US" sz="1400" b="1" dirty="0" smtClean="0"/>
            <a:t>Engineering</a:t>
          </a:r>
          <a:endParaRPr lang="en-US" sz="1400" b="1" dirty="0"/>
        </a:p>
      </dgm:t>
    </dgm:pt>
    <dgm:pt modelId="{EBD68B7A-218E-4EE1-9519-F1765F021E4F}" type="parTrans" cxnId="{8C96EBF1-FBC6-4B76-AEAD-7A5ECE17646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02FAF93-4876-4C82-8DD9-A554BCF45971}" type="sibTrans" cxnId="{8C96EBF1-FBC6-4B76-AEAD-7A5ECE1764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 sz="2000" b="1">
            <a:solidFill>
              <a:schemeClr val="bg1"/>
            </a:solidFill>
          </a:endParaRPr>
        </a:p>
      </dgm:t>
      <dgm:extLst/>
    </dgm:pt>
    <dgm:pt modelId="{34833695-1BE5-4D52-97B3-671D54877F44}">
      <dgm:prSet custT="1"/>
      <dgm:spPr/>
      <dgm:t>
        <a:bodyPr/>
        <a:lstStyle/>
        <a:p>
          <a:r>
            <a:rPr lang="en-US" sz="1400" b="1" dirty="0" smtClean="0"/>
            <a:t>Lighting</a:t>
          </a:r>
          <a:endParaRPr lang="en-US" sz="1400" b="1" dirty="0"/>
        </a:p>
      </dgm:t>
    </dgm:pt>
    <dgm:pt modelId="{89928937-0B5A-404B-86C6-772EF6DE1047}" type="parTrans" cxnId="{B4D4B90E-4CDF-4A3F-AA5C-31B1021325A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F964D96-DF34-4262-A6AE-FC584AC7063B}" type="sibTrans" cxnId="{B4D4B90E-4CDF-4A3F-AA5C-31B1021325A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  <dgm:extLst/>
    </dgm:pt>
    <dgm:pt modelId="{5E4B83E0-9483-45BA-9FA1-3CF9FE054C79}">
      <dgm:prSet custT="1"/>
      <dgm:spPr/>
      <dgm:t>
        <a:bodyPr/>
        <a:lstStyle/>
        <a:p>
          <a:r>
            <a:rPr lang="en-US" sz="1400" b="1" dirty="0" smtClean="0"/>
            <a:t>Art</a:t>
          </a:r>
          <a:endParaRPr lang="en-US" sz="1400" b="1" dirty="0"/>
        </a:p>
      </dgm:t>
    </dgm:pt>
    <dgm:pt modelId="{53C50331-57D0-4219-9E66-DE2FD128363C}" type="parTrans" cxnId="{1C1B2CB1-3031-420E-ADAA-204F42D7D37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F33D880-D8C2-4FE5-9DA0-47BB5596F1F0}" type="sibTrans" cxnId="{1C1B2CB1-3031-420E-ADAA-204F42D7D37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 sz="2000" b="1">
            <a:solidFill>
              <a:schemeClr val="bg1"/>
            </a:solidFill>
          </a:endParaRPr>
        </a:p>
      </dgm:t>
      <dgm:extLst/>
    </dgm:pt>
    <dgm:pt modelId="{E6B3DAC9-1E00-4E29-9730-E4ED75F5E7AD}" type="pres">
      <dgm:prSet presAssocID="{83F8FD9C-4F09-4E58-854E-6B5F7A28A32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C677F6B7-6BA2-43A3-98A9-2FEBF912A790}" type="pres">
      <dgm:prSet presAssocID="{79FE369F-28A2-4F26-B0C3-971927773D88}" presName="text_1" presStyleCnt="0"/>
      <dgm:spPr/>
      <dgm:t>
        <a:bodyPr/>
        <a:lstStyle/>
        <a:p>
          <a:endParaRPr lang="en-US"/>
        </a:p>
      </dgm:t>
    </dgm:pt>
    <dgm:pt modelId="{0BB15BAD-3DA1-4321-B57B-C01D254B7763}" type="pres">
      <dgm:prSet presAssocID="{79FE369F-28A2-4F26-B0C3-971927773D8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E6300-6EDC-4BCB-9F99-E6549830DA24}" type="pres">
      <dgm:prSet presAssocID="{79FE369F-28A2-4F26-B0C3-971927773D88}" presName="text_accent_1" presStyleCnt="0"/>
      <dgm:spPr/>
      <dgm:t>
        <a:bodyPr/>
        <a:lstStyle/>
        <a:p>
          <a:endParaRPr lang="en-US"/>
        </a:p>
      </dgm:t>
    </dgm:pt>
    <dgm:pt modelId="{584C5D24-5D81-4037-A746-F35CBCF226AB}" type="pres">
      <dgm:prSet presAssocID="{79FE369F-28A2-4F26-B0C3-971927773D88}" presName="accentRepeatNode" presStyleLbl="solidAlignAcc1" presStyleIdx="0" presStyleCnt="6"/>
      <dgm:spPr/>
      <dgm:t>
        <a:bodyPr/>
        <a:lstStyle/>
        <a:p>
          <a:endParaRPr lang="en-US"/>
        </a:p>
      </dgm:t>
    </dgm:pt>
    <dgm:pt modelId="{3C43E06A-AD44-4DEE-B00D-F3E4645958A8}" type="pres">
      <dgm:prSet presAssocID="{F02FAF93-4876-4C82-8DD9-A554BCF45971}" presName="image_1" presStyleCnt="0"/>
      <dgm:spPr/>
      <dgm:t>
        <a:bodyPr/>
        <a:lstStyle/>
        <a:p>
          <a:endParaRPr lang="en-US"/>
        </a:p>
      </dgm:t>
    </dgm:pt>
    <dgm:pt modelId="{E1708757-DE70-4B37-9EB6-DEC398CBBEAC}" type="pres">
      <dgm:prSet presAssocID="{F02FAF93-4876-4C82-8DD9-A554BCF45971}" presName="imageRepeatNode" presStyleLbl="dkBgShp" presStyleIdx="0" presStyleCnt="3"/>
      <dgm:spPr/>
      <dgm:t>
        <a:bodyPr/>
        <a:lstStyle/>
        <a:p>
          <a:endParaRPr lang="en-US"/>
        </a:p>
      </dgm:t>
    </dgm:pt>
    <dgm:pt modelId="{7CF64622-DCF8-4F70-B5CE-2D7337BE7DA6}" type="pres">
      <dgm:prSet presAssocID="{F02FAF93-4876-4C82-8DD9-A554BCF45971}" presName="image_accent_1" presStyleCnt="0"/>
      <dgm:spPr/>
      <dgm:t>
        <a:bodyPr/>
        <a:lstStyle/>
        <a:p>
          <a:endParaRPr lang="en-US"/>
        </a:p>
      </dgm:t>
    </dgm:pt>
    <dgm:pt modelId="{AA19FC18-8315-40F8-BEE8-AAAA9EF02972}" type="pres">
      <dgm:prSet presAssocID="{F02FAF93-4876-4C82-8DD9-A554BCF45971}" presName="accentRepeatNode" presStyleLbl="solidAlignAcc1" presStyleIdx="1" presStyleCnt="6"/>
      <dgm:spPr/>
      <dgm:t>
        <a:bodyPr/>
        <a:lstStyle/>
        <a:p>
          <a:endParaRPr lang="en-US"/>
        </a:p>
      </dgm:t>
    </dgm:pt>
    <dgm:pt modelId="{03EA447C-4A9E-4F08-8F88-95E53740EC03}" type="pres">
      <dgm:prSet presAssocID="{34833695-1BE5-4D52-97B3-671D54877F44}" presName="text_2" presStyleCnt="0"/>
      <dgm:spPr/>
      <dgm:t>
        <a:bodyPr/>
        <a:lstStyle/>
        <a:p>
          <a:endParaRPr lang="en-US"/>
        </a:p>
      </dgm:t>
    </dgm:pt>
    <dgm:pt modelId="{D55B92B7-E9DB-43E7-8405-BF7FEE3EE02C}" type="pres">
      <dgm:prSet presAssocID="{34833695-1BE5-4D52-97B3-671D54877F4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8106-B7AD-4E42-950E-22A7D50A9642}" type="pres">
      <dgm:prSet presAssocID="{34833695-1BE5-4D52-97B3-671D54877F44}" presName="text_accent_2" presStyleCnt="0"/>
      <dgm:spPr/>
      <dgm:t>
        <a:bodyPr/>
        <a:lstStyle/>
        <a:p>
          <a:endParaRPr lang="en-US"/>
        </a:p>
      </dgm:t>
    </dgm:pt>
    <dgm:pt modelId="{103DF2B9-C962-4A4C-BA7C-DD120D10DD0B}" type="pres">
      <dgm:prSet presAssocID="{34833695-1BE5-4D52-97B3-671D54877F44}" presName="accentRepeatNode" presStyleLbl="solidAlignAcc1" presStyleIdx="2" presStyleCnt="6"/>
      <dgm:spPr/>
      <dgm:t>
        <a:bodyPr/>
        <a:lstStyle/>
        <a:p>
          <a:endParaRPr lang="en-US"/>
        </a:p>
      </dgm:t>
    </dgm:pt>
    <dgm:pt modelId="{A2D593CE-8A6D-4151-857F-6B91B5444935}" type="pres">
      <dgm:prSet presAssocID="{FF964D96-DF34-4262-A6AE-FC584AC7063B}" presName="image_2" presStyleCnt="0"/>
      <dgm:spPr/>
      <dgm:t>
        <a:bodyPr/>
        <a:lstStyle/>
        <a:p>
          <a:endParaRPr lang="en-US"/>
        </a:p>
      </dgm:t>
    </dgm:pt>
    <dgm:pt modelId="{B4B3A077-E145-4C30-A9F6-F29FC997785C}" type="pres">
      <dgm:prSet presAssocID="{FF964D96-DF34-4262-A6AE-FC584AC7063B}" presName="imageRepeatNode" presStyleLbl="dkBgShp" presStyleIdx="1" presStyleCnt="3"/>
      <dgm:spPr/>
      <dgm:t>
        <a:bodyPr/>
        <a:lstStyle/>
        <a:p>
          <a:endParaRPr lang="en-US"/>
        </a:p>
      </dgm:t>
    </dgm:pt>
    <dgm:pt modelId="{654BF6C6-239B-410E-BD35-7F7B6E4E46AA}" type="pres">
      <dgm:prSet presAssocID="{FF964D96-DF34-4262-A6AE-FC584AC7063B}" presName="image_accent_2" presStyleCnt="0"/>
      <dgm:spPr/>
      <dgm:t>
        <a:bodyPr/>
        <a:lstStyle/>
        <a:p>
          <a:endParaRPr lang="en-US"/>
        </a:p>
      </dgm:t>
    </dgm:pt>
    <dgm:pt modelId="{61DC5249-9D1B-4E9A-A4A4-06611A8E8F05}" type="pres">
      <dgm:prSet presAssocID="{FF964D96-DF34-4262-A6AE-FC584AC7063B}" presName="accentRepeatNode" presStyleLbl="solidAlignAcc1" presStyleIdx="3" presStyleCnt="6"/>
      <dgm:spPr/>
      <dgm:t>
        <a:bodyPr/>
        <a:lstStyle/>
        <a:p>
          <a:endParaRPr lang="en-US"/>
        </a:p>
      </dgm:t>
    </dgm:pt>
    <dgm:pt modelId="{284C136E-05AE-4EB9-8F64-BAC0CC92EC72}" type="pres">
      <dgm:prSet presAssocID="{5E4B83E0-9483-45BA-9FA1-3CF9FE054C79}" presName="text_3" presStyleCnt="0"/>
      <dgm:spPr/>
      <dgm:t>
        <a:bodyPr/>
        <a:lstStyle/>
        <a:p>
          <a:endParaRPr lang="en-US"/>
        </a:p>
      </dgm:t>
    </dgm:pt>
    <dgm:pt modelId="{D4E55C3E-DA64-4FED-B544-C725E7777C2C}" type="pres">
      <dgm:prSet presAssocID="{5E4B83E0-9483-45BA-9FA1-3CF9FE054C7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BC992-8F5A-411D-966C-EDE58D520A08}" type="pres">
      <dgm:prSet presAssocID="{5E4B83E0-9483-45BA-9FA1-3CF9FE054C79}" presName="text_accent_3" presStyleCnt="0"/>
      <dgm:spPr/>
      <dgm:t>
        <a:bodyPr/>
        <a:lstStyle/>
        <a:p>
          <a:endParaRPr lang="en-US"/>
        </a:p>
      </dgm:t>
    </dgm:pt>
    <dgm:pt modelId="{82F0CFBC-11F9-4068-A384-45941CFD7D11}" type="pres">
      <dgm:prSet presAssocID="{5E4B83E0-9483-45BA-9FA1-3CF9FE054C79}" presName="accentRepeatNode" presStyleLbl="solidAlignAcc1" presStyleIdx="4" presStyleCnt="6"/>
      <dgm:spPr/>
      <dgm:t>
        <a:bodyPr/>
        <a:lstStyle/>
        <a:p>
          <a:endParaRPr lang="en-US"/>
        </a:p>
      </dgm:t>
    </dgm:pt>
    <dgm:pt modelId="{3D7FD453-A70C-449F-AD60-2A138ABD9BCD}" type="pres">
      <dgm:prSet presAssocID="{9F33D880-D8C2-4FE5-9DA0-47BB5596F1F0}" presName="image_3" presStyleCnt="0"/>
      <dgm:spPr/>
      <dgm:t>
        <a:bodyPr/>
        <a:lstStyle/>
        <a:p>
          <a:endParaRPr lang="en-US"/>
        </a:p>
      </dgm:t>
    </dgm:pt>
    <dgm:pt modelId="{44528502-DA5D-402C-A1CB-2E5CBECD4FBB}" type="pres">
      <dgm:prSet presAssocID="{9F33D880-D8C2-4FE5-9DA0-47BB5596F1F0}" presName="imageRepeatNode" presStyleLbl="dkBgShp" presStyleIdx="2" presStyleCnt="3"/>
      <dgm:spPr/>
      <dgm:t>
        <a:bodyPr/>
        <a:lstStyle/>
        <a:p>
          <a:endParaRPr lang="en-US"/>
        </a:p>
      </dgm:t>
    </dgm:pt>
    <dgm:pt modelId="{51E24A65-63A3-4DE8-920D-1F94DEA6C7BC}" type="pres">
      <dgm:prSet presAssocID="{9F33D880-D8C2-4FE5-9DA0-47BB5596F1F0}" presName="image_accent_3" presStyleCnt="0"/>
      <dgm:spPr/>
      <dgm:t>
        <a:bodyPr/>
        <a:lstStyle/>
        <a:p>
          <a:endParaRPr lang="en-US"/>
        </a:p>
      </dgm:t>
    </dgm:pt>
    <dgm:pt modelId="{7DF9A753-D2AC-46FE-8745-C55799C1B143}" type="pres">
      <dgm:prSet presAssocID="{9F33D880-D8C2-4FE5-9DA0-47BB5596F1F0}" presName="accentRepeatNode" presStyleLbl="solidAlignAcc1" presStyleIdx="5" presStyleCnt="6"/>
      <dgm:spPr/>
      <dgm:t>
        <a:bodyPr/>
        <a:lstStyle/>
        <a:p>
          <a:endParaRPr lang="en-US"/>
        </a:p>
      </dgm:t>
    </dgm:pt>
  </dgm:ptLst>
  <dgm:cxnLst>
    <dgm:cxn modelId="{3BEFC73F-158C-478B-92D0-7D592842AE2F}" type="presOf" srcId="{9F33D880-D8C2-4FE5-9DA0-47BB5596F1F0}" destId="{44528502-DA5D-402C-A1CB-2E5CBECD4FBB}" srcOrd="0" destOrd="0" presId="urn:microsoft.com/office/officeart/2008/layout/HexagonCluster#2"/>
    <dgm:cxn modelId="{DA099CCB-B5C5-4253-8D00-2C7C2ED4CDEE}" type="presOf" srcId="{5E4B83E0-9483-45BA-9FA1-3CF9FE054C79}" destId="{D4E55C3E-DA64-4FED-B544-C725E7777C2C}" srcOrd="0" destOrd="0" presId="urn:microsoft.com/office/officeart/2008/layout/HexagonCluster#2"/>
    <dgm:cxn modelId="{22E06745-4F89-499E-ADB2-9D375867D71A}" type="presOf" srcId="{83F8FD9C-4F09-4E58-854E-6B5F7A28A320}" destId="{E6B3DAC9-1E00-4E29-9730-E4ED75F5E7AD}" srcOrd="0" destOrd="0" presId="urn:microsoft.com/office/officeart/2008/layout/HexagonCluster#2"/>
    <dgm:cxn modelId="{323019C5-DC1A-4FB1-94FF-AD1051AF1425}" type="presOf" srcId="{FF964D96-DF34-4262-A6AE-FC584AC7063B}" destId="{B4B3A077-E145-4C30-A9F6-F29FC997785C}" srcOrd="0" destOrd="0" presId="urn:microsoft.com/office/officeart/2008/layout/HexagonCluster#2"/>
    <dgm:cxn modelId="{8C96EBF1-FBC6-4B76-AEAD-7A5ECE176469}" srcId="{83F8FD9C-4F09-4E58-854E-6B5F7A28A320}" destId="{79FE369F-28A2-4F26-B0C3-971927773D88}" srcOrd="0" destOrd="0" parTransId="{EBD68B7A-218E-4EE1-9519-F1765F021E4F}" sibTransId="{F02FAF93-4876-4C82-8DD9-A554BCF45971}"/>
    <dgm:cxn modelId="{F482D2FE-479F-41D5-9A8B-81F21A94B6FA}" type="presOf" srcId="{F02FAF93-4876-4C82-8DD9-A554BCF45971}" destId="{E1708757-DE70-4B37-9EB6-DEC398CBBEAC}" srcOrd="0" destOrd="0" presId="urn:microsoft.com/office/officeart/2008/layout/HexagonCluster#2"/>
    <dgm:cxn modelId="{2089AA6C-707D-4C1D-ADCD-E2DE639E0CDF}" type="presOf" srcId="{79FE369F-28A2-4F26-B0C3-971927773D88}" destId="{0BB15BAD-3DA1-4321-B57B-C01D254B7763}" srcOrd="0" destOrd="0" presId="urn:microsoft.com/office/officeart/2008/layout/HexagonCluster#2"/>
    <dgm:cxn modelId="{B4D4B90E-4CDF-4A3F-AA5C-31B1021325A5}" srcId="{83F8FD9C-4F09-4E58-854E-6B5F7A28A320}" destId="{34833695-1BE5-4D52-97B3-671D54877F44}" srcOrd="1" destOrd="0" parTransId="{89928937-0B5A-404B-86C6-772EF6DE1047}" sibTransId="{FF964D96-DF34-4262-A6AE-FC584AC7063B}"/>
    <dgm:cxn modelId="{1C1B2CB1-3031-420E-ADAA-204F42D7D370}" srcId="{83F8FD9C-4F09-4E58-854E-6B5F7A28A320}" destId="{5E4B83E0-9483-45BA-9FA1-3CF9FE054C79}" srcOrd="2" destOrd="0" parTransId="{53C50331-57D0-4219-9E66-DE2FD128363C}" sibTransId="{9F33D880-D8C2-4FE5-9DA0-47BB5596F1F0}"/>
    <dgm:cxn modelId="{F1D15B9F-85AC-4FFE-888A-1760F454B2C7}" type="presOf" srcId="{34833695-1BE5-4D52-97B3-671D54877F44}" destId="{D55B92B7-E9DB-43E7-8405-BF7FEE3EE02C}" srcOrd="0" destOrd="0" presId="urn:microsoft.com/office/officeart/2008/layout/HexagonCluster#2"/>
    <dgm:cxn modelId="{D085BBAD-066A-4F64-AEB2-2840EFBE11FD}" type="presParOf" srcId="{E6B3DAC9-1E00-4E29-9730-E4ED75F5E7AD}" destId="{C677F6B7-6BA2-43A3-98A9-2FEBF912A790}" srcOrd="0" destOrd="0" presId="urn:microsoft.com/office/officeart/2008/layout/HexagonCluster#2"/>
    <dgm:cxn modelId="{63DBB9B7-9F01-4F94-B227-B912B125BABF}" type="presParOf" srcId="{C677F6B7-6BA2-43A3-98A9-2FEBF912A790}" destId="{0BB15BAD-3DA1-4321-B57B-C01D254B7763}" srcOrd="0" destOrd="0" presId="urn:microsoft.com/office/officeart/2008/layout/HexagonCluster#2"/>
    <dgm:cxn modelId="{2C899FAE-F9A2-4656-B59C-F57214D3B73C}" type="presParOf" srcId="{E6B3DAC9-1E00-4E29-9730-E4ED75F5E7AD}" destId="{EE9E6300-6EDC-4BCB-9F99-E6549830DA24}" srcOrd="1" destOrd="0" presId="urn:microsoft.com/office/officeart/2008/layout/HexagonCluster#2"/>
    <dgm:cxn modelId="{BB22BCC3-2F41-4612-BAC1-8917C88CD1F1}" type="presParOf" srcId="{EE9E6300-6EDC-4BCB-9F99-E6549830DA24}" destId="{584C5D24-5D81-4037-A746-F35CBCF226AB}" srcOrd="0" destOrd="0" presId="urn:microsoft.com/office/officeart/2008/layout/HexagonCluster#2"/>
    <dgm:cxn modelId="{B8AD0FDC-20D4-4F6B-937F-3230733838A0}" type="presParOf" srcId="{E6B3DAC9-1E00-4E29-9730-E4ED75F5E7AD}" destId="{3C43E06A-AD44-4DEE-B00D-F3E4645958A8}" srcOrd="2" destOrd="0" presId="urn:microsoft.com/office/officeart/2008/layout/HexagonCluster#2"/>
    <dgm:cxn modelId="{D98CC939-08D6-4CAF-970B-6E107242EDF3}" type="presParOf" srcId="{3C43E06A-AD44-4DEE-B00D-F3E4645958A8}" destId="{E1708757-DE70-4B37-9EB6-DEC398CBBEAC}" srcOrd="0" destOrd="0" presId="urn:microsoft.com/office/officeart/2008/layout/HexagonCluster#2"/>
    <dgm:cxn modelId="{0BC90677-05DB-4D55-819E-FEE3FFB74129}" type="presParOf" srcId="{E6B3DAC9-1E00-4E29-9730-E4ED75F5E7AD}" destId="{7CF64622-DCF8-4F70-B5CE-2D7337BE7DA6}" srcOrd="3" destOrd="0" presId="urn:microsoft.com/office/officeart/2008/layout/HexagonCluster#2"/>
    <dgm:cxn modelId="{D25EFF2A-56B0-4F38-BBC7-2018E30637BD}" type="presParOf" srcId="{7CF64622-DCF8-4F70-B5CE-2D7337BE7DA6}" destId="{AA19FC18-8315-40F8-BEE8-AAAA9EF02972}" srcOrd="0" destOrd="0" presId="urn:microsoft.com/office/officeart/2008/layout/HexagonCluster#2"/>
    <dgm:cxn modelId="{B6EC135F-DD6A-4953-8090-68E19951F287}" type="presParOf" srcId="{E6B3DAC9-1E00-4E29-9730-E4ED75F5E7AD}" destId="{03EA447C-4A9E-4F08-8F88-95E53740EC03}" srcOrd="4" destOrd="0" presId="urn:microsoft.com/office/officeart/2008/layout/HexagonCluster#2"/>
    <dgm:cxn modelId="{3837DF0F-616A-4342-8A27-D1F6E5F41822}" type="presParOf" srcId="{03EA447C-4A9E-4F08-8F88-95E53740EC03}" destId="{D55B92B7-E9DB-43E7-8405-BF7FEE3EE02C}" srcOrd="0" destOrd="0" presId="urn:microsoft.com/office/officeart/2008/layout/HexagonCluster#2"/>
    <dgm:cxn modelId="{4306F9B9-4A1B-4A88-A68C-AC9BF9415900}" type="presParOf" srcId="{E6B3DAC9-1E00-4E29-9730-E4ED75F5E7AD}" destId="{03558106-B7AD-4E42-950E-22A7D50A9642}" srcOrd="5" destOrd="0" presId="urn:microsoft.com/office/officeart/2008/layout/HexagonCluster#2"/>
    <dgm:cxn modelId="{B9202FC2-09F6-40C2-B0B9-5216BF176F58}" type="presParOf" srcId="{03558106-B7AD-4E42-950E-22A7D50A9642}" destId="{103DF2B9-C962-4A4C-BA7C-DD120D10DD0B}" srcOrd="0" destOrd="0" presId="urn:microsoft.com/office/officeart/2008/layout/HexagonCluster#2"/>
    <dgm:cxn modelId="{FB9212B0-DB6D-4A36-9BCD-41131E260695}" type="presParOf" srcId="{E6B3DAC9-1E00-4E29-9730-E4ED75F5E7AD}" destId="{A2D593CE-8A6D-4151-857F-6B91B5444935}" srcOrd="6" destOrd="0" presId="urn:microsoft.com/office/officeart/2008/layout/HexagonCluster#2"/>
    <dgm:cxn modelId="{E30BFC5B-146A-4719-9C20-41CD0FF1A3D9}" type="presParOf" srcId="{A2D593CE-8A6D-4151-857F-6B91B5444935}" destId="{B4B3A077-E145-4C30-A9F6-F29FC997785C}" srcOrd="0" destOrd="0" presId="urn:microsoft.com/office/officeart/2008/layout/HexagonCluster#2"/>
    <dgm:cxn modelId="{36DA5353-671B-4CF0-95C0-9558FDE86870}" type="presParOf" srcId="{E6B3DAC9-1E00-4E29-9730-E4ED75F5E7AD}" destId="{654BF6C6-239B-410E-BD35-7F7B6E4E46AA}" srcOrd="7" destOrd="0" presId="urn:microsoft.com/office/officeart/2008/layout/HexagonCluster#2"/>
    <dgm:cxn modelId="{80FCF495-565E-4DC8-9D49-EC29971220F9}" type="presParOf" srcId="{654BF6C6-239B-410E-BD35-7F7B6E4E46AA}" destId="{61DC5249-9D1B-4E9A-A4A4-06611A8E8F05}" srcOrd="0" destOrd="0" presId="urn:microsoft.com/office/officeart/2008/layout/HexagonCluster#2"/>
    <dgm:cxn modelId="{A3017219-71D3-4EF1-BDD1-5BE56984FDF2}" type="presParOf" srcId="{E6B3DAC9-1E00-4E29-9730-E4ED75F5E7AD}" destId="{284C136E-05AE-4EB9-8F64-BAC0CC92EC72}" srcOrd="8" destOrd="0" presId="urn:microsoft.com/office/officeart/2008/layout/HexagonCluster#2"/>
    <dgm:cxn modelId="{27606608-314C-4B35-B055-8F96295AF366}" type="presParOf" srcId="{284C136E-05AE-4EB9-8F64-BAC0CC92EC72}" destId="{D4E55C3E-DA64-4FED-B544-C725E7777C2C}" srcOrd="0" destOrd="0" presId="urn:microsoft.com/office/officeart/2008/layout/HexagonCluster#2"/>
    <dgm:cxn modelId="{8E029131-602A-4C5B-9713-5CB84F0A8294}" type="presParOf" srcId="{E6B3DAC9-1E00-4E29-9730-E4ED75F5E7AD}" destId="{E05BC992-8F5A-411D-966C-EDE58D520A08}" srcOrd="9" destOrd="0" presId="urn:microsoft.com/office/officeart/2008/layout/HexagonCluster#2"/>
    <dgm:cxn modelId="{BDEB4B75-C7ED-43EB-BF76-3FA41EC95251}" type="presParOf" srcId="{E05BC992-8F5A-411D-966C-EDE58D520A08}" destId="{82F0CFBC-11F9-4068-A384-45941CFD7D11}" srcOrd="0" destOrd="0" presId="urn:microsoft.com/office/officeart/2008/layout/HexagonCluster#2"/>
    <dgm:cxn modelId="{D7FE3D19-DF9E-4849-9439-F6017C39BAF6}" type="presParOf" srcId="{E6B3DAC9-1E00-4E29-9730-E4ED75F5E7AD}" destId="{3D7FD453-A70C-449F-AD60-2A138ABD9BCD}" srcOrd="10" destOrd="0" presId="urn:microsoft.com/office/officeart/2008/layout/HexagonCluster#2"/>
    <dgm:cxn modelId="{C08082CA-BB2B-48A8-8150-30FD051F0A2F}" type="presParOf" srcId="{3D7FD453-A70C-449F-AD60-2A138ABD9BCD}" destId="{44528502-DA5D-402C-A1CB-2E5CBECD4FBB}" srcOrd="0" destOrd="0" presId="urn:microsoft.com/office/officeart/2008/layout/HexagonCluster#2"/>
    <dgm:cxn modelId="{F0FE4CB7-9C2C-413E-B585-632D908F381A}" type="presParOf" srcId="{E6B3DAC9-1E00-4E29-9730-E4ED75F5E7AD}" destId="{51E24A65-63A3-4DE8-920D-1F94DEA6C7BC}" srcOrd="11" destOrd="0" presId="urn:microsoft.com/office/officeart/2008/layout/HexagonCluster#2"/>
    <dgm:cxn modelId="{3C6DF935-77A2-40D3-A366-2AC5F27AD137}" type="presParOf" srcId="{51E24A65-63A3-4DE8-920D-1F94DEA6C7BC}" destId="{7DF9A753-D2AC-46FE-8745-C55799C1B143}" srcOrd="0" destOrd="0" presId="urn:microsoft.com/office/officeart/2008/layout/HexagonCluster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B15BAD-3DA1-4321-B57B-C01D254B7763}">
      <dsp:nvSpPr>
        <dsp:cNvPr id="0" name=""/>
        <dsp:cNvSpPr/>
      </dsp:nvSpPr>
      <dsp:spPr>
        <a:xfrm>
          <a:off x="2208906" y="2140040"/>
          <a:ext cx="1537917" cy="1326173"/>
        </a:xfrm>
        <a:prstGeom prst="hexagon">
          <a:avLst>
            <a:gd name="adj" fmla="val 2889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Engineering</a:t>
          </a:r>
          <a:endParaRPr lang="en-US" sz="1400" b="1" kern="1200" dirty="0"/>
        </a:p>
      </dsp:txBody>
      <dsp:txXfrm>
        <a:off x="2208906" y="2140040"/>
        <a:ext cx="1537917" cy="1326173"/>
      </dsp:txXfrm>
    </dsp:sp>
    <dsp:sp modelId="{584C5D24-5D81-4037-A746-F35CBCF226AB}">
      <dsp:nvSpPr>
        <dsp:cNvPr id="0" name=""/>
        <dsp:cNvSpPr/>
      </dsp:nvSpPr>
      <dsp:spPr>
        <a:xfrm>
          <a:off x="2243679" y="2723750"/>
          <a:ext cx="184402" cy="159099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08757-DE70-4B37-9EB6-DEC398CBBEAC}">
      <dsp:nvSpPr>
        <dsp:cNvPr id="0" name=""/>
        <dsp:cNvSpPr/>
      </dsp:nvSpPr>
      <dsp:spPr>
        <a:xfrm>
          <a:off x="954442" y="1421147"/>
          <a:ext cx="1576378" cy="1359102"/>
        </a:xfrm>
        <a:prstGeom prst="hexagon">
          <a:avLst>
            <a:gd name="adj" fmla="val 2889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9FC18-8315-40F8-BEE8-AAAA9EF02972}">
      <dsp:nvSpPr>
        <dsp:cNvPr id="0" name=""/>
        <dsp:cNvSpPr/>
      </dsp:nvSpPr>
      <dsp:spPr>
        <a:xfrm>
          <a:off x="1971817" y="2577130"/>
          <a:ext cx="184402" cy="159099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B92B7-E9DB-43E7-8405-BF7FEE3EE02C}">
      <dsp:nvSpPr>
        <dsp:cNvPr id="0" name=""/>
        <dsp:cNvSpPr/>
      </dsp:nvSpPr>
      <dsp:spPr>
        <a:xfrm>
          <a:off x="3430178" y="1421147"/>
          <a:ext cx="1576378" cy="1359102"/>
        </a:xfrm>
        <a:prstGeom prst="hexagon">
          <a:avLst>
            <a:gd name="adj" fmla="val 2889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Lighting</a:t>
          </a:r>
          <a:endParaRPr lang="en-US" sz="1400" b="1" kern="1200" dirty="0"/>
        </a:p>
      </dsp:txBody>
      <dsp:txXfrm>
        <a:off x="3430178" y="1421147"/>
        <a:ext cx="1576378" cy="1359102"/>
      </dsp:txXfrm>
    </dsp:sp>
    <dsp:sp modelId="{103DF2B9-C962-4A4C-BA7C-DD120D10DD0B}">
      <dsp:nvSpPr>
        <dsp:cNvPr id="0" name=""/>
        <dsp:cNvSpPr/>
      </dsp:nvSpPr>
      <dsp:spPr>
        <a:xfrm>
          <a:off x="4447554" y="2577130"/>
          <a:ext cx="184402" cy="159099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3A077-E145-4C30-A9F6-F29FC997785C}">
      <dsp:nvSpPr>
        <dsp:cNvPr id="0" name=""/>
        <dsp:cNvSpPr/>
      </dsp:nvSpPr>
      <dsp:spPr>
        <a:xfrm>
          <a:off x="4685170" y="2140040"/>
          <a:ext cx="1537917" cy="1326173"/>
        </a:xfrm>
        <a:prstGeom prst="hexagon">
          <a:avLst>
            <a:gd name="adj" fmla="val 2889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DC5249-9D1B-4E9A-A4A4-06611A8E8F05}">
      <dsp:nvSpPr>
        <dsp:cNvPr id="0" name=""/>
        <dsp:cNvSpPr/>
      </dsp:nvSpPr>
      <dsp:spPr>
        <a:xfrm>
          <a:off x="4719416" y="2723750"/>
          <a:ext cx="184402" cy="159099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55C3E-DA64-4FED-B544-C725E7777C2C}">
      <dsp:nvSpPr>
        <dsp:cNvPr id="0" name=""/>
        <dsp:cNvSpPr/>
      </dsp:nvSpPr>
      <dsp:spPr>
        <a:xfrm>
          <a:off x="2208906" y="726518"/>
          <a:ext cx="1537917" cy="1326173"/>
        </a:xfrm>
        <a:prstGeom prst="hexagon">
          <a:avLst>
            <a:gd name="adj" fmla="val 2889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Art</a:t>
          </a:r>
          <a:endParaRPr lang="en-US" sz="1400" b="1" kern="1200" dirty="0"/>
        </a:p>
      </dsp:txBody>
      <dsp:txXfrm>
        <a:off x="2208906" y="726518"/>
        <a:ext cx="1537917" cy="1326173"/>
      </dsp:txXfrm>
    </dsp:sp>
    <dsp:sp modelId="{82F0CFBC-11F9-4068-A384-45941CFD7D11}">
      <dsp:nvSpPr>
        <dsp:cNvPr id="0" name=""/>
        <dsp:cNvSpPr/>
      </dsp:nvSpPr>
      <dsp:spPr>
        <a:xfrm>
          <a:off x="3211003" y="762220"/>
          <a:ext cx="184402" cy="159099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28502-DA5D-402C-A1CB-2E5CBECD4FBB}">
      <dsp:nvSpPr>
        <dsp:cNvPr id="0" name=""/>
        <dsp:cNvSpPr/>
      </dsp:nvSpPr>
      <dsp:spPr>
        <a:xfrm>
          <a:off x="3430178" y="0"/>
          <a:ext cx="1576378" cy="1359102"/>
        </a:xfrm>
        <a:prstGeom prst="hexagon">
          <a:avLst>
            <a:gd name="adj" fmla="val 2889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F9A753-D2AC-46FE-8745-C55799C1B143}">
      <dsp:nvSpPr>
        <dsp:cNvPr id="0" name=""/>
        <dsp:cNvSpPr/>
      </dsp:nvSpPr>
      <dsp:spPr>
        <a:xfrm>
          <a:off x="3499198" y="584403"/>
          <a:ext cx="184402" cy="159099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#2">
  <dgm:title val=""/>
  <dgm:desc val=""/>
  <dgm:catLst>
    <dgm:cat type="picture" pri="24000"/>
    <dgm:cat type="relationship" pri="500"/>
    <dgm:cat type="pictureconvert" pri="2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656"/>
        </dgm:alg>
        <dgm:constrLst>
          <dgm:constr type="primFontSz" for="des" ptType="node" op="equ" val="65"/>
          <dgm:constr type="l" for="ch" forName="text_1" refType="w" fact="0.4493"/>
          <dgm:constr type="t" for="ch" forName="text_1" refType="h" fact="0.3516"/>
          <dgm:constr type="w" for="ch" forName="text_1" refType="w" fact="0.5507"/>
          <dgm:constr type="h" for="ch" forName="text_1" refType="h" fact="0.6484"/>
          <dgm:constr type="l" for="ch" forName="text_accent_1" refType="w" fact="0.4616"/>
          <dgm:constr type="t" for="ch" forName="text_accent_1" refType="h" fact="0.6369"/>
          <dgm:constr type="w" for="ch" forName="text_accent_1" refType="w" fact="0.066"/>
          <dgm:constr type="h" for="ch" forName="text_accent_1" refType="h" fact="0.0777"/>
          <dgm:constr type="l" for="ch" forName="image_1" refType="w" fact="0"/>
          <dgm:constr type="t" for="ch" forName="image_1" refType="h" fact="0"/>
          <dgm:constr type="w" for="ch" forName="image_1" refType="w" fact="0.5644"/>
          <dgm:constr type="h" for="ch" forName="image_1" refType="h" fact="0.6645"/>
          <dgm:constr type="l" for="ch" forName="image_accent_1" refType="w" fact="0.3643"/>
          <dgm:constr type="t" for="ch" forName="image_accent_1" refType="h" fact="0.5653"/>
          <dgm:constr type="w" for="ch" forName="image_accent_1" refType="w" fact="0.066"/>
          <dgm:constr type="h" for="ch" forName="image_accent_1" refType="h" fact="0.0777"/>
        </dgm:constrLst>
      </dgm:if>
      <dgm:if name="Name3" axis="ch" ptType="node" func="cnt" op="equ" val="2">
        <dgm:alg type="composite">
          <dgm:param type="ar" val="2.5781"/>
        </dgm:alg>
        <dgm:constrLst>
          <dgm:constr type="primFontSz" for="des" ptType="node" op="equ" val="65"/>
          <dgm:constr type="l" for="ch" forName="text_1" refType="w" fact="0.238"/>
          <dgm:constr type="t" for="ch" forName="text_1" refType="h" fact="0.3516"/>
          <dgm:constr type="w" for="ch" forName="text_1" refType="w" fact="0.2917"/>
          <dgm:constr type="h" for="ch" forName="text_1" refType="h" fact="0.6484"/>
          <dgm:constr type="l" for="ch" forName="text_accent_1" refType="w" fact="0.2445"/>
          <dgm:constr type="t" for="ch" forName="text_accent_1" refType="h" fact="0.6369"/>
          <dgm:constr type="w" for="ch" forName="text_accent_1" refType="w" fact="0.0349"/>
          <dgm:constr type="h" for="ch" forName="text_accent_1" refType="h" fact="0.0777"/>
          <dgm:constr type="l" for="ch" forName="image_1" refType="w" fact="0"/>
          <dgm:constr type="t" for="ch" forName="image_1" refType="h" fact="0"/>
          <dgm:constr type="w" for="ch" forName="image_1" refType="w" fact="0.2989"/>
          <dgm:constr type="h" for="ch" forName="image_1" refType="h" fact="0.6645"/>
          <dgm:constr type="l" for="ch" forName="image_accent_1" refType="w" fact="0.193"/>
          <dgm:constr type="t" for="ch" forName="image_accent_1" refType="h" fact="0.5653"/>
          <dgm:constr type="w" for="ch" forName="image_accent_1" refType="w" fact="0.0349"/>
          <dgm:constr type="h" for="ch" forName="image_accent_1" refType="h" fact="0.0777"/>
          <dgm:constr type="l" for="ch" forName="image_2" refType="w" fact="0.7083"/>
          <dgm:constr type="t" for="ch" forName="image_2" refType="h" fact="0.3516"/>
          <dgm:constr type="w" for="ch" forName="image_2" refType="w" fact="0.2917"/>
          <dgm:constr type="h" for="ch" forName="image_2" refType="h" fact="0.6484"/>
          <dgm:constr type="l" for="ch" forName="image_accent_2" refType="w" fact="0.7148"/>
          <dgm:constr type="t" for="ch" forName="image_accent_2" refType="h" fact="0.6369"/>
          <dgm:constr type="w" for="ch" forName="image_accent_2" refType="w" fact="0.0349"/>
          <dgm:constr type="h" for="ch" forName="image_accent_2" refType="h" fact="0.0777"/>
          <dgm:constr type="l" for="ch" forName="text_2" refType="w" fact="0.4703"/>
          <dgm:constr type="t" for="ch" forName="text_2" refType="h" fact="0"/>
          <dgm:constr type="w" for="ch" forName="text_2" refType="w" fact="0.2989"/>
          <dgm:constr type="h" for="ch" forName="text_2" refType="h" fact="0.6645"/>
          <dgm:constr type="l" for="ch" forName="text_accent_2" refType="w" fact="0.6633"/>
          <dgm:constr type="t" for="ch" forName="text_accent_2" refType="h" fact="0.5653"/>
          <dgm:constr type="w" for="ch" forName="text_accent_2" refType="w" fact="0.0349"/>
          <dgm:constr type="h" for="ch" forName="text_accent_2" refType="h" fact="0.0777"/>
        </dgm:constrLst>
      </dgm:if>
      <dgm:if name="Name4" axis="ch" ptType="node" func="cnt" op="equ" val="3">
        <dgm:alg type="composite">
          <dgm:param type="ar" val="1.52"/>
        </dgm:alg>
        <dgm:constrLst>
          <dgm:constr type="primFontSz" for="des" ptType="node" op="equ" val="65"/>
          <dgm:constr type="l" for="ch" forName="text_1" refType="w" fact="0.2381"/>
          <dgm:constr type="t" for="ch" forName="text_1" refType="h" fact="0.6174"/>
          <dgm:constr type="w" for="ch" forName="text_1" refType="w" fact="0.2919"/>
          <dgm:constr type="h" for="ch" forName="text_1" refType="h" fact="0.3826"/>
          <dgm:constr type="l" for="ch" forName="text_accent_1" refType="w" fact="0.2447"/>
          <dgm:constr type="t" for="ch" forName="text_accent_1" refType="h" fact="0.7858"/>
          <dgm:constr type="w" for="ch" forName="text_accent_1" refType="w" fact="0.035"/>
          <dgm:constr type="h" for="ch" forName="text_accent_1" refType="h" fact="0.0459"/>
          <dgm:constr type="l" for="ch" forName="image_1" refType="w" fact="0"/>
          <dgm:constr type="t" for="ch" forName="image_1" refType="h" fact="0.41"/>
          <dgm:constr type="w" for="ch" forName="image_1" refType="w" fact="0.2992"/>
          <dgm:constr type="h" for="ch" forName="image_1" refType="h" fact="0.3921"/>
          <dgm:constr type="l" for="ch" forName="image_accent_1" refType="w" fact="0.1931"/>
          <dgm:constr type="t" for="ch" forName="image_accent_1" refType="h" fact="0.7435"/>
          <dgm:constr type="w" for="ch" forName="image_accent_1" refType="w" fact="0.035"/>
          <dgm:constr type="h" for="ch" forName="image_accent_1" refType="h" fact="0.0459"/>
          <dgm:constr type="l" for="ch" forName="image_2" refType="w" fact="0.7081"/>
          <dgm:constr type="t" for="ch" forName="image_2" refType="h" fact="0.6174"/>
          <dgm:constr type="w" for="ch" forName="image_2" refType="w" fact="0.2919"/>
          <dgm:constr type="h" for="ch" forName="image_2" refType="h" fact="0.3826"/>
          <dgm:constr type="l" for="ch" forName="image_accent_2" refType="w" fact="0.7146"/>
          <dgm:constr type="t" for="ch" forName="image_accent_2" refType="h" fact="0.7858"/>
          <dgm:constr type="w" for="ch" forName="image_accent_2" refType="w" fact="0.035"/>
          <dgm:constr type="h" for="ch" forName="image_accent_2" refType="h" fact="0.0459"/>
          <dgm:constr type="l" for="ch" forName="text_2" refType="w" fact="0.4699"/>
          <dgm:constr type="t" for="ch" forName="text_2" refType="h" fact="0.41"/>
          <dgm:constr type="w" for="ch" forName="text_2" refType="w" fact="0.2992"/>
          <dgm:constr type="h" for="ch" forName="text_2" refType="h" fact="0.3921"/>
          <dgm:constr type="l" for="ch" forName="text_accent_2" refType="w" fact="0.663"/>
          <dgm:constr type="t" for="ch" forName="text_accent_2" refType="h" fact="0.7435"/>
          <dgm:constr type="w" for="ch" forName="text_accent_2" refType="w" fact="0.035"/>
          <dgm:constr type="h" for="ch" forName="text_accent_2" refType="h" fact="0.0459"/>
          <dgm:constr type="l" for="ch" forName="text_3" refType="w" fact="0.2381"/>
          <dgm:constr type="t" for="ch" forName="text_3" refType="h" fact="0.2096"/>
          <dgm:constr type="w" for="ch" forName="text_3" refType="w" fact="0.2919"/>
          <dgm:constr type="h" for="ch" forName="text_3" refType="h" fact="0.3826"/>
          <dgm:constr type="l" for="ch" forName="text_accent_3" refType="w" fact="0.4283"/>
          <dgm:constr type="t" for="ch" forName="text_accent_3" refType="h" fact="0.2199"/>
          <dgm:constr type="w" for="ch" forName="text_accent_3" refType="w" fact="0.035"/>
          <dgm:constr type="h" for="ch" forName="text_accent_3" refType="h" fact="0.0459"/>
          <dgm:constr type="l" for="ch" forName="image_3" refType="w" fact="0.4699"/>
          <dgm:constr type="t" for="ch" forName="image_3" refType="h" fact="0"/>
          <dgm:constr type="w" for="ch" forName="image_3" refType="w" fact="0.2992"/>
          <dgm:constr type="h" for="ch" forName="image_3" refType="h" fact="0.3921"/>
          <dgm:constr type="l" for="ch" forName="image_accent_3" refType="w" fact="0.483"/>
          <dgm:constr type="t" for="ch" forName="image_accent_3" refType="h" fact="0.1686"/>
          <dgm:constr type="w" for="ch" forName="image_accent_3" refType="w" fact="0.035"/>
          <dgm:constr type="h" for="ch" forName="image_accent_3" refType="h" fact="0.0459"/>
        </dgm:constrLst>
      </dgm:if>
      <dgm:if name="Name5" axis="ch" ptType="node" func="cnt" op="equ" val="4">
        <dgm:alg type="composite">
          <dgm:param type="ar" val="1.8757"/>
        </dgm:alg>
        <dgm:constrLst>
          <dgm:constr type="primFontSz" for="des" ptType="node" op="equ" val="65"/>
          <dgm:constr type="l" for="ch" forName="text_1" refType="w" fact="0.1933"/>
          <dgm:constr type="t" for="ch" forName="text_1" refType="h" fact="0.6169"/>
          <dgm:constr type="w" for="ch" forName="text_1" refType="w" fact="0.2369"/>
          <dgm:constr type="h" for="ch" forName="text_1" refType="h" fact="0.3831"/>
          <dgm:constr type="l" for="ch" forName="text_accent_1" refType="w" fact="0.1986"/>
          <dgm:constr type="t" for="ch" forName="text_accent_1" refType="h" fact="0.7855"/>
          <dgm:constr type="w" for="ch" forName="text_accent_1" refType="w" fact="0.0284"/>
          <dgm:constr type="h" for="ch" forName="text_accent_1" refType="h" fact="0.0459"/>
          <dgm:constr type="l" for="ch" forName="image_1" refType="w" fact="0"/>
          <dgm:constr type="t" for="ch" forName="image_1" refType="h" fact="0.4091"/>
          <dgm:constr type="w" for="ch" forName="image_1" refType="w" fact="0.2428"/>
          <dgm:constr type="h" for="ch" forName="image_1" refType="h" fact="0.3926"/>
          <dgm:constr type="l" for="ch" forName="image_accent_1" refType="w" fact="0.1567"/>
          <dgm:constr type="t" for="ch" forName="image_accent_1" refType="h" fact="0.7431"/>
          <dgm:constr type="w" for="ch" forName="image_accent_1" refType="w" fact="0.0284"/>
          <dgm:constr type="h" for="ch" forName="image_accent_1" refType="h" fact="0.0459"/>
          <dgm:constr type="l" for="ch" forName="image_2" refType="w" fact="0.5733"/>
          <dgm:constr type="t" for="ch" forName="image_2" refType="h" fact="0.614"/>
          <dgm:constr type="w" for="ch" forName="image_2" refType="w" fact="0.2369"/>
          <dgm:constr type="h" for="ch" forName="image_2" refType="h" fact="0.3831"/>
          <dgm:constr type="l" for="ch" forName="image_accent_2" refType="w" fact="0.5786"/>
          <dgm:constr type="t" for="ch" forName="image_accent_2" refType="h" fact="0.7826"/>
          <dgm:constr type="w" for="ch" forName="image_accent_2" refType="w" fact="0.0284"/>
          <dgm:constr type="h" for="ch" forName="image_accent_2" refType="h" fact="0.0459"/>
          <dgm:constr type="l" for="ch" forName="text_2" refType="w" fact="0.3801"/>
          <dgm:constr type="t" for="ch" forName="text_2" refType="h" fact="0.4091"/>
          <dgm:constr type="w" for="ch" forName="text_2" refType="w" fact="0.2428"/>
          <dgm:constr type="h" for="ch" forName="text_2" refType="h" fact="0.3926"/>
          <dgm:constr type="l" for="ch" forName="text_accent_2" refType="w" fact="0.5368"/>
          <dgm:constr type="t" for="ch" forName="text_accent_2" refType="h" fact="0.7431"/>
          <dgm:constr type="w" for="ch" forName="text_accent_2" refType="w" fact="0.0284"/>
          <dgm:constr type="h" for="ch" forName="text_accent_2" refType="h" fact="0.0459"/>
          <dgm:constr type="l" for="ch" forName="text_3" refType="w" fact="0.1932"/>
          <dgm:constr type="t" for="ch" forName="text_3" refType="h" fact="0.2106"/>
          <dgm:constr type="w" for="ch" forName="text_3" refType="w" fact="0.2369"/>
          <dgm:constr type="h" for="ch" forName="text_3" refType="h" fact="0.3831"/>
          <dgm:constr type="l" for="ch" forName="text_accent_3" refType="w" fact="0.3471"/>
          <dgm:constr type="t" for="ch" forName="text_accent_3" refType="h" fact="0.221"/>
          <dgm:constr type="w" for="ch" forName="text_accent_3" refType="w" fact="0.0284"/>
          <dgm:constr type="h" for="ch" forName="text_accent_3" refType="h" fact="0.0459"/>
          <dgm:constr type="l" for="ch" forName="image_3" refType="w" fact="0.3801"/>
          <dgm:constr type="t" for="ch" forName="image_3" refType="h" fact="0"/>
          <dgm:constr type="w" for="ch" forName="image_3" refType="w" fact="0.2428"/>
          <dgm:constr type="h" for="ch" forName="image_3" refType="h" fact="0.3926"/>
          <dgm:constr type="l" for="ch" forName="image_accent_3" refType="w" fact="0.3901"/>
          <dgm:constr type="t" for="ch" forName="image_accent_3" refType="h" fact="0.1689"/>
          <dgm:constr type="w" for="ch" forName="image_accent_3" refType="w" fact="0.0284"/>
          <dgm:constr type="h" for="ch" forName="image_accent_3" refType="h" fact="0.0459"/>
          <dgm:constr type="l" for="ch" forName="text_4" refType="w" fact="0.573"/>
          <dgm:constr type="t" for="ch" forName="text_4" refType="h" fact="0.209"/>
          <dgm:constr type="w" for="ch" forName="text_4" refType="w" fact="0.2369"/>
          <dgm:constr type="h" for="ch" forName="text_4" refType="h" fact="0.3831"/>
          <dgm:constr type="l" for="ch" forName="text_accent_4" refType="w" fact="0.7768"/>
          <dgm:constr type="t" for="ch" forName="text_accent_4" refType="h" fact="0.3756"/>
          <dgm:constr type="w" for="ch" forName="text_accent_4" refType="w" fact="0.0284"/>
          <dgm:constr type="h" for="ch" forName="text_accent_4" refType="h" fact="0.0459"/>
          <dgm:constr type="l" for="ch" forName="image_4" refType="w" fact="0.7631"/>
          <dgm:constr type="t" for="ch" forName="image_4" refType="h" fact="0.4092"/>
          <dgm:constr type="w" for="ch" forName="image_4" refType="w" fact="0.2369"/>
          <dgm:constr type="h" for="ch" forName="image_4" refType="h" fact="0.3831"/>
          <dgm:constr type="l" for="ch" forName="image_accent_4" refType="w" fact="0.8173"/>
          <dgm:constr type="t" for="ch" forName="image_accent_4" refType="h" fact="0.4168"/>
          <dgm:constr type="w" for="ch" forName="image_accent_4" refType="w" fact="0.0284"/>
          <dgm:constr type="h" for="ch" forName="image_accent_4" refType="h" fact="0.0459"/>
        </dgm:constrLst>
      </dgm:if>
      <dgm:if name="Name6" axis="ch" ptType="node" func="cnt" op="equ" val="5">
        <dgm:alg type="composite">
          <dgm:param type="ar" val="2.2317"/>
        </dgm:alg>
        <dgm:constrLst>
          <dgm:constr type="primFontSz" for="des" ptType="node" op="equ" val="65"/>
          <dgm:constr type="l" for="ch" forName="text_1" refType="w" fact="0.1624"/>
          <dgm:constr type="t" for="ch" forName="text_1" refType="h" fact="0.6169"/>
          <dgm:constr type="w" for="ch" forName="text_1" refType="w" fact="0.1991"/>
          <dgm:constr type="h" for="ch" forName="text_1" refType="h" fact="0.3831"/>
          <dgm:constr type="l" for="ch" forName="text_accent_1" refType="w" fact="0.1669"/>
          <dgm:constr type="t" for="ch" forName="text_accent_1" refType="h" fact="0.7855"/>
          <dgm:constr type="w" for="ch" forName="text_accent_1" refType="w" fact="0.0238"/>
          <dgm:constr type="h" for="ch" forName="text_accent_1" refType="h" fact="0.0459"/>
          <dgm:constr type="l" for="ch" forName="image_1" refType="w" fact="0"/>
          <dgm:constr type="t" for="ch" forName="image_1" refType="h" fact="0.4091"/>
          <dgm:constr type="w" for="ch" forName="image_1" refType="w" fact="0.204"/>
          <dgm:constr type="h" for="ch" forName="image_1" refType="h" fact="0.3926"/>
          <dgm:constr type="l" for="ch" forName="image_accent_1" refType="w" fact="0.1317"/>
          <dgm:constr type="t" for="ch" forName="image_accent_1" refType="h" fact="0.7431"/>
          <dgm:constr type="w" for="ch" forName="image_accent_1" refType="w" fact="0.0238"/>
          <dgm:constr type="h" for="ch" forName="image_accent_1" refType="h" fact="0.0459"/>
          <dgm:constr type="l" for="ch" forName="image_2" refType="w" fact="0.4819"/>
          <dgm:constr type="t" for="ch" forName="image_2" refType="h" fact="0.6169"/>
          <dgm:constr type="w" for="ch" forName="image_2" refType="w" fact="0.1991"/>
          <dgm:constr type="h" for="ch" forName="image_2" refType="h" fact="0.3831"/>
          <dgm:constr type="l" for="ch" forName="image_accent_2" refType="w" fact="0.4863"/>
          <dgm:constr type="t" for="ch" forName="image_accent_2" refType="h" fact="0.7855"/>
          <dgm:constr type="w" for="ch" forName="image_accent_2" refType="w" fact="0.0238"/>
          <dgm:constr type="h" for="ch" forName="image_accent_2" refType="h" fact="0.0459"/>
          <dgm:constr type="l" for="ch" forName="text_2" refType="w" fact="0.3195"/>
          <dgm:constr type="t" for="ch" forName="text_2" refType="h" fact="0.4091"/>
          <dgm:constr type="w" for="ch" forName="text_2" refType="w" fact="0.204"/>
          <dgm:constr type="h" for="ch" forName="text_2" refType="h" fact="0.3926"/>
          <dgm:constr type="l" for="ch" forName="text_accent_2" refType="w" fact="0.4512"/>
          <dgm:constr type="t" for="ch" forName="text_accent_2" refType="h" fact="0.7431"/>
          <dgm:constr type="w" for="ch" forName="text_accent_2" refType="w" fact="0.0238"/>
          <dgm:constr type="h" for="ch" forName="text_accent_2" refType="h" fact="0.0459"/>
          <dgm:constr type="l" for="ch" forName="text_3" refType="w" fact="0.1624"/>
          <dgm:constr type="t" for="ch" forName="text_3" refType="h" fact="0.212"/>
          <dgm:constr type="w" for="ch" forName="text_3" refType="w" fact="0.1991"/>
          <dgm:constr type="h" for="ch" forName="text_3" refType="h" fact="0.3831"/>
          <dgm:constr type="l" for="ch" forName="text_accent_3" refType="w" fact="0.2917"/>
          <dgm:constr type="t" for="ch" forName="text_accent_3" refType="h" fact="0.2224"/>
          <dgm:constr type="w" for="ch" forName="text_accent_3" refType="w" fact="0.0238"/>
          <dgm:constr type="h" for="ch" forName="text_accent_3" refType="h" fact="0.0459"/>
          <dgm:constr type="l" for="ch" forName="image_3" refType="w" fact="0.3195"/>
          <dgm:constr type="t" for="ch" forName="image_3" refType="h" fact="0"/>
          <dgm:constr type="w" for="ch" forName="image_3" refType="w" fact="0.204"/>
          <dgm:constr type="h" for="ch" forName="image_3" refType="h" fact="0.3926"/>
          <dgm:constr type="l" for="ch" forName="image_accent_3" refType="w" fact="0.3279"/>
          <dgm:constr type="t" for="ch" forName="image_accent_3" refType="h" fact="0.1689"/>
          <dgm:constr type="w" for="ch" forName="image_accent_3" refType="w" fact="0.0238"/>
          <dgm:constr type="h" for="ch" forName="image_accent_3" refType="h" fact="0.0459"/>
          <dgm:constr type="l" for="ch" forName="text_4" refType="w" fact="0.4816"/>
          <dgm:constr type="t" for="ch" forName="text_4" refType="h" fact="0.209"/>
          <dgm:constr type="w" for="ch" forName="text_4" refType="w" fact="0.1991"/>
          <dgm:constr type="h" for="ch" forName="text_4" refType="h" fact="0.3831"/>
          <dgm:constr type="l" for="ch" forName="text_accent_4" refType="w" fact="0.6529"/>
          <dgm:constr type="t" for="ch" forName="text_accent_4" refType="h" fact="0.3756"/>
          <dgm:constr type="w" for="ch" forName="text_accent_4" refType="w" fact="0.0238"/>
          <dgm:constr type="h" for="ch" forName="text_accent_4" refType="h" fact="0.0459"/>
          <dgm:constr type="l" for="ch" forName="image_4" refType="w" fact="0.6414"/>
          <dgm:constr type="t" for="ch" forName="image_4" refType="h" fact="0.4121"/>
          <dgm:constr type="w" for="ch" forName="image_4" refType="w" fact="0.1991"/>
          <dgm:constr type="h" for="ch" forName="image_4" refType="h" fact="0.3831"/>
          <dgm:constr type="l" for="ch" forName="image_accent_4" refType="w" fact="0.687"/>
          <dgm:constr type="t" for="ch" forName="image_accent_4" refType="h" fact="0.4197"/>
          <dgm:constr type="w" for="ch" forName="image_accent_4" refType="w" fact="0.0238"/>
          <dgm:constr type="h" for="ch" forName="image_accent_4" refType="h" fact="0.0459"/>
          <dgm:constr type="l" for="ch" forName="text_5" refType="w" fact="0.6411"/>
          <dgm:constr type="t" for="ch" forName="text_5" refType="h" fact="0.0028"/>
          <dgm:constr type="w" for="ch" forName="text_5" refType="w" fact="0.1991"/>
          <dgm:constr type="h" for="ch" forName="text_5" refType="h" fact="0.3831"/>
          <dgm:constr type="l" for="ch" forName="text_accent_5" refType="w" fact="0.8124"/>
          <dgm:constr type="t" for="ch" forName="text_accent_5" refType="h" fact="0.1694"/>
          <dgm:constr type="w" for="ch" forName="text_accent_5" refType="w" fact="0.0238"/>
          <dgm:constr type="h" for="ch" forName="text_accent_5" refType="h" fact="0.0459"/>
          <dgm:constr type="l" for="ch" forName="image_5" refType="w" fact="0.8009"/>
          <dgm:constr type="t" for="ch" forName="image_5" refType="h" fact="0.2059"/>
          <dgm:constr type="w" for="ch" forName="image_5" refType="w" fact="0.1991"/>
          <dgm:constr type="h" for="ch" forName="image_5" refType="h" fact="0.3831"/>
          <dgm:constr type="l" for="ch" forName="image_accent_5" refType="w" fact="0.8465"/>
          <dgm:constr type="t" for="ch" forName="image_accent_5" refType="h" fact="0.2134"/>
          <dgm:constr type="w" for="ch" forName="image_accent_5" refType="w" fact="0.0238"/>
          <dgm:constr type="h" for="ch" forName="image_accent_5" refType="h" fact="0.0459"/>
        </dgm:constrLst>
      </dgm:if>
      <dgm:if name="Name7" axis="ch" ptType="node" func="cnt" op="equ" val="6">
        <dgm:alg type="composite">
          <dgm:param type="ar" val="1.8556"/>
        </dgm:alg>
        <dgm:constrLst>
          <dgm:constr type="primFontSz" for="des" ptType="node" op="equ" val="65"/>
          <dgm:constr type="l" for="ch" forName="text_1" refType="w" fact="0.1623"/>
          <dgm:constr type="t" for="ch" forName="text_1" refType="h" fact="0.5126"/>
          <dgm:constr type="w" for="ch" forName="text_1" refType="w" fact="0.199"/>
          <dgm:constr type="h" for="ch" forName="text_1" refType="h" fact="0.3184"/>
          <dgm:constr type="l" for="ch" forName="text_accent_1" refType="w" fact="0.1668"/>
          <dgm:constr type="t" for="ch" forName="text_accent_1" refType="h" fact="0.6527"/>
          <dgm:constr type="w" for="ch" forName="text_accent_1" refType="w" fact="0.0238"/>
          <dgm:constr type="h" for="ch" forName="text_accent_1" refType="h" fact="0.0382"/>
          <dgm:constr type="l" for="ch" forName="image_1" refType="w" fact="0"/>
          <dgm:constr type="t" for="ch" forName="image_1" refType="h" fact="0.34"/>
          <dgm:constr type="w" for="ch" forName="image_1" refType="w" fact="0.2039"/>
          <dgm:constr type="h" for="ch" forName="image_1" refType="h" fact="0.3263"/>
          <dgm:constr type="l" for="ch" forName="image_accent_1" refType="w" fact="0.1316"/>
          <dgm:constr type="t" for="ch" forName="image_accent_1" refType="h" fact="0.6175"/>
          <dgm:constr type="w" for="ch" forName="image_accent_1" refType="w" fact="0.0238"/>
          <dgm:constr type="h" for="ch" forName="image_accent_1" refType="h" fact="0.0382"/>
          <dgm:constr type="l" for="ch" forName="image_2" refType="w" fact="0.4816"/>
          <dgm:constr type="t" for="ch" forName="image_2" refType="h" fact="0.5126"/>
          <dgm:constr type="w" for="ch" forName="image_2" refType="w" fact="0.199"/>
          <dgm:constr type="h" for="ch" forName="image_2" refType="h" fact="0.3184"/>
          <dgm:constr type="l" for="ch" forName="image_accent_2" refType="w" fact="0.486"/>
          <dgm:constr type="t" for="ch" forName="image_accent_2" refType="h" fact="0.6527"/>
          <dgm:constr type="w" for="ch" forName="image_accent_2" refType="w" fact="0.0238"/>
          <dgm:constr type="h" for="ch" forName="image_accent_2" refType="h" fact="0.0382"/>
          <dgm:constr type="l" for="ch" forName="text_2" refType="w" fact="0.3193"/>
          <dgm:constr type="t" for="ch" forName="text_2" refType="h" fact="0.34"/>
          <dgm:constr type="w" for="ch" forName="text_2" refType="w" fact="0.2039"/>
          <dgm:constr type="h" for="ch" forName="text_2" refType="h" fact="0.3263"/>
          <dgm:constr type="l" for="ch" forName="text_accent_2" refType="w" fact="0.4509"/>
          <dgm:constr type="t" for="ch" forName="text_accent_2" refType="h" fact="0.6175"/>
          <dgm:constr type="w" for="ch" forName="text_accent_2" refType="w" fact="0.0238"/>
          <dgm:constr type="h" for="ch" forName="text_accent_2" refType="h" fact="0.0382"/>
          <dgm:constr type="l" for="ch" forName="text_3" refType="w" fact="0.1623"/>
          <dgm:constr type="t" for="ch" forName="text_3" refType="h" fact="0.1762"/>
          <dgm:constr type="w" for="ch" forName="text_3" refType="w" fact="0.199"/>
          <dgm:constr type="h" for="ch" forName="text_3" refType="h" fact="0.3184"/>
          <dgm:constr type="l" for="ch" forName="text_accent_3" refType="w" fact="0.2915"/>
          <dgm:constr type="t" for="ch" forName="text_accent_3" refType="h" fact="0.1848"/>
          <dgm:constr type="w" for="ch" forName="text_accent_3" refType="w" fact="0.0238"/>
          <dgm:constr type="h" for="ch" forName="text_accent_3" refType="h" fact="0.0382"/>
          <dgm:constr type="l" for="ch" forName="image_3" refType="w" fact="0.3193"/>
          <dgm:constr type="t" for="ch" forName="image_3" refType="h" fact="0"/>
          <dgm:constr type="w" for="ch" forName="image_3" refType="w" fact="0.2039"/>
          <dgm:constr type="h" for="ch" forName="image_3" refType="h" fact="0.3263"/>
          <dgm:constr type="l" for="ch" forName="image_accent_3" refType="w" fact="0.3277"/>
          <dgm:constr type="t" for="ch" forName="image_accent_3" refType="h" fact="0.1403"/>
          <dgm:constr type="w" for="ch" forName="image_accent_3" refType="w" fact="0.0238"/>
          <dgm:constr type="h" for="ch" forName="image_accent_3" refType="h" fact="0.0382"/>
          <dgm:constr type="l" for="ch" forName="text_4" refType="w" fact="0.4813"/>
          <dgm:constr type="t" for="ch" forName="text_4" refType="h" fact="0.1737"/>
          <dgm:constr type="w" for="ch" forName="text_4" refType="w" fact="0.199"/>
          <dgm:constr type="h" for="ch" forName="text_4" refType="h" fact="0.3184"/>
          <dgm:constr type="l" for="ch" forName="text_accent_4" refType="w" fact="0.6525"/>
          <dgm:constr type="t" for="ch" forName="text_accent_4" refType="h" fact="0.3121"/>
          <dgm:constr type="w" for="ch" forName="text_accent_4" refType="w" fact="0.0238"/>
          <dgm:constr type="h" for="ch" forName="text_accent_4" refType="h" fact="0.0382"/>
          <dgm:constr type="l" for="ch" forName="image_4" refType="w" fact="0.641"/>
          <dgm:constr type="t" for="ch" forName="image_4" refType="h" fact="0.3424"/>
          <dgm:constr type="w" for="ch" forName="image_4" refType="w" fact="0.199"/>
          <dgm:constr type="h" for="ch" forName="image_4" refType="h" fact="0.3184"/>
          <dgm:constr type="l" for="ch" forName="image_accent_4" refType="w" fact="0.6865"/>
          <dgm:constr type="t" for="ch" forName="image_accent_4" refType="h" fact="0.3487"/>
          <dgm:constr type="w" for="ch" forName="image_accent_4" refType="w" fact="0.0238"/>
          <dgm:constr type="h" for="ch" forName="image_accent_4" refType="h" fact="0.0382"/>
          <dgm:constr type="l" for="ch" forName="text_5" refType="w" fact="0.6407"/>
          <dgm:constr type="t" for="ch" forName="text_5" refType="h" fact="0.0023"/>
          <dgm:constr type="w" for="ch" forName="text_5" refType="w" fact="0.199"/>
          <dgm:constr type="h" for="ch" forName="text_5" refType="h" fact="0.3184"/>
          <dgm:constr type="l" for="ch" forName="text_accent_5" refType="w" fact="0.8119"/>
          <dgm:constr type="t" for="ch" forName="text_accent_5" refType="h" fact="0.1407"/>
          <dgm:constr type="w" for="ch" forName="text_accent_5" refType="w" fact="0.0238"/>
          <dgm:constr type="h" for="ch" forName="text_accent_5" refType="h" fact="0.0382"/>
          <dgm:constr type="l" for="ch" forName="image_5" refType="w" fact="0.8004"/>
          <dgm:constr type="t" for="ch" forName="image_5" refType="h" fact="0.1711"/>
          <dgm:constr type="w" for="ch" forName="image_5" refType="w" fact="0.199"/>
          <dgm:constr type="h" for="ch" forName="image_5" refType="h" fact="0.3184"/>
          <dgm:constr type="l" for="ch" forName="image_accent_5" refType="w" fact="0.8459"/>
          <dgm:constr type="t" for="ch" forName="image_accent_5" refType="h" fact="0.1774"/>
          <dgm:constr type="w" for="ch" forName="image_accent_5" refType="w" fact="0.0238"/>
          <dgm:constr type="h" for="ch" forName="image_accent_5" refType="h" fact="0.0382"/>
          <dgm:constr type="l" for="ch" forName="text_6" refType="w" fact="0.801"/>
          <dgm:constr type="t" for="ch" forName="text_6" refType="h" fact="0.5114"/>
          <dgm:constr type="w" for="ch" forName="text_6" refType="w" fact="0.199"/>
          <dgm:constr type="h" for="ch" forName="text_6" refType="h" fact="0.3184"/>
          <dgm:constr type="l" for="ch" forName="text_accent_6" refType="w" fact="0.8478"/>
          <dgm:constr type="t" for="ch" forName="text_accent_6" refType="h" fact="0.783"/>
          <dgm:constr type="w" for="ch" forName="text_accent_6" refType="w" fact="0.0238"/>
          <dgm:constr type="h" for="ch" forName="text_accent_6" refType="h" fact="0.0382"/>
          <dgm:constr type="l" for="ch" forName="image_6" refType="w" fact="0.641"/>
          <dgm:constr type="t" for="ch" forName="image_6" refType="h" fact="0.6816"/>
          <dgm:constr type="w" for="ch" forName="image_6" refType="w" fact="0.199"/>
          <dgm:constr type="h" for="ch" forName="image_6" refType="h" fact="0.3184"/>
          <dgm:constr type="l" for="ch" forName="image_accent_6" refType="w" fact="0.8105"/>
          <dgm:constr type="t" for="ch" forName="image_accent_6" refType="h" fact="0.8206"/>
          <dgm:constr type="w" for="ch" forName="image_accent_6" refType="w" fact="0.0238"/>
          <dgm:constr type="h" for="ch" forName="image_accent_6" refType="h" fact="0.0382"/>
        </dgm:constrLst>
      </dgm:if>
      <dgm:if name="Name8" axis="ch" ptType="node" func="cnt" op="equ" val="7">
        <dgm:alg type="composite">
          <dgm:param type="ar" val="1.5825"/>
        </dgm:alg>
        <dgm:constrLst>
          <dgm:constr type="primFontSz" for="des" ptType="node" op="equ" val="65"/>
          <dgm:constr type="l" for="ch" forName="text_1" refType="w" fact="0.1623"/>
          <dgm:constr type="t" for="ch" forName="text_1" refType="h" fact="0.4372"/>
          <dgm:constr type="w" for="ch" forName="text_1" refType="w" fact="0.199"/>
          <dgm:constr type="h" for="ch" forName="text_1" refType="h" fact="0.2715"/>
          <dgm:constr type="l" for="ch" forName="text_accent_1" refType="w" fact="0.1668"/>
          <dgm:constr type="t" for="ch" forName="text_accent_1" refType="h" fact="0.5567"/>
          <dgm:constr type="w" for="ch" forName="text_accent_1" refType="w" fact="0.0238"/>
          <dgm:constr type="h" for="ch" forName="text_accent_1" refType="h" fact="0.0325"/>
          <dgm:constr type="l" for="ch" forName="image_1" refType="w" fact="0"/>
          <dgm:constr type="t" for="ch" forName="image_1" refType="h" fact="0.29"/>
          <dgm:constr type="w" for="ch" forName="image_1" refType="w" fact="0.2039"/>
          <dgm:constr type="h" for="ch" forName="image_1" refType="h" fact="0.2783"/>
          <dgm:constr type="l" for="ch" forName="image_accent_1" refType="w" fact="0.1316"/>
          <dgm:constr type="t" for="ch" forName="image_accent_1" refType="h" fact="0.5267"/>
          <dgm:constr type="w" for="ch" forName="image_accent_1" refType="w" fact="0.0238"/>
          <dgm:constr type="h" for="ch" forName="image_accent_1" refType="h" fact="0.0325"/>
          <dgm:constr type="l" for="ch" forName="image_2" refType="w" fact="0.4816"/>
          <dgm:constr type="t" for="ch" forName="image_2" refType="h" fact="0.4372"/>
          <dgm:constr type="w" for="ch" forName="image_2" refType="w" fact="0.199"/>
          <dgm:constr type="h" for="ch" forName="image_2" refType="h" fact="0.2715"/>
          <dgm:constr type="l" for="ch" forName="image_accent_2" refType="w" fact="0.486"/>
          <dgm:constr type="t" for="ch" forName="image_accent_2" refType="h" fact="0.5567"/>
          <dgm:constr type="w" for="ch" forName="image_accent_2" refType="w" fact="0.0238"/>
          <dgm:constr type="h" for="ch" forName="image_accent_2" refType="h" fact="0.0325"/>
          <dgm:constr type="l" for="ch" forName="text_2" refType="w" fact="0.3193"/>
          <dgm:constr type="t" for="ch" forName="text_2" refType="h" fact="0.29"/>
          <dgm:constr type="w" for="ch" forName="text_2" refType="w" fact="0.2039"/>
          <dgm:constr type="h" for="ch" forName="text_2" refType="h" fact="0.2783"/>
          <dgm:constr type="l" for="ch" forName="text_accent_2" refType="w" fact="0.4509"/>
          <dgm:constr type="t" for="ch" forName="text_accent_2" refType="h" fact="0.5267"/>
          <dgm:constr type="w" for="ch" forName="text_accent_2" refType="w" fact="0.0238"/>
          <dgm:constr type="h" for="ch" forName="text_accent_2" refType="h" fact="0.0325"/>
          <dgm:constr type="l" for="ch" forName="text_3" refType="w" fact="0.1623"/>
          <dgm:constr type="t" for="ch" forName="text_3" refType="h" fact="0.1503"/>
          <dgm:constr type="w" for="ch" forName="text_3" refType="w" fact="0.199"/>
          <dgm:constr type="h" for="ch" forName="text_3" refType="h" fact="0.2715"/>
          <dgm:constr type="l" for="ch" forName="text_accent_3" refType="w" fact="0.2915"/>
          <dgm:constr type="t" for="ch" forName="text_accent_3" refType="h" fact="0.1576"/>
          <dgm:constr type="w" for="ch" forName="text_accent_3" refType="w" fact="0.0238"/>
          <dgm:constr type="h" for="ch" forName="text_accent_3" refType="h" fact="0.0325"/>
          <dgm:constr type="l" for="ch" forName="image_3" refType="w" fact="0.3193"/>
          <dgm:constr type="t" for="ch" forName="image_3" refType="h" fact="0"/>
          <dgm:constr type="w" for="ch" forName="image_3" refType="w" fact="0.2039"/>
          <dgm:constr type="h" for="ch" forName="image_3" refType="h" fact="0.2783"/>
          <dgm:constr type="l" for="ch" forName="image_accent_3" refType="w" fact="0.3277"/>
          <dgm:constr type="t" for="ch" forName="image_accent_3" refType="h" fact="0.1197"/>
          <dgm:constr type="w" for="ch" forName="image_accent_3" refType="w" fact="0.0238"/>
          <dgm:constr type="h" for="ch" forName="image_accent_3" refType="h" fact="0.0325"/>
          <dgm:constr type="l" for="ch" forName="text_4" refType="w" fact="0.4813"/>
          <dgm:constr type="t" for="ch" forName="text_4" refType="h" fact="0.1481"/>
          <dgm:constr type="w" for="ch" forName="text_4" refType="w" fact="0.199"/>
          <dgm:constr type="h" for="ch" forName="text_4" refType="h" fact="0.2715"/>
          <dgm:constr type="l" for="ch" forName="text_accent_4" refType="w" fact="0.6525"/>
          <dgm:constr type="t" for="ch" forName="text_accent_4" refType="h" fact="0.2662"/>
          <dgm:constr type="w" for="ch" forName="text_accent_4" refType="w" fact="0.0238"/>
          <dgm:constr type="h" for="ch" forName="text_accent_4" refType="h" fact="0.0325"/>
          <dgm:constr type="l" for="ch" forName="image_4" refType="w" fact="0.641"/>
          <dgm:constr type="t" for="ch" forName="image_4" refType="h" fact="0.292"/>
          <dgm:constr type="w" for="ch" forName="image_4" refType="w" fact="0.199"/>
          <dgm:constr type="h" for="ch" forName="image_4" refType="h" fact="0.2715"/>
          <dgm:constr type="l" for="ch" forName="image_accent_4" refType="w" fact="0.6865"/>
          <dgm:constr type="t" for="ch" forName="image_accent_4" refType="h" fact="0.2974"/>
          <dgm:constr type="w" for="ch" forName="image_accent_4" refType="w" fact="0.0238"/>
          <dgm:constr type="h" for="ch" forName="image_accent_4" refType="h" fact="0.0325"/>
          <dgm:constr type="l" for="ch" forName="text_5" refType="w" fact="0.6407"/>
          <dgm:constr type="t" for="ch" forName="text_5" refType="h" fact="0.002"/>
          <dgm:constr type="w" for="ch" forName="text_5" refType="w" fact="0.199"/>
          <dgm:constr type="h" for="ch" forName="text_5" refType="h" fact="0.2715"/>
          <dgm:constr type="l" for="ch" forName="text_accent_5" refType="w" fact="0.8119"/>
          <dgm:constr type="t" for="ch" forName="text_accent_5" refType="h" fact="0.12"/>
          <dgm:constr type="w" for="ch" forName="text_accent_5" refType="w" fact="0.0238"/>
          <dgm:constr type="h" for="ch" forName="text_accent_5" refType="h" fact="0.0325"/>
          <dgm:constr type="l" for="ch" forName="image_5" refType="w" fact="0.8004"/>
          <dgm:constr type="t" for="ch" forName="image_5" refType="h" fact="0.1459"/>
          <dgm:constr type="w" for="ch" forName="image_5" refType="w" fact="0.199"/>
          <dgm:constr type="h" for="ch" forName="image_5" refType="h" fact="0.2715"/>
          <dgm:constr type="l" for="ch" forName="image_accent_5" refType="w" fact="0.8459"/>
          <dgm:constr type="t" for="ch" forName="image_accent_5" refType="h" fact="0.1513"/>
          <dgm:constr type="w" for="ch" forName="image_accent_5" refType="w" fact="0.0238"/>
          <dgm:constr type="h" for="ch" forName="image_accent_5" refType="h" fact="0.0325"/>
          <dgm:constr type="l" for="ch" forName="text_6" refType="w" fact="0.801"/>
          <dgm:constr type="t" for="ch" forName="text_6" refType="h" fact="0.4362"/>
          <dgm:constr type="w" for="ch" forName="text_6" refType="w" fact="0.199"/>
          <dgm:constr type="h" for="ch" forName="text_6" refType="h" fact="0.2715"/>
          <dgm:constr type="l" for="ch" forName="text_accent_6" refType="w" fact="0.8478"/>
          <dgm:constr type="t" for="ch" forName="text_accent_6" refType="h" fact="0.6678"/>
          <dgm:constr type="w" for="ch" forName="text_accent_6" refType="w" fact="0.0238"/>
          <dgm:constr type="h" for="ch" forName="text_accent_6" refType="h" fact="0.0325"/>
          <dgm:constr type="l" for="ch" forName="image_6" refType="w" fact="0.641"/>
          <dgm:constr type="t" for="ch" forName="image_6" refType="h" fact="0.5813"/>
          <dgm:constr type="w" for="ch" forName="image_6" refType="w" fact="0.199"/>
          <dgm:constr type="h" for="ch" forName="image_6" refType="h" fact="0.2715"/>
          <dgm:constr type="l" for="ch" forName="image_accent_6" refType="w" fact="0.8105"/>
          <dgm:constr type="t" for="ch" forName="image_accent_6" refType="h" fact="0.6998"/>
          <dgm:constr type="w" for="ch" forName="image_accent_6" refType="w" fact="0.0238"/>
          <dgm:constr type="h" for="ch" forName="image_accent_6" refType="h" fact="0.0325"/>
          <dgm:constr type="l" for="ch" forName="text_7" refType="w" fact="0.3196"/>
          <dgm:constr type="t" for="ch" forName="text_7" refType="h" fact="0.5802"/>
          <dgm:constr type="w" for="ch" forName="text_7" refType="w" fact="0.2039"/>
          <dgm:constr type="h" for="ch" forName="text_7" refType="h" fact="0.2783"/>
          <dgm:constr type="l" for="ch" forName="text_accent_7" refType="w" fact="0.328"/>
          <dgm:constr type="t" for="ch" forName="text_accent_7" refType="h" fact="0.6999"/>
          <dgm:constr type="w" for="ch" forName="text_accent_7" refType="w" fact="0.0238"/>
          <dgm:constr type="h" for="ch" forName="text_accent_7" refType="h" fact="0.0325"/>
          <dgm:constr type="l" for="ch" forName="image_7" refType="w" fact="0.1614"/>
          <dgm:constr type="t" for="ch" forName="image_7" refType="h" fact="0.7285"/>
          <dgm:constr type="w" for="ch" forName="image_7" refType="w" fact="0.199"/>
          <dgm:constr type="h" for="ch" forName="image_7" refType="h" fact="0.2715"/>
          <dgm:constr type="l" for="ch" forName="image_accent_7" refType="w" fact="0.2906"/>
          <dgm:constr type="t" for="ch" forName="image_accent_7" refType="h" fact="0.7358"/>
          <dgm:constr type="w" for="ch" forName="image_accent_7" refType="w" fact="0.0238"/>
          <dgm:constr type="h" for="ch" forName="image_accent_7" refType="h" fact="0.0325"/>
        </dgm:constrLst>
      </dgm:if>
      <dgm:if name="Name9" axis="ch" ptType="node" func="cnt" op="equ" val="8">
        <dgm:alg type="composite">
          <dgm:param type="ar" val="1.8337"/>
        </dgm:alg>
        <dgm:constrLst>
          <dgm:constr type="primFontSz" for="des" ptType="node" op="equ" val="65"/>
          <dgm:constr type="l" for="ch" forName="text_1" refType="w" fact="0.14"/>
          <dgm:constr type="t" for="ch" forName="text_1" refType="h" fact="0.4369"/>
          <dgm:constr type="w" for="ch" forName="text_1" refType="w" fact="0.1717"/>
          <dgm:constr type="h" for="ch" forName="text_1" refType="h" fact="0.2714"/>
          <dgm:constr type="l" for="ch" forName="text_accent_1" refType="w" fact="0.1439"/>
          <dgm:constr type="t" for="ch" forName="text_accent_1" refType="h" fact="0.5564"/>
          <dgm:constr type="w" for="ch" forName="text_accent_1" refType="w" fact="0.0206"/>
          <dgm:constr type="h" for="ch" forName="text_accent_1" refType="h" fact="0.0325"/>
          <dgm:constr type="l" for="ch" forName="image_1" refType="w" fact="0"/>
          <dgm:constr type="t" for="ch" forName="image_1" refType="h" fact="0.2898"/>
          <dgm:constr type="w" for="ch" forName="image_1" refType="w" fact="0.1759"/>
          <dgm:constr type="h" for="ch" forName="image_1" refType="h" fact="0.2781"/>
          <dgm:constr type="l" for="ch" forName="image_accent_1" refType="w" fact="0.1135"/>
          <dgm:constr type="t" for="ch" forName="image_accent_1" refType="h" fact="0.5264"/>
          <dgm:constr type="w" for="ch" forName="image_accent_1" refType="w" fact="0.0206"/>
          <dgm:constr type="h" for="ch" forName="image_accent_1" refType="h" fact="0.0325"/>
          <dgm:constr type="l" for="ch" forName="image_2" refType="w" fact="0.4154"/>
          <dgm:constr type="t" for="ch" forName="image_2" refType="h" fact="0.4369"/>
          <dgm:constr type="w" for="ch" forName="image_2" refType="w" fact="0.1717"/>
          <dgm:constr type="h" for="ch" forName="image_2" refType="h" fact="0.2714"/>
          <dgm:constr type="l" for="ch" forName="image_accent_2" refType="w" fact="0.4193"/>
          <dgm:constr type="t" for="ch" forName="image_accent_2" refType="h" fact="0.5564"/>
          <dgm:constr type="w" for="ch" forName="image_accent_2" refType="w" fact="0.0206"/>
          <dgm:constr type="h" for="ch" forName="image_accent_2" refType="h" fact="0.0325"/>
          <dgm:constr type="l" for="ch" forName="text_2" refType="w" fact="0.276"/>
          <dgm:constr type="t" for="ch" forName="text_2" refType="h" fact="0.2909"/>
          <dgm:constr type="w" for="ch" forName="text_2" refType="w" fact="0.1759"/>
          <dgm:constr type="h" for="ch" forName="text_2" refType="h" fact="0.2781"/>
          <dgm:constr type="l" for="ch" forName="text_accent_2" refType="w" fact="0.3896"/>
          <dgm:constr type="t" for="ch" forName="text_accent_2" refType="h" fact="0.5275"/>
          <dgm:constr type="w" for="ch" forName="text_accent_2" refType="w" fact="0.0206"/>
          <dgm:constr type="h" for="ch" forName="text_accent_2" refType="h" fact="0.0325"/>
          <dgm:constr type="l" for="ch" forName="text_3" refType="w" fact="0.14"/>
          <dgm:constr type="t" for="ch" forName="text_3" refType="h" fact="0.1502"/>
          <dgm:constr type="w" for="ch" forName="text_3" refType="w" fact="0.1717"/>
          <dgm:constr type="h" for="ch" forName="text_3" refType="h" fact="0.2714"/>
          <dgm:constr type="l" for="ch" forName="text_accent_3" refType="w" fact="0.2515"/>
          <dgm:constr type="t" for="ch" forName="text_accent_3" refType="h" fact="0.1575"/>
          <dgm:constr type="w" for="ch" forName="text_accent_3" refType="w" fact="0.0206"/>
          <dgm:constr type="h" for="ch" forName="text_accent_3" refType="h" fact="0.0325"/>
          <dgm:constr type="l" for="ch" forName="image_3" refType="w" fact="0.276"/>
          <dgm:constr type="t" for="ch" forName="image_3" refType="h" fact="0"/>
          <dgm:constr type="w" for="ch" forName="image_3" refType="w" fact="0.1759"/>
          <dgm:constr type="h" for="ch" forName="image_3" refType="h" fact="0.2781"/>
          <dgm:constr type="l" for="ch" forName="image_accent_3" refType="w" fact="0.2833"/>
          <dgm:constr type="t" for="ch" forName="image_accent_3" refType="h" fact="0.1196"/>
          <dgm:constr type="w" for="ch" forName="image_accent_3" refType="w" fact="0.0206"/>
          <dgm:constr type="h" for="ch" forName="image_accent_3" refType="h" fact="0.0325"/>
          <dgm:constr type="l" for="ch" forName="text_4" refType="w" fact="0.4152"/>
          <dgm:constr type="t" for="ch" forName="text_4" refType="h" fact="0.1481"/>
          <dgm:constr type="w" for="ch" forName="text_4" refType="w" fact="0.1717"/>
          <dgm:constr type="h" for="ch" forName="text_4" refType="h" fact="0.2714"/>
          <dgm:constr type="l" for="ch" forName="text_accent_4" refType="w" fact="0.5628"/>
          <dgm:constr type="t" for="ch" forName="text_accent_4" refType="h" fact="0.266"/>
          <dgm:constr type="w" for="ch" forName="text_accent_4" refType="w" fact="0.0206"/>
          <dgm:constr type="h" for="ch" forName="text_accent_4" refType="h" fact="0.0325"/>
          <dgm:constr type="l" for="ch" forName="image_4" refType="w" fact="0.5529"/>
          <dgm:constr type="t" for="ch" forName="image_4" refType="h" fact="0.2919"/>
          <dgm:constr type="w" for="ch" forName="image_4" refType="w" fact="0.1717"/>
          <dgm:constr type="h" for="ch" forName="image_4" refType="h" fact="0.2714"/>
          <dgm:constr type="l" for="ch" forName="image_accent_4" refType="w" fact="0.5922"/>
          <dgm:constr type="t" for="ch" forName="image_accent_4" refType="h" fact="0.2972"/>
          <dgm:constr type="w" for="ch" forName="image_accent_4" refType="w" fact="0.0206"/>
          <dgm:constr type="h" for="ch" forName="image_accent_4" refType="h" fact="0.0325"/>
          <dgm:constr type="l" for="ch" forName="text_5" refType="w" fact="0.5527"/>
          <dgm:constr type="t" for="ch" forName="text_5" refType="h" fact="0.002"/>
          <dgm:constr type="w" for="ch" forName="text_5" refType="w" fact="0.1717"/>
          <dgm:constr type="h" for="ch" forName="text_5" refType="h" fact="0.2714"/>
          <dgm:constr type="l" for="ch" forName="text_accent_5" refType="w" fact="0.7003"/>
          <dgm:constr type="t" for="ch" forName="text_accent_5" refType="h" fact="0.12"/>
          <dgm:constr type="w" for="ch" forName="text_accent_5" refType="w" fact="0.0206"/>
          <dgm:constr type="h" for="ch" forName="text_accent_5" refType="h" fact="0.0325"/>
          <dgm:constr type="l" for="ch" forName="image_5" refType="w" fact="0.6904"/>
          <dgm:constr type="t" for="ch" forName="image_5" refType="h" fact="0.1458"/>
          <dgm:constr type="w" for="ch" forName="image_5" refType="w" fact="0.1717"/>
          <dgm:constr type="h" for="ch" forName="image_5" refType="h" fact="0.2714"/>
          <dgm:constr type="l" for="ch" forName="image_accent_5" refType="w" fact="0.7297"/>
          <dgm:constr type="t" for="ch" forName="image_accent_5" refType="h" fact="0.1512"/>
          <dgm:constr type="w" for="ch" forName="image_accent_5" refType="w" fact="0.0206"/>
          <dgm:constr type="h" for="ch" forName="image_accent_5" refType="h" fact="0.0325"/>
          <dgm:constr type="l" for="ch" forName="text_6" refType="w" fact="0.6909"/>
          <dgm:constr type="t" for="ch" forName="text_6" refType="h" fact="0.4359"/>
          <dgm:constr type="w" for="ch" forName="text_6" refType="w" fact="0.1717"/>
          <dgm:constr type="h" for="ch" forName="text_6" refType="h" fact="0.2714"/>
          <dgm:constr type="l" for="ch" forName="text_accent_6" refType="w" fact="0.7313"/>
          <dgm:constr type="t" for="ch" forName="text_accent_6" refType="h" fact="0.6674"/>
          <dgm:constr type="w" for="ch" forName="text_accent_6" refType="w" fact="0.0206"/>
          <dgm:constr type="h" for="ch" forName="text_accent_6" refType="h" fact="0.0325"/>
          <dgm:constr type="l" for="ch" forName="image_6" refType="w" fact="0.5529"/>
          <dgm:constr type="t" for="ch" forName="image_6" refType="h" fact="0.581"/>
          <dgm:constr type="w" for="ch" forName="image_6" refType="w" fact="0.1717"/>
          <dgm:constr type="h" for="ch" forName="image_6" refType="h" fact="0.2714"/>
          <dgm:constr type="l" for="ch" forName="image_accent_6" refType="w" fact="0.6991"/>
          <dgm:constr type="t" for="ch" forName="image_accent_6" refType="h" fact="0.6994"/>
          <dgm:constr type="w" for="ch" forName="image_accent_6" refType="w" fact="0.0206"/>
          <dgm:constr type="h" for="ch" forName="image_accent_6" refType="h" fact="0.0325"/>
          <dgm:constr type="l" for="ch" forName="image_7" refType="w" fact="0.1392"/>
          <dgm:constr type="t" for="ch" forName="image_7" refType="h" fact="0.7281"/>
          <dgm:constr type="w" for="ch" forName="image_7" refType="w" fact="0.1717"/>
          <dgm:constr type="h" for="ch" forName="image_7" refType="h" fact="0.2714"/>
          <dgm:constr type="l" for="ch" forName="image_accent_7" refType="w" fact="0.2507"/>
          <dgm:constr type="t" for="ch" forName="image_accent_7" refType="h" fact="0.7354"/>
          <dgm:constr type="w" for="ch" forName="image_accent_7" refType="w" fact="0.0206"/>
          <dgm:constr type="h" for="ch" forName="image_accent_7" refType="h" fact="0.0325"/>
          <dgm:constr type="l" for="ch" forName="text_7" refType="w" fact="0.2757"/>
          <dgm:constr type="t" for="ch" forName="text_7" refType="h" fact="0.5811"/>
          <dgm:constr type="w" for="ch" forName="text_7" refType="w" fact="0.1759"/>
          <dgm:constr type="h" for="ch" forName="text_7" refType="h" fact="0.2781"/>
          <dgm:constr type="l" for="ch" forName="text_accent_7" refType="w" fact="0.2829"/>
          <dgm:constr type="t" for="ch" forName="text_accent_7" refType="h" fact="0.7007"/>
          <dgm:constr type="w" for="ch" forName="text_accent_7" refType="w" fact="0.0206"/>
          <dgm:constr type="h" for="ch" forName="text_accent_7" refType="h" fact="0.0325"/>
          <dgm:constr type="l" for="ch" forName="image_8" refType="w" fact="0.6902"/>
          <dgm:constr type="t" for="ch" forName="image_8" refType="h" fact="0.7286"/>
          <dgm:constr type="w" for="ch" forName="image_8" refType="w" fact="0.1717"/>
          <dgm:constr type="h" for="ch" forName="image_8" refType="h" fact="0.2714"/>
          <dgm:constr type="l" for="ch" forName="image_accent_8" refType="w" fact="0.8378"/>
          <dgm:constr type="t" for="ch" forName="image_accent_8" refType="h" fact="0.8466"/>
          <dgm:constr type="w" for="ch" forName="image_accent_8" refType="w" fact="0.0206"/>
          <dgm:constr type="h" for="ch" forName="image_accent_8" refType="h" fact="0.0325"/>
          <dgm:constr type="l" for="ch" forName="text_8" refType="w" fact="0.8283"/>
          <dgm:constr type="t" for="ch" forName="text_8" refType="h" fact="0.5822"/>
          <dgm:constr type="w" for="ch" forName="text_8" refType="w" fact="0.1717"/>
          <dgm:constr type="h" for="ch" forName="text_8" refType="h" fact="0.2714"/>
          <dgm:constr type="l" for="ch" forName="text_accent_8" refType="w" fact="0.8689"/>
          <dgm:constr type="t" for="ch" forName="text_accent_8" refType="h" fact="0.8155"/>
          <dgm:constr type="w" for="ch" forName="text_accent_8" refType="w" fact="0.0206"/>
          <dgm:constr type="h" for="ch" forName="text_accent_8" refType="h" fact="0.0325"/>
        </dgm:constrLst>
      </dgm:if>
      <dgm:if name="Name10" axis="ch" ptType="node" func="cnt" op="equ" val="9">
        <dgm:alg type="composite">
          <dgm:param type="ar" val="1.8307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4391"/>
          <dgm:constr type="w" for="ch" forName="text_1" refType="w" fact="0.1713"/>
          <dgm:constr type="h" for="ch" forName="text_1" refType="h" fact="0.2703"/>
          <dgm:constr type="l" for="ch" forName="text_accent_1" refType="w" fact="0.1435"/>
          <dgm:constr type="t" for="ch" forName="text_accent_1" refType="h" fact="0.5581"/>
          <dgm:constr type="w" for="ch" forName="text_accent_1" refType="w" fact="0.0205"/>
          <dgm:constr type="h" for="ch" forName="text_accent_1" refType="h" fact="0.0324"/>
          <dgm:constr type="l" for="ch" forName="image_1" refType="w" fact="0"/>
          <dgm:constr type="t" for="ch" forName="image_1" refType="h" fact="0.2926"/>
          <dgm:constr type="w" for="ch" forName="image_1" refType="w" fact="0.1755"/>
          <dgm:constr type="h" for="ch" forName="image_1" refType="h" fact="0.277"/>
          <dgm:constr type="l" for="ch" forName="image_accent_1" refType="w" fact="0.1133"/>
          <dgm:constr type="t" for="ch" forName="image_accent_1" refType="h" fact="0.5282"/>
          <dgm:constr type="w" for="ch" forName="image_accent_1" refType="w" fact="0.0205"/>
          <dgm:constr type="h" for="ch" forName="image_accent_1" refType="h" fact="0.0324"/>
          <dgm:constr type="l" for="ch" forName="image_2" refType="w" fact="0.4145"/>
          <dgm:constr type="t" for="ch" forName="image_2" refType="h" fact="0.4391"/>
          <dgm:constr type="w" for="ch" forName="image_2" refType="w" fact="0.1713"/>
          <dgm:constr type="h" for="ch" forName="image_2" refType="h" fact="0.2703"/>
          <dgm:constr type="l" for="ch" forName="image_accent_2" refType="w" fact="0.4183"/>
          <dgm:constr type="t" for="ch" forName="image_accent_2" refType="h" fact="0.5581"/>
          <dgm:constr type="w" for="ch" forName="image_accent_2" refType="w" fact="0.0205"/>
          <dgm:constr type="h" for="ch" forName="image_accent_2" refType="h" fact="0.0324"/>
          <dgm:constr type="l" for="ch" forName="text_2" refType="w" fact="0.2748"/>
          <dgm:constr type="t" for="ch" forName="text_2" refType="h" fact="0.2926"/>
          <dgm:constr type="w" for="ch" forName="text_2" refType="w" fact="0.1755"/>
          <dgm:constr type="h" for="ch" forName="text_2" refType="h" fact="0.277"/>
          <dgm:constr type="l" for="ch" forName="text_accent_2" refType="w" fact="0.388"/>
          <dgm:constr type="t" for="ch" forName="text_accent_2" refType="h" fact="0.5282"/>
          <dgm:constr type="w" for="ch" forName="text_accent_2" refType="w" fact="0.0205"/>
          <dgm:constr type="h" for="ch" forName="text_accent_2" refType="h" fact="0.0324"/>
          <dgm:constr type="l" for="ch" forName="text_3" refType="w" fact="0.1397"/>
          <dgm:constr type="t" for="ch" forName="text_3" refType="h" fact="0.1535"/>
          <dgm:constr type="w" for="ch" forName="text_3" refType="w" fact="0.1713"/>
          <dgm:constr type="h" for="ch" forName="text_3" refType="h" fact="0.2703"/>
          <dgm:constr type="l" for="ch" forName="text_accent_3" refType="w" fact="0.2509"/>
          <dgm:constr type="t" for="ch" forName="text_accent_3" refType="h" fact="0.1608"/>
          <dgm:constr type="w" for="ch" forName="text_accent_3" refType="w" fact="0.0205"/>
          <dgm:constr type="h" for="ch" forName="text_accent_3" refType="h" fact="0.0324"/>
          <dgm:constr type="l" for="ch" forName="image_3" refType="w" fact="0.2748"/>
          <dgm:constr type="t" for="ch" forName="image_3" refType="h" fact="0.0039"/>
          <dgm:constr type="w" for="ch" forName="image_3" refType="w" fact="0.1755"/>
          <dgm:constr type="h" for="ch" forName="image_3" refType="h" fact="0.277"/>
          <dgm:constr type="l" for="ch" forName="image_accent_3" refType="w" fact="0.282"/>
          <dgm:constr type="t" for="ch" forName="image_accent_3" refType="h" fact="0.1231"/>
          <dgm:constr type="w" for="ch" forName="image_accent_3" refType="w" fact="0.0205"/>
          <dgm:constr type="h" for="ch" forName="image_accent_3" refType="h" fact="0.0324"/>
          <dgm:constr type="l" for="ch" forName="text_4" refType="w" fact="0.4142"/>
          <dgm:constr type="t" for="ch" forName="text_4" refType="h" fact="0.1514"/>
          <dgm:constr type="w" for="ch" forName="text_4" refType="w" fact="0.1713"/>
          <dgm:constr type="h" for="ch" forName="text_4" refType="h" fact="0.2703"/>
          <dgm:constr type="l" for="ch" forName="text_accent_4" refType="w" fact="0.5615"/>
          <dgm:constr type="t" for="ch" forName="text_accent_4" refType="h" fact="0.2689"/>
          <dgm:constr type="w" for="ch" forName="text_accent_4" refType="w" fact="0.0205"/>
          <dgm:constr type="h" for="ch" forName="text_accent_4" refType="h" fact="0.0324"/>
          <dgm:constr type="l" for="ch" forName="image_4" refType="w" fact="0.5516"/>
          <dgm:constr type="t" for="ch" forName="image_4" refType="h" fact="0.2946"/>
          <dgm:constr type="w" for="ch" forName="image_4" refType="w" fact="0.1713"/>
          <dgm:constr type="h" for="ch" forName="image_4" refType="h" fact="0.2703"/>
          <dgm:constr type="l" for="ch" forName="image_accent_4" refType="w" fact="0.5908"/>
          <dgm:constr type="t" for="ch" forName="image_accent_4" refType="h" fact="0.3"/>
          <dgm:constr type="w" for="ch" forName="image_accent_4" refType="w" fact="0.0205"/>
          <dgm:constr type="h" for="ch" forName="image_accent_4" refType="h" fact="0.0324"/>
          <dgm:constr type="l" for="ch" forName="text_5" refType="w" fact="0.5514"/>
          <dgm:constr type="t" for="ch" forName="text_5" refType="h" fact="0.0067"/>
          <dgm:constr type="w" for="ch" forName="text_5" refType="w" fact="0.1713"/>
          <dgm:constr type="h" for="ch" forName="text_5" refType="h" fact="0.2703"/>
          <dgm:constr type="l" for="ch" forName="text_accent_5" refType="w" fact="0.6987"/>
          <dgm:constr type="t" for="ch" forName="text_accent_5" refType="h" fact="0.1234"/>
          <dgm:constr type="w" for="ch" forName="text_accent_5" refType="w" fact="0.0205"/>
          <dgm:constr type="h" for="ch" forName="text_accent_5" refType="h" fact="0.0324"/>
          <dgm:constr type="l" for="ch" forName="image_5" refType="w" fact="0.6888"/>
          <dgm:constr type="t" for="ch" forName="image_5" refType="h" fact="0.1492"/>
          <dgm:constr type="w" for="ch" forName="image_5" refType="w" fact="0.1713"/>
          <dgm:constr type="h" for="ch" forName="image_5" refType="h" fact="0.2703"/>
          <dgm:constr type="l" for="ch" forName="image_accent_5" refType="w" fact="0.728"/>
          <dgm:constr type="t" for="ch" forName="image_accent_5" refType="h" fact="0.1545"/>
          <dgm:constr type="w" for="ch" forName="image_accent_5" refType="w" fact="0.0205"/>
          <dgm:constr type="h" for="ch" forName="image_accent_5" refType="h" fact="0.0324"/>
          <dgm:constr type="l" for="ch" forName="text_6" refType="w" fact="0.6893"/>
          <dgm:constr type="t" for="ch" forName="text_6" refType="h" fact="0.4381"/>
          <dgm:constr type="w" for="ch" forName="text_6" refType="w" fact="0.1713"/>
          <dgm:constr type="h" for="ch" forName="text_6" refType="h" fact="0.2703"/>
          <dgm:constr type="l" for="ch" forName="text_accent_6" refType="w" fact="0.7296"/>
          <dgm:constr type="t" for="ch" forName="text_accent_6" refType="h" fact="0.6687"/>
          <dgm:constr type="w" for="ch" forName="text_accent_6" refType="w" fact="0.0205"/>
          <dgm:constr type="h" for="ch" forName="text_accent_6" refType="h" fact="0.0324"/>
          <dgm:constr type="l" for="ch" forName="image_6" refType="w" fact="0.5516"/>
          <dgm:constr type="t" for="ch" forName="image_6" refType="h" fact="0.5826"/>
          <dgm:constr type="w" for="ch" forName="image_6" refType="w" fact="0.1713"/>
          <dgm:constr type="h" for="ch" forName="image_6" refType="h" fact="0.2703"/>
          <dgm:constr type="l" for="ch" forName="image_accent_6" refType="w" fact="0.6975"/>
          <dgm:constr type="t" for="ch" forName="image_accent_6" refType="h" fact="0.7006"/>
          <dgm:constr type="w" for="ch" forName="image_accent_6" refType="w" fact="0.0205"/>
          <dgm:constr type="h" for="ch" forName="image_accent_6" refType="h" fact="0.0324"/>
          <dgm:constr type="l" for="ch" forName="image_7" refType="w" fact="0.1389"/>
          <dgm:constr type="t" for="ch" forName="image_7" refType="h" fact="0.7292"/>
          <dgm:constr type="w" for="ch" forName="image_7" refType="w" fact="0.1713"/>
          <dgm:constr type="h" for="ch" forName="image_7" refType="h" fact="0.2703"/>
          <dgm:constr type="l" for="ch" forName="image_accent_7" refType="w" fact="0.2501"/>
          <dgm:constr type="t" for="ch" forName="image_accent_7" refType="h" fact="0.7365"/>
          <dgm:constr type="w" for="ch" forName="image_accent_7" refType="w" fact="0.0205"/>
          <dgm:constr type="h" for="ch" forName="image_accent_7" refType="h" fact="0.0324"/>
          <dgm:constr type="l" for="ch" forName="text_7" refType="w" fact="0.2751"/>
          <dgm:constr type="t" for="ch" forName="text_7" refType="h" fact="0.5816"/>
          <dgm:constr type="w" for="ch" forName="text_7" refType="w" fact="0.1755"/>
          <dgm:constr type="h" for="ch" forName="text_7" refType="h" fact="0.277"/>
          <dgm:constr type="l" for="ch" forName="text_accent_7" refType="w" fact="0.2823"/>
          <dgm:constr type="t" for="ch" forName="text_accent_7" refType="h" fact="0.7007"/>
          <dgm:constr type="w" for="ch" forName="text_accent_7" refType="w" fact="0.0205"/>
          <dgm:constr type="h" for="ch" forName="text_accent_7" refType="h" fact="0.0324"/>
          <dgm:constr type="l" for="ch" forName="image_8" refType="w" fact="0.6886"/>
          <dgm:constr type="t" for="ch" forName="image_8" refType="h" fact="0.7297"/>
          <dgm:constr type="w" for="ch" forName="image_8" refType="w" fact="0.1713"/>
          <dgm:constr type="h" for="ch" forName="image_8" refType="h" fact="0.2703"/>
          <dgm:constr type="l" for="ch" forName="image_accent_8" refType="w" fact="0.8358"/>
          <dgm:constr type="t" for="ch" forName="image_accent_8" refType="h" fact="0.8472"/>
          <dgm:constr type="w" for="ch" forName="image_accent_8" refType="w" fact="0.0205"/>
          <dgm:constr type="h" for="ch" forName="image_accent_8" refType="h" fact="0.0324"/>
          <dgm:constr type="l" for="ch" forName="text_8" refType="w" fact="0.8264"/>
          <dgm:constr type="t" for="ch" forName="text_8" refType="h" fact="0.5839"/>
          <dgm:constr type="w" for="ch" forName="text_8" refType="w" fact="0.1713"/>
          <dgm:constr type="h" for="ch" forName="text_8" refType="h" fact="0.2703"/>
          <dgm:constr type="l" for="ch" forName="text_accent_8" refType="w" fact="0.8669"/>
          <dgm:constr type="t" for="ch" forName="text_accent_8" refType="h" fact="0.8162"/>
          <dgm:constr type="w" for="ch" forName="text_accent_8" refType="w" fact="0.0205"/>
          <dgm:constr type="h" for="ch" forName="text_accent_8" refType="h" fact="0.0324"/>
          <dgm:constr type="l" for="ch" forName="image_9" refType="w" fact="0.8265"/>
          <dgm:constr type="t" for="ch" forName="image_9" refType="h" fact="0.2933"/>
          <dgm:constr type="w" for="ch" forName="image_9" refType="w" fact="0.1713"/>
          <dgm:constr type="h" for="ch" forName="image_9" refType="h" fact="0.2703"/>
          <dgm:constr type="l" for="ch" forName="image_accent_9" refType="w" fact="0.9377"/>
          <dgm:constr type="t" for="ch" forName="image_accent_9" refType="h" fact="0.3006"/>
          <dgm:constr type="w" for="ch" forName="image_accent_9" refType="w" fact="0.0205"/>
          <dgm:constr type="h" for="ch" forName="image_accent_9" refType="h" fact="0.0324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77"/>
          <dgm:constr type="l" for="ch" forName="text_accent_9" refType="w" fact="0.9378"/>
          <dgm:constr type="t" for="ch" forName="text_accent_9" refType="h" fact="0.2356"/>
          <dgm:constr type="w" for="ch" forName="text_accent_9" refType="w" fact="0.0205"/>
          <dgm:constr type="h" for="ch" forName="text_accent_9" refType="h" fact="0.0324"/>
        </dgm:constrLst>
      </dgm:if>
      <dgm:if name="Name11" axis="ch" ptType="node" func="cnt" op="equ" val="10">
        <dgm:alg type="composite">
          <dgm:param type="ar" val="1.5996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3837"/>
          <dgm:constr type="w" for="ch" forName="text_1" refType="w" fact="0.1713"/>
          <dgm:constr type="h" for="ch" forName="text_1" refType="h" fact="0.2362"/>
          <dgm:constr type="l" for="ch" forName="text_accent_1" refType="w" fact="0.1435"/>
          <dgm:constr type="t" for="ch" forName="text_accent_1" refType="h" fact="0.4876"/>
          <dgm:constr type="w" for="ch" forName="text_accent_1" refType="w" fact="0.0205"/>
          <dgm:constr type="h" for="ch" forName="text_accent_1" refType="h" fact="0.0283"/>
          <dgm:constr type="l" for="ch" forName="image_1" refType="w" fact="0"/>
          <dgm:constr type="t" for="ch" forName="image_1" refType="h" fact="0.2556"/>
          <dgm:constr type="w" for="ch" forName="image_1" refType="w" fact="0.1755"/>
          <dgm:constr type="h" for="ch" forName="image_1" refType="h" fact="0.242"/>
          <dgm:constr type="l" for="ch" forName="image_accent_1" refType="w" fact="0.1133"/>
          <dgm:constr type="t" for="ch" forName="image_accent_1" refType="h" fact="0.4615"/>
          <dgm:constr type="w" for="ch" forName="image_accent_1" refType="w" fact="0.0205"/>
          <dgm:constr type="h" for="ch" forName="image_accent_1" refType="h" fact="0.0283"/>
          <dgm:constr type="l" for="ch" forName="image_2" refType="w" fact="0.4145"/>
          <dgm:constr type="t" for="ch" forName="image_2" refType="h" fact="0.3837"/>
          <dgm:constr type="w" for="ch" forName="image_2" refType="w" fact="0.1713"/>
          <dgm:constr type="h" for="ch" forName="image_2" refType="h" fact="0.2362"/>
          <dgm:constr type="l" for="ch" forName="image_accent_2" refType="w" fact="0.4183"/>
          <dgm:constr type="t" for="ch" forName="image_accent_2" refType="h" fact="0.4876"/>
          <dgm:constr type="w" for="ch" forName="image_accent_2" refType="w" fact="0.0205"/>
          <dgm:constr type="h" for="ch" forName="image_accent_2" refType="h" fact="0.0283"/>
          <dgm:constr type="l" for="ch" forName="text_2" refType="w" fact="0.2748"/>
          <dgm:constr type="t" for="ch" forName="text_2" refType="h" fact="0.2556"/>
          <dgm:constr type="w" for="ch" forName="text_2" refType="w" fact="0.1755"/>
          <dgm:constr type="h" for="ch" forName="text_2" refType="h" fact="0.242"/>
          <dgm:constr type="l" for="ch" forName="text_accent_2" refType="w" fact="0.388"/>
          <dgm:constr type="t" for="ch" forName="text_accent_2" refType="h" fact="0.4615"/>
          <dgm:constr type="w" for="ch" forName="text_accent_2" refType="w" fact="0.0205"/>
          <dgm:constr type="h" for="ch" forName="text_accent_2" refType="h" fact="0.0283"/>
          <dgm:constr type="l" for="ch" forName="text_3" refType="w" fact="0.1397"/>
          <dgm:constr type="t" for="ch" forName="text_3" refType="h" fact="0.1341"/>
          <dgm:constr type="w" for="ch" forName="text_3" refType="w" fact="0.1713"/>
          <dgm:constr type="h" for="ch" forName="text_3" refType="h" fact="0.2362"/>
          <dgm:constr type="l" for="ch" forName="text_accent_3" refType="w" fact="0.2509"/>
          <dgm:constr type="t" for="ch" forName="text_accent_3" refType="h" fact="0.1405"/>
          <dgm:constr type="w" for="ch" forName="text_accent_3" refType="w" fact="0.0205"/>
          <dgm:constr type="h" for="ch" forName="text_accent_3" refType="h" fact="0.0283"/>
          <dgm:constr type="l" for="ch" forName="image_3" refType="w" fact="0.2748"/>
          <dgm:constr type="t" for="ch" forName="image_3" refType="h" fact="0.0034"/>
          <dgm:constr type="w" for="ch" forName="image_3" refType="w" fact="0.1755"/>
          <dgm:constr type="h" for="ch" forName="image_3" refType="h" fact="0.242"/>
          <dgm:constr type="l" for="ch" forName="image_accent_3" refType="w" fact="0.282"/>
          <dgm:constr type="t" for="ch" forName="image_accent_3" refType="h" fact="0.1075"/>
          <dgm:constr type="w" for="ch" forName="image_accent_3" refType="w" fact="0.0205"/>
          <dgm:constr type="h" for="ch" forName="image_accent_3" refType="h" fact="0.0283"/>
          <dgm:constr type="l" for="ch" forName="text_4" refType="w" fact="0.4142"/>
          <dgm:constr type="t" for="ch" forName="text_4" refType="h" fact="0.1323"/>
          <dgm:constr type="w" for="ch" forName="text_4" refType="w" fact="0.1713"/>
          <dgm:constr type="h" for="ch" forName="text_4" refType="h" fact="0.2362"/>
          <dgm:constr type="l" for="ch" forName="text_accent_4" refType="w" fact="0.5615"/>
          <dgm:constr type="t" for="ch" forName="text_accent_4" refType="h" fact="0.235"/>
          <dgm:constr type="w" for="ch" forName="text_accent_4" refType="w" fact="0.0205"/>
          <dgm:constr type="h" for="ch" forName="text_accent_4" refType="h" fact="0.0283"/>
          <dgm:constr type="l" for="ch" forName="image_4" refType="w" fact="0.5516"/>
          <dgm:constr type="t" for="ch" forName="image_4" refType="h" fact="0.2574"/>
          <dgm:constr type="w" for="ch" forName="image_4" refType="w" fact="0.1713"/>
          <dgm:constr type="h" for="ch" forName="image_4" refType="h" fact="0.2362"/>
          <dgm:constr type="l" for="ch" forName="image_accent_4" refType="w" fact="0.5908"/>
          <dgm:constr type="t" for="ch" forName="image_accent_4" refType="h" fact="0.2621"/>
          <dgm:constr type="w" for="ch" forName="image_accent_4" refType="w" fact="0.0205"/>
          <dgm:constr type="h" for="ch" forName="image_accent_4" refType="h" fact="0.0283"/>
          <dgm:constr type="l" for="ch" forName="text_5" refType="w" fact="0.5514"/>
          <dgm:constr type="t" for="ch" forName="text_5" refType="h" fact="0.0059"/>
          <dgm:constr type="w" for="ch" forName="text_5" refType="w" fact="0.1713"/>
          <dgm:constr type="h" for="ch" forName="text_5" refType="h" fact="0.2362"/>
          <dgm:constr type="l" for="ch" forName="text_accent_5" refType="w" fact="0.6987"/>
          <dgm:constr type="t" for="ch" forName="text_accent_5" refType="h" fact="0.1078"/>
          <dgm:constr type="w" for="ch" forName="text_accent_5" refType="w" fact="0.0205"/>
          <dgm:constr type="h" for="ch" forName="text_accent_5" refType="h" fact="0.0283"/>
          <dgm:constr type="l" for="ch" forName="image_5" refType="w" fact="0.6888"/>
          <dgm:constr type="t" for="ch" forName="image_5" refType="h" fact="0.1303"/>
          <dgm:constr type="w" for="ch" forName="image_5" refType="w" fact="0.1713"/>
          <dgm:constr type="h" for="ch" forName="image_5" refType="h" fact="0.2362"/>
          <dgm:constr type="l" for="ch" forName="image_accent_5" refType="w" fact="0.728"/>
          <dgm:constr type="t" for="ch" forName="image_accent_5" refType="h" fact="0.135"/>
          <dgm:constr type="w" for="ch" forName="image_accent_5" refType="w" fact="0.0205"/>
          <dgm:constr type="h" for="ch" forName="image_accent_5" refType="h" fact="0.0283"/>
          <dgm:constr type="l" for="ch" forName="text_6" refType="w" fact="0.6893"/>
          <dgm:constr type="t" for="ch" forName="text_6" refType="h" fact="0.3828"/>
          <dgm:constr type="w" for="ch" forName="text_6" refType="w" fact="0.1713"/>
          <dgm:constr type="h" for="ch" forName="text_6" refType="h" fact="0.2362"/>
          <dgm:constr type="l" for="ch" forName="text_accent_6" refType="w" fact="0.7296"/>
          <dgm:constr type="t" for="ch" forName="text_accent_6" refType="h" fact="0.5843"/>
          <dgm:constr type="w" for="ch" forName="text_accent_6" refType="w" fact="0.0205"/>
          <dgm:constr type="h" for="ch" forName="text_accent_6" refType="h" fact="0.0283"/>
          <dgm:constr type="l" for="ch" forName="image_6" refType="w" fact="0.5516"/>
          <dgm:constr type="t" for="ch" forName="image_6" refType="h" fact="0.5091"/>
          <dgm:constr type="w" for="ch" forName="image_6" refType="w" fact="0.1713"/>
          <dgm:constr type="h" for="ch" forName="image_6" refType="h" fact="0.2362"/>
          <dgm:constr type="l" for="ch" forName="image_accent_6" refType="w" fact="0.6975"/>
          <dgm:constr type="t" for="ch" forName="image_accent_6" refType="h" fact="0.6121"/>
          <dgm:constr type="w" for="ch" forName="image_accent_6" refType="w" fact="0.0205"/>
          <dgm:constr type="h" for="ch" forName="image_accent_6" refType="h" fact="0.0283"/>
          <dgm:constr type="l" for="ch" forName="image_7" refType="w" fact="0.1389"/>
          <dgm:constr type="t" for="ch" forName="image_7" refType="h" fact="0.6371"/>
          <dgm:constr type="w" for="ch" forName="image_7" refType="w" fact="0.1713"/>
          <dgm:constr type="h" for="ch" forName="image_7" refType="h" fact="0.2362"/>
          <dgm:constr type="l" for="ch" forName="image_accent_7" refType="w" fact="0.2501"/>
          <dgm:constr type="t" for="ch" forName="image_accent_7" refType="h" fact="0.6435"/>
          <dgm:constr type="w" for="ch" forName="image_accent_7" refType="w" fact="0.0205"/>
          <dgm:constr type="h" for="ch" forName="image_accent_7" refType="h" fact="0.0283"/>
          <dgm:constr type="l" for="ch" forName="text_7" refType="w" fact="0.2751"/>
          <dgm:constr type="t" for="ch" forName="text_7" refType="h" fact="0.5081"/>
          <dgm:constr type="w" for="ch" forName="text_7" refType="w" fact="0.1755"/>
          <dgm:constr type="h" for="ch" forName="text_7" refType="h" fact="0.242"/>
          <dgm:constr type="l" for="ch" forName="text_accent_7" refType="w" fact="0.2823"/>
          <dgm:constr type="t" for="ch" forName="text_accent_7" refType="h" fact="0.6122"/>
          <dgm:constr type="w" for="ch" forName="text_accent_7" refType="w" fact="0.0205"/>
          <dgm:constr type="h" for="ch" forName="text_accent_7" refType="h" fact="0.0283"/>
          <dgm:constr type="l" for="ch" forName="image_8" refType="w" fact="0.6886"/>
          <dgm:constr type="t" for="ch" forName="image_8" refType="h" fact="0.6376"/>
          <dgm:constr type="w" for="ch" forName="image_8" refType="w" fact="0.1713"/>
          <dgm:constr type="h" for="ch" forName="image_8" refType="h" fact="0.2362"/>
          <dgm:constr type="l" for="ch" forName="image_accent_8" refType="w" fact="0.8358"/>
          <dgm:constr type="t" for="ch" forName="image_accent_8" refType="h" fact="0.7402"/>
          <dgm:constr type="w" for="ch" forName="image_accent_8" refType="w" fact="0.0205"/>
          <dgm:constr type="h" for="ch" forName="image_accent_8" refType="h" fact="0.0283"/>
          <dgm:constr type="l" for="ch" forName="text_8" refType="w" fact="0.8264"/>
          <dgm:constr type="t" for="ch" forName="text_8" refType="h" fact="0.5102"/>
          <dgm:constr type="w" for="ch" forName="text_8" refType="w" fact="0.1713"/>
          <dgm:constr type="h" for="ch" forName="text_8" refType="h" fact="0.2362"/>
          <dgm:constr type="l" for="ch" forName="text_accent_8" refType="w" fact="0.8669"/>
          <dgm:constr type="t" for="ch" forName="text_accent_8" refType="h" fact="0.7131"/>
          <dgm:constr type="w" for="ch" forName="text_accent_8" refType="w" fact="0.0205"/>
          <dgm:constr type="h" for="ch" forName="text_accent_8" refType="h" fact="0.0283"/>
          <dgm:constr type="l" for="ch" forName="image_9" refType="w" fact="0.8265"/>
          <dgm:constr type="t" for="ch" forName="image_9" refType="h" fact="0.2563"/>
          <dgm:constr type="w" for="ch" forName="image_9" refType="w" fact="0.1713"/>
          <dgm:constr type="h" for="ch" forName="image_9" refType="h" fact="0.2362"/>
          <dgm:constr type="l" for="ch" forName="image_accent_9" refType="w" fact="0.9377"/>
          <dgm:constr type="t" for="ch" forName="image_accent_9" refType="h" fact="0.2626"/>
          <dgm:constr type="w" for="ch" forName="image_accent_9" refType="w" fact="0.0205"/>
          <dgm:constr type="h" for="ch" forName="image_accent_9" refType="h" fact="0.0283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42"/>
          <dgm:constr type="l" for="ch" forName="text_accent_9" refType="w" fact="0.9378"/>
          <dgm:constr type="t" for="ch" forName="text_accent_9" refType="h" fact="0.2059"/>
          <dgm:constr type="w" for="ch" forName="text_accent_9" refType="w" fact="0.0205"/>
          <dgm:constr type="h" for="ch" forName="text_accent_9" refType="h" fact="0.0283"/>
          <dgm:constr type="l" for="ch" forName="text_10" refType="w" fact="0.4136"/>
          <dgm:constr type="t" for="ch" forName="text_10" refType="h" fact="0.6376"/>
          <dgm:constr type="w" for="ch" forName="text_10" refType="w" fact="0.1713"/>
          <dgm:constr type="h" for="ch" forName="text_10" refType="h" fact="0.2362"/>
          <dgm:constr type="l" for="ch" forName="text_accent_10" refType="w" fact="0.4539"/>
          <dgm:constr type="t" for="ch" forName="text_accent_10" refType="h" fact="0.839"/>
          <dgm:constr type="w" for="ch" forName="text_accent_10" refType="w" fact="0.0205"/>
          <dgm:constr type="h" for="ch" forName="text_accent_10" refType="h" fact="0.0283"/>
          <dgm:constr type="l" for="ch" forName="image_10" refType="w" fact="0.2759"/>
          <dgm:constr type="t" for="ch" forName="image_10" refType="h" fact="0.7638"/>
          <dgm:constr type="w" for="ch" forName="image_10" refType="w" fact="0.1713"/>
          <dgm:constr type="h" for="ch" forName="image_10" refType="h" fact="0.2362"/>
          <dgm:constr type="l" for="ch" forName="image_accent_10" refType="w" fact="0.4218"/>
          <dgm:constr type="t" for="ch" forName="image_accent_10" refType="h" fact="0.8669"/>
          <dgm:constr type="w" for="ch" forName="image_accent_10" refType="w" fact="0.0205"/>
          <dgm:constr type="h" for="ch" forName="image_accent_10" refType="h" fact="0.0283"/>
        </dgm:constrLst>
      </dgm:if>
      <dgm:if name="Name12" axis="ch" ptType="node" func="cnt" op="equ" val="11">
        <dgm:alg type="composite">
          <dgm:param type="ar" val="1.4213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3409"/>
          <dgm:constr type="w" for="ch" forName="text_1" refType="w" fact="0.1713"/>
          <dgm:constr type="h" for="ch" forName="text_1" refType="h" fact="0.2099"/>
          <dgm:constr type="l" for="ch" forName="text_accent_1" refType="w" fact="0.1435"/>
          <dgm:constr type="t" for="ch" forName="text_accent_1" refType="h" fact="0.4333"/>
          <dgm:constr type="w" for="ch" forName="text_accent_1" refType="w" fact="0.0205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755"/>
          <dgm:constr type="h" for="ch" forName="image_1" refType="h" fact="0.2151"/>
          <dgm:constr type="l" for="ch" forName="image_accent_1" refType="w" fact="0.1133"/>
          <dgm:constr type="t" for="ch" forName="image_accent_1" refType="h" fact="0.4101"/>
          <dgm:constr type="w" for="ch" forName="image_accent_1" refType="w" fact="0.0205"/>
          <dgm:constr type="h" for="ch" forName="image_accent_1" refType="h" fact="0.0252"/>
          <dgm:constr type="l" for="ch" forName="image_2" refType="w" fact="0.4145"/>
          <dgm:constr type="t" for="ch" forName="image_2" refType="h" fact="0.3409"/>
          <dgm:constr type="w" for="ch" forName="image_2" refType="w" fact="0.1713"/>
          <dgm:constr type="h" for="ch" forName="image_2" refType="h" fact="0.2099"/>
          <dgm:constr type="l" for="ch" forName="image_accent_2" refType="w" fact="0.4183"/>
          <dgm:constr type="t" for="ch" forName="image_accent_2" refType="h" fact="0.4333"/>
          <dgm:constr type="w" for="ch" forName="image_accent_2" refType="w" fact="0.0205"/>
          <dgm:constr type="h" for="ch" forName="image_accent_2" refType="h" fact="0.0252"/>
          <dgm:constr type="l" for="ch" forName="text_2" refType="w" fact="0.2748"/>
          <dgm:constr type="t" for="ch" forName="text_2" refType="h" fact="0.2271"/>
          <dgm:constr type="w" for="ch" forName="text_2" refType="w" fact="0.1755"/>
          <dgm:constr type="h" for="ch" forName="text_2" refType="h" fact="0.2151"/>
          <dgm:constr type="l" for="ch" forName="text_accent_2" refType="w" fact="0.388"/>
          <dgm:constr type="t" for="ch" forName="text_accent_2" refType="h" fact="0.4101"/>
          <dgm:constr type="w" for="ch" forName="text_accent_2" refType="w" fact="0.0205"/>
          <dgm:constr type="h" for="ch" forName="text_accent_2" refType="h" fact="0.0252"/>
          <dgm:constr type="l" for="ch" forName="text_3" refType="w" fact="0.1397"/>
          <dgm:constr type="t" for="ch" forName="text_3" refType="h" fact="0.1192"/>
          <dgm:constr type="w" for="ch" forName="text_3" refType="w" fact="0.1713"/>
          <dgm:constr type="h" for="ch" forName="text_3" refType="h" fact="0.2099"/>
          <dgm:constr type="l" for="ch" forName="text_accent_3" refType="w" fact="0.2509"/>
          <dgm:constr type="t" for="ch" forName="text_accent_3" refType="h" fact="0.1249"/>
          <dgm:constr type="w" for="ch" forName="text_accent_3" refType="w" fact="0.0205"/>
          <dgm:constr type="h" for="ch" forName="text_accent_3" refType="h" fact="0.0252"/>
          <dgm:constr type="l" for="ch" forName="image_3" refType="w" fact="0.2748"/>
          <dgm:constr type="t" for="ch" forName="image_3" refType="h" fact="0.003"/>
          <dgm:constr type="w" for="ch" forName="image_3" refType="w" fact="0.1755"/>
          <dgm:constr type="h" for="ch" forName="image_3" refType="h" fact="0.2151"/>
          <dgm:constr type="l" for="ch" forName="image_accent_3" refType="w" fact="0.282"/>
          <dgm:constr type="t" for="ch" forName="image_accent_3" refType="h" fact="0.0955"/>
          <dgm:constr type="w" for="ch" forName="image_accent_3" refType="w" fact="0.0205"/>
          <dgm:constr type="h" for="ch" forName="image_accent_3" refType="h" fact="0.0252"/>
          <dgm:constr type="l" for="ch" forName="text_4" refType="w" fact="0.4142"/>
          <dgm:constr type="t" for="ch" forName="text_4" refType="h" fact="0.1175"/>
          <dgm:constr type="w" for="ch" forName="text_4" refType="w" fact="0.1713"/>
          <dgm:constr type="h" for="ch" forName="text_4" refType="h" fact="0.2099"/>
          <dgm:constr type="l" for="ch" forName="text_accent_4" refType="w" fact="0.5615"/>
          <dgm:constr type="t" for="ch" forName="text_accent_4" refType="h" fact="0.2088"/>
          <dgm:constr type="w" for="ch" forName="text_accent_4" refType="w" fact="0.0205"/>
          <dgm:constr type="h" for="ch" forName="text_accent_4" refType="h" fact="0.0252"/>
          <dgm:constr type="l" for="ch" forName="image_4" refType="w" fact="0.5516"/>
          <dgm:constr type="t" for="ch" forName="image_4" refType="h" fact="0.2288"/>
          <dgm:constr type="w" for="ch" forName="image_4" refType="w" fact="0.1713"/>
          <dgm:constr type="h" for="ch" forName="image_4" refType="h" fact="0.2099"/>
          <dgm:constr type="l" for="ch" forName="image_accent_4" refType="w" fact="0.5908"/>
          <dgm:constr type="t" for="ch" forName="image_accent_4" refType="h" fact="0.2329"/>
          <dgm:constr type="w" for="ch" forName="image_accent_4" refType="w" fact="0.0205"/>
          <dgm:constr type="h" for="ch" forName="image_accent_4" refType="h" fact="0.0252"/>
          <dgm:constr type="l" for="ch" forName="text_5" refType="w" fact="0.5514"/>
          <dgm:constr type="t" for="ch" forName="text_5" refType="h" fact="0.0052"/>
          <dgm:constr type="w" for="ch" forName="text_5" refType="w" fact="0.1713"/>
          <dgm:constr type="h" for="ch" forName="text_5" refType="h" fact="0.2099"/>
          <dgm:constr type="l" for="ch" forName="text_accent_5" refType="w" fact="0.6987"/>
          <dgm:constr type="t" for="ch" forName="text_accent_5" refType="h" fact="0.0958"/>
          <dgm:constr type="w" for="ch" forName="text_accent_5" refType="w" fact="0.0205"/>
          <dgm:constr type="h" for="ch" forName="text_accent_5" refType="h" fact="0.0252"/>
          <dgm:constr type="l" for="ch" forName="image_5" refType="w" fact="0.6888"/>
          <dgm:constr type="t" for="ch" forName="image_5" refType="h" fact="0.1158"/>
          <dgm:constr type="w" for="ch" forName="image_5" refType="w" fact="0.1713"/>
          <dgm:constr type="h" for="ch" forName="image_5" refType="h" fact="0.2099"/>
          <dgm:constr type="l" for="ch" forName="image_accent_5" refType="w" fact="0.728"/>
          <dgm:constr type="t" for="ch" forName="image_accent_5" refType="h" fact="0.12"/>
          <dgm:constr type="w" for="ch" forName="image_accent_5" refType="w" fact="0.0205"/>
          <dgm:constr type="h" for="ch" forName="image_accent_5" refType="h" fact="0.0252"/>
          <dgm:constr type="l" for="ch" forName="text_6" refType="w" fact="0.6893"/>
          <dgm:constr type="t" for="ch" forName="text_6" refType="h" fact="0.3402"/>
          <dgm:constr type="w" for="ch" forName="text_6" refType="w" fact="0.1713"/>
          <dgm:constr type="h" for="ch" forName="text_6" refType="h" fact="0.2099"/>
          <dgm:constr type="l" for="ch" forName="text_accent_6" refType="w" fact="0.7296"/>
          <dgm:constr type="t" for="ch" forName="text_accent_6" refType="h" fact="0.5192"/>
          <dgm:constr type="w" for="ch" forName="text_accent_6" refType="w" fact="0.0205"/>
          <dgm:constr type="h" for="ch" forName="text_accent_6" refType="h" fact="0.0252"/>
          <dgm:constr type="l" for="ch" forName="image_6" refType="w" fact="0.5516"/>
          <dgm:constr type="t" for="ch" forName="image_6" refType="h" fact="0.4523"/>
          <dgm:constr type="w" for="ch" forName="image_6" refType="w" fact="0.1713"/>
          <dgm:constr type="h" for="ch" forName="image_6" refType="h" fact="0.2099"/>
          <dgm:constr type="l" for="ch" forName="image_accent_6" refType="w" fact="0.6975"/>
          <dgm:constr type="t" for="ch" forName="image_accent_6" refType="h" fact="0.5439"/>
          <dgm:constr type="w" for="ch" forName="image_accent_6" refType="w" fact="0.0205"/>
          <dgm:constr type="h" for="ch" forName="image_accent_6" refType="h" fact="0.0252"/>
          <dgm:constr type="l" for="ch" forName="image_7" refType="w" fact="0.1389"/>
          <dgm:constr type="t" for="ch" forName="image_7" refType="h" fact="0.5661"/>
          <dgm:constr type="w" for="ch" forName="image_7" refType="w" fact="0.1713"/>
          <dgm:constr type="h" for="ch" forName="image_7" refType="h" fact="0.2099"/>
          <dgm:constr type="l" for="ch" forName="image_accent_7" refType="w" fact="0.2501"/>
          <dgm:constr type="t" for="ch" forName="image_accent_7" refType="h" fact="0.5718"/>
          <dgm:constr type="w" for="ch" forName="image_accent_7" refType="w" fact="0.0205"/>
          <dgm:constr type="h" for="ch" forName="image_accent_7" refType="h" fact="0.0252"/>
          <dgm:constr type="l" for="ch" forName="text_7" refType="w" fact="0.2751"/>
          <dgm:constr type="t" for="ch" forName="text_7" refType="h" fact="0.4515"/>
          <dgm:constr type="w" for="ch" forName="text_7" refType="w" fact="0.1755"/>
          <dgm:constr type="h" for="ch" forName="text_7" refType="h" fact="0.2151"/>
          <dgm:constr type="l" for="ch" forName="text_accent_7" refType="w" fact="0.2823"/>
          <dgm:constr type="t" for="ch" forName="text_accent_7" refType="h" fact="0.544"/>
          <dgm:constr type="w" for="ch" forName="text_accent_7" refType="w" fact="0.0205"/>
          <dgm:constr type="h" for="ch" forName="text_accent_7" refType="h" fact="0.0252"/>
          <dgm:constr type="l" for="ch" forName="image_8" refType="w" fact="0.6886"/>
          <dgm:constr type="t" for="ch" forName="image_8" refType="h" fact="0.5665"/>
          <dgm:constr type="w" for="ch" forName="image_8" refType="w" fact="0.1713"/>
          <dgm:constr type="h" for="ch" forName="image_8" refType="h" fact="0.2099"/>
          <dgm:constr type="l" for="ch" forName="image_accent_8" refType="w" fact="0.8358"/>
          <dgm:constr type="t" for="ch" forName="image_accent_8" refType="h" fact="0.6577"/>
          <dgm:constr type="w" for="ch" forName="image_accent_8" refType="w" fact="0.0205"/>
          <dgm:constr type="h" for="ch" forName="image_accent_8" refType="h" fact="0.0252"/>
          <dgm:constr type="l" for="ch" forName="text_8" refType="w" fact="0.8264"/>
          <dgm:constr type="t" for="ch" forName="text_8" refType="h" fact="0.4533"/>
          <dgm:constr type="w" for="ch" forName="text_8" refType="w" fact="0.1713"/>
          <dgm:constr type="h" for="ch" forName="text_8" refType="h" fact="0.2099"/>
          <dgm:constr type="l" for="ch" forName="text_accent_8" refType="w" fact="0.8669"/>
          <dgm:constr type="t" for="ch" forName="text_accent_8" refType="h" fact="0.6337"/>
          <dgm:constr type="w" for="ch" forName="text_accent_8" refType="w" fact="0.0205"/>
          <dgm:constr type="h" for="ch" forName="text_accent_8" refType="h" fact="0.0252"/>
          <dgm:constr type="l" for="ch" forName="image_9" refType="w" fact="0.8265"/>
          <dgm:constr type="t" for="ch" forName="image_9" refType="h" fact="0.2277"/>
          <dgm:constr type="w" for="ch" forName="image_9" refType="w" fact="0.1713"/>
          <dgm:constr type="h" for="ch" forName="image_9" refType="h" fact="0.2099"/>
          <dgm:constr type="l" for="ch" forName="image_accent_9" refType="w" fact="0.9377"/>
          <dgm:constr type="t" for="ch" forName="image_accent_9" refType="h" fact="0.2334"/>
          <dgm:constr type="w" for="ch" forName="image_accent_9" refType="w" fact="0.0205"/>
          <dgm:constr type="h" for="ch" forName="image_accent_9" refType="h" fact="0.0252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151"/>
          <dgm:constr type="l" for="ch" forName="text_accent_9" refType="w" fact="0.9378"/>
          <dgm:constr type="t" for="ch" forName="text_accent_9" refType="h" fact="0.1829"/>
          <dgm:constr type="w" for="ch" forName="text_accent_9" refType="w" fact="0.0205"/>
          <dgm:constr type="h" for="ch" forName="text_accent_9" refType="h" fact="0.0252"/>
          <dgm:constr type="l" for="ch" forName="text_10" refType="w" fact="0.4136"/>
          <dgm:constr type="t" for="ch" forName="text_10" refType="h" fact="0.5665"/>
          <dgm:constr type="w" for="ch" forName="text_10" refType="w" fact="0.1713"/>
          <dgm:constr type="h" for="ch" forName="text_10" refType="h" fact="0.2099"/>
          <dgm:constr type="l" for="ch" forName="text_accent_10" refType="w" fact="0.4539"/>
          <dgm:constr type="t" for="ch" forName="text_accent_10" refType="h" fact="0.7455"/>
          <dgm:constr type="w" for="ch" forName="text_accent_10" refType="w" fact="0.0205"/>
          <dgm:constr type="h" for="ch" forName="text_accent_10" refType="h" fact="0.0252"/>
          <dgm:constr type="l" for="ch" forName="image_10" refType="w" fact="0.2759"/>
          <dgm:constr type="t" for="ch" forName="image_10" refType="h" fact="0.6787"/>
          <dgm:constr type="w" for="ch" forName="image_10" refType="w" fact="0.1713"/>
          <dgm:constr type="h" for="ch" forName="image_10" refType="h" fact="0.2099"/>
          <dgm:constr type="l" for="ch" forName="image_accent_10" refType="w" fact="0.4218"/>
          <dgm:constr type="t" for="ch" forName="image_accent_10" refType="h" fact="0.7703"/>
          <dgm:constr type="w" for="ch" forName="image_accent_10" refType="w" fact="0.0205"/>
          <dgm:constr type="h" for="ch" forName="image_accent_10" refType="h" fact="0.0252"/>
          <dgm:constr type="l" for="ch" forName="text_11" refType="w" fact="0.6892"/>
          <dgm:constr type="t" for="ch" forName="text_11" refType="h" fact="0.7901"/>
          <dgm:constr type="w" for="ch" forName="text_11" refType="w" fact="0.1713"/>
          <dgm:constr type="h" for="ch" forName="text_11" refType="h" fact="0.2099"/>
          <dgm:constr type="l" for="ch" forName="text_accent_11" refType="w" fact="0.693"/>
          <dgm:constr type="t" for="ch" forName="text_accent_11" refType="h" fact="0.8825"/>
          <dgm:constr type="w" for="ch" forName="text_accent_11" refType="w" fact="0.0205"/>
          <dgm:constr type="h" for="ch" forName="text_accent_11" refType="h" fact="0.0252"/>
          <dgm:constr type="l" for="ch" forName="image_11" refType="w" fact="0.5495"/>
          <dgm:constr type="t" for="ch" forName="image_11" refType="h" fact="0.6764"/>
          <dgm:constr type="w" for="ch" forName="image_11" refType="w" fact="0.1755"/>
          <dgm:constr type="h" for="ch" forName="image_11" refType="h" fact="0.2151"/>
          <dgm:constr type="l" for="ch" forName="image_accent_11" refType="w" fact="0.6627"/>
          <dgm:constr type="t" for="ch" forName="image_accent_11" refType="h" fact="0.8593"/>
          <dgm:constr type="w" for="ch" forName="image_accent_11" refType="w" fact="0.0205"/>
          <dgm:constr type="h" for="ch" forName="image_accent_11" refType="h" fact="0.0252"/>
        </dgm:constrLst>
      </dgm:if>
      <dgm:if name="Name13" axis="ch" ptType="node" func="cnt" op="equ" val="12">
        <dgm:alg type="composite">
          <dgm:param type="ar" val="1.6138"/>
        </dgm:alg>
        <dgm:constrLst>
          <dgm:constr type="primFontSz" for="des" ptType="node" op="equ" val="65"/>
          <dgm:constr type="l" for="ch" forName="text_1" refType="w" fact="0.123"/>
          <dgm:constr type="t" for="ch" forName="text_1" refType="h" fact="0.3409"/>
          <dgm:constr type="w" for="ch" forName="text_1" refType="w" fact="0.1508"/>
          <dgm:constr type="h" for="ch" forName="text_1" refType="h" fact="0.2099"/>
          <dgm:constr type="l" for="ch" forName="text_accent_1" refType="w" fact="0.1264"/>
          <dgm:constr type="t" for="ch" forName="text_accent_1" refType="h" fact="0.4333"/>
          <dgm:constr type="w" for="ch" forName="text_accent_1" refType="w" fact="0.0181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546"/>
          <dgm:constr type="h" for="ch" forName="image_1" refType="h" fact="0.2151"/>
          <dgm:constr type="l" for="ch" forName="image_accent_1" refType="w" fact="0.0998"/>
          <dgm:constr type="t" for="ch" forName="image_accent_1" refType="h" fact="0.4101"/>
          <dgm:constr type="w" for="ch" forName="image_accent_1" refType="w" fact="0.0181"/>
          <dgm:constr type="h" for="ch" forName="image_accent_1" refType="h" fact="0.0252"/>
          <dgm:constr type="l" for="ch" forName="image_2" refType="w" fact="0.365"/>
          <dgm:constr type="t" for="ch" forName="image_2" refType="h" fact="0.3409"/>
          <dgm:constr type="w" for="ch" forName="image_2" refType="w" fact="0.1508"/>
          <dgm:constr type="h" for="ch" forName="image_2" refType="h" fact="0.2099"/>
          <dgm:constr type="l" for="ch" forName="image_accent_2" refType="w" fact="0.3684"/>
          <dgm:constr type="t" for="ch" forName="image_accent_2" refType="h" fact="0.4333"/>
          <dgm:constr type="w" for="ch" forName="image_accent_2" refType="w" fact="0.0181"/>
          <dgm:constr type="h" for="ch" forName="image_accent_2" refType="h" fact="0.0252"/>
          <dgm:constr type="l" for="ch" forName="text_2" refType="w" fact="0.242"/>
          <dgm:constr type="t" for="ch" forName="text_2" refType="h" fact="0.2271"/>
          <dgm:constr type="w" for="ch" forName="text_2" refType="w" fact="0.1546"/>
          <dgm:constr type="h" for="ch" forName="text_2" refType="h" fact="0.2151"/>
          <dgm:constr type="l" for="ch" forName="text_accent_2" refType="w" fact="0.3417"/>
          <dgm:constr type="t" for="ch" forName="text_accent_2" refType="h" fact="0.4101"/>
          <dgm:constr type="w" for="ch" forName="text_accent_2" refType="w" fact="0.0181"/>
          <dgm:constr type="h" for="ch" forName="text_accent_2" refType="h" fact="0.0252"/>
          <dgm:constr type="l" for="ch" forName="text_3" refType="w" fact="0.123"/>
          <dgm:constr type="t" for="ch" forName="text_3" refType="h" fact="0.1192"/>
          <dgm:constr type="w" for="ch" forName="text_3" refType="w" fact="0.1508"/>
          <dgm:constr type="h" for="ch" forName="text_3" refType="h" fact="0.2099"/>
          <dgm:constr type="l" for="ch" forName="text_accent_3" refType="w" fact="0.221"/>
          <dgm:constr type="t" for="ch" forName="text_accent_3" refType="h" fact="0.1249"/>
          <dgm:constr type="w" for="ch" forName="text_accent_3" refType="w" fact="0.0181"/>
          <dgm:constr type="h" for="ch" forName="text_accent_3" refType="h" fact="0.0252"/>
          <dgm:constr type="l" for="ch" forName="image_3" refType="w" fact="0.242"/>
          <dgm:constr type="t" for="ch" forName="image_3" refType="h" fact="0.003"/>
          <dgm:constr type="w" for="ch" forName="image_3" refType="w" fact="0.1546"/>
          <dgm:constr type="h" for="ch" forName="image_3" refType="h" fact="0.2151"/>
          <dgm:constr type="l" for="ch" forName="image_accent_3" refType="w" fact="0.2483"/>
          <dgm:constr type="t" for="ch" forName="image_accent_3" refType="h" fact="0.0955"/>
          <dgm:constr type="w" for="ch" forName="image_accent_3" refType="w" fact="0.0181"/>
          <dgm:constr type="h" for="ch" forName="image_accent_3" refType="h" fact="0.0252"/>
          <dgm:constr type="l" for="ch" forName="text_4" refType="w" fact="0.3648"/>
          <dgm:constr type="t" for="ch" forName="text_4" refType="h" fact="0.1175"/>
          <dgm:constr type="w" for="ch" forName="text_4" refType="w" fact="0.1508"/>
          <dgm:constr type="h" for="ch" forName="text_4" refType="h" fact="0.2099"/>
          <dgm:constr type="l" for="ch" forName="text_accent_4" refType="w" fact="0.4945"/>
          <dgm:constr type="t" for="ch" forName="text_accent_4" refType="h" fact="0.2088"/>
          <dgm:constr type="w" for="ch" forName="text_accent_4" refType="w" fact="0.0181"/>
          <dgm:constr type="h" for="ch" forName="text_accent_4" refType="h" fact="0.0252"/>
          <dgm:constr type="l" for="ch" forName="image_4" refType="w" fact="0.4858"/>
          <dgm:constr type="t" for="ch" forName="image_4" refType="h" fact="0.2288"/>
          <dgm:constr type="w" for="ch" forName="image_4" refType="w" fact="0.1508"/>
          <dgm:constr type="h" for="ch" forName="image_4" refType="h" fact="0.2099"/>
          <dgm:constr type="l" for="ch" forName="image_accent_4" refType="w" fact="0.5204"/>
          <dgm:constr type="t" for="ch" forName="image_accent_4" refType="h" fact="0.2329"/>
          <dgm:constr type="w" for="ch" forName="image_accent_4" refType="w" fact="0.0181"/>
          <dgm:constr type="h" for="ch" forName="image_accent_4" refType="h" fact="0.0252"/>
          <dgm:constr type="l" for="ch" forName="text_5" refType="w" fact="0.4856"/>
          <dgm:constr type="t" for="ch" forName="text_5" refType="h" fact="0.0052"/>
          <dgm:constr type="w" for="ch" forName="text_5" refType="w" fact="0.1508"/>
          <dgm:constr type="h" for="ch" forName="text_5" refType="h" fact="0.2099"/>
          <dgm:constr type="l" for="ch" forName="text_accent_5" refType="w" fact="0.6153"/>
          <dgm:constr type="t" for="ch" forName="text_accent_5" refType="h" fact="0.0958"/>
          <dgm:constr type="w" for="ch" forName="text_accent_5" refType="w" fact="0.0181"/>
          <dgm:constr type="h" for="ch" forName="text_accent_5" refType="h" fact="0.0252"/>
          <dgm:constr type="l" for="ch" forName="image_5" refType="w" fact="0.6066"/>
          <dgm:constr type="t" for="ch" forName="image_5" refType="h" fact="0.1158"/>
          <dgm:constr type="w" for="ch" forName="image_5" refType="w" fact="0.1508"/>
          <dgm:constr type="h" for="ch" forName="image_5" refType="h" fact="0.2099"/>
          <dgm:constr type="l" for="ch" forName="image_accent_5" refType="w" fact="0.6412"/>
          <dgm:constr type="t" for="ch" forName="image_accent_5" refType="h" fact="0.12"/>
          <dgm:constr type="w" for="ch" forName="image_accent_5" refType="w" fact="0.0181"/>
          <dgm:constr type="h" for="ch" forName="image_accent_5" refType="h" fact="0.0252"/>
          <dgm:constr type="l" for="ch" forName="text_6" refType="w" fact="0.6071"/>
          <dgm:constr type="t" for="ch" forName="text_6" refType="h" fact="0.3402"/>
          <dgm:constr type="w" for="ch" forName="text_6" refType="w" fact="0.1508"/>
          <dgm:constr type="h" for="ch" forName="text_6" refType="h" fact="0.2099"/>
          <dgm:constr type="l" for="ch" forName="text_accent_6" refType="w" fact="0.6426"/>
          <dgm:constr type="t" for="ch" forName="text_accent_6" refType="h" fact="0.5192"/>
          <dgm:constr type="w" for="ch" forName="text_accent_6" refType="w" fact="0.0181"/>
          <dgm:constr type="h" for="ch" forName="text_accent_6" refType="h" fact="0.0252"/>
          <dgm:constr type="l" for="ch" forName="image_6" refType="w" fact="0.4858"/>
          <dgm:constr type="t" for="ch" forName="image_6" refType="h" fact="0.4523"/>
          <dgm:constr type="w" for="ch" forName="image_6" refType="w" fact="0.1508"/>
          <dgm:constr type="h" for="ch" forName="image_6" refType="h" fact="0.2099"/>
          <dgm:constr type="l" for="ch" forName="image_accent_6" refType="w" fact="0.6143"/>
          <dgm:constr type="t" for="ch" forName="image_accent_6" refType="h" fact="0.5439"/>
          <dgm:constr type="w" for="ch" forName="image_accent_6" refType="w" fact="0.0181"/>
          <dgm:constr type="h" for="ch" forName="image_accent_6" refType="h" fact="0.0252"/>
          <dgm:constr type="l" for="ch" forName="image_7" refType="w" fact="0.1223"/>
          <dgm:constr type="t" for="ch" forName="image_7" refType="h" fact="0.5661"/>
          <dgm:constr type="w" for="ch" forName="image_7" refType="w" fact="0.1508"/>
          <dgm:constr type="h" for="ch" forName="image_7" refType="h" fact="0.2099"/>
          <dgm:constr type="l" for="ch" forName="image_accent_7" refType="w" fact="0.2203"/>
          <dgm:constr type="t" for="ch" forName="image_accent_7" refType="h" fact="0.5718"/>
          <dgm:constr type="w" for="ch" forName="image_accent_7" refType="w" fact="0.0181"/>
          <dgm:constr type="h" for="ch" forName="image_accent_7" refType="h" fact="0.0252"/>
          <dgm:constr type="l" for="ch" forName="text_7" refType="w" fact="0.2422"/>
          <dgm:constr type="t" for="ch" forName="text_7" refType="h" fact="0.4515"/>
          <dgm:constr type="w" for="ch" forName="text_7" refType="w" fact="0.1546"/>
          <dgm:constr type="h" for="ch" forName="text_7" refType="h" fact="0.2151"/>
          <dgm:constr type="l" for="ch" forName="text_accent_7" refType="w" fact="0.2486"/>
          <dgm:constr type="t" for="ch" forName="text_accent_7" refType="h" fact="0.544"/>
          <dgm:constr type="w" for="ch" forName="text_accent_7" refType="w" fact="0.0181"/>
          <dgm:constr type="h" for="ch" forName="text_accent_7" refType="h" fact="0.0252"/>
          <dgm:constr type="l" for="ch" forName="image_8" refType="w" fact="0.6064"/>
          <dgm:constr type="t" for="ch" forName="image_8" refType="h" fact="0.5665"/>
          <dgm:constr type="w" for="ch" forName="image_8" refType="w" fact="0.1508"/>
          <dgm:constr type="h" for="ch" forName="image_8" refType="h" fact="0.2099"/>
          <dgm:constr type="l" for="ch" forName="image_accent_8" refType="w" fact="0.7361"/>
          <dgm:constr type="t" for="ch" forName="image_accent_8" refType="h" fact="0.6577"/>
          <dgm:constr type="w" for="ch" forName="image_accent_8" refType="w" fact="0.0181"/>
          <dgm:constr type="h" for="ch" forName="image_accent_8" refType="h" fact="0.0252"/>
          <dgm:constr type="l" for="ch" forName="text_8" refType="w" fact="0.7278"/>
          <dgm:constr type="t" for="ch" forName="text_8" refType="h" fact="0.4533"/>
          <dgm:constr type="w" for="ch" forName="text_8" refType="w" fact="0.1508"/>
          <dgm:constr type="h" for="ch" forName="text_8" refType="h" fact="0.2099"/>
          <dgm:constr type="l" for="ch" forName="text_accent_8" refType="w" fact="0.7635"/>
          <dgm:constr type="t" for="ch" forName="text_accent_8" refType="h" fact="0.6337"/>
          <dgm:constr type="w" for="ch" forName="text_accent_8" refType="w" fact="0.0181"/>
          <dgm:constr type="h" for="ch" forName="text_accent_8" refType="h" fact="0.0252"/>
          <dgm:constr type="l" for="ch" forName="image_9" refType="w" fact="0.7279"/>
          <dgm:constr type="t" for="ch" forName="image_9" refType="h" fact="0.2277"/>
          <dgm:constr type="w" for="ch" forName="image_9" refType="w" fact="0.1508"/>
          <dgm:constr type="h" for="ch" forName="image_9" refType="h" fact="0.2099"/>
          <dgm:constr type="l" for="ch" forName="image_accent_9" refType="w" fact="0.8259"/>
          <dgm:constr type="t" for="ch" forName="image_accent_9" refType="h" fact="0.2334"/>
          <dgm:constr type="w" for="ch" forName="image_accent_9" refType="w" fact="0.0181"/>
          <dgm:constr type="h" for="ch" forName="image_accent_9" refType="h" fact="0.0252"/>
          <dgm:constr type="l" for="ch" forName="text_9" refType="w" fact="0.7261"/>
          <dgm:constr type="t" for="ch" forName="text_9" refType="h" fact="0"/>
          <dgm:constr type="w" for="ch" forName="text_9" refType="w" fact="0.1546"/>
          <dgm:constr type="h" for="ch" forName="text_9" refType="h" fact="0.2151"/>
          <dgm:constr type="l" for="ch" forName="text_accent_9" refType="w" fact="0.8259"/>
          <dgm:constr type="t" for="ch" forName="text_accent_9" refType="h" fact="0.1829"/>
          <dgm:constr type="w" for="ch" forName="text_accent_9" refType="w" fact="0.0181"/>
          <dgm:constr type="h" for="ch" forName="text_accent_9" refType="h" fact="0.0252"/>
          <dgm:constr type="l" for="ch" forName="text_10" refType="w" fact="0.3643"/>
          <dgm:constr type="t" for="ch" forName="text_10" refType="h" fact="0.5665"/>
          <dgm:constr type="w" for="ch" forName="text_10" refType="w" fact="0.1508"/>
          <dgm:constr type="h" for="ch" forName="text_10" refType="h" fact="0.2099"/>
          <dgm:constr type="l" for="ch" forName="text_accent_10" refType="w" fact="0.3998"/>
          <dgm:constr type="t" for="ch" forName="text_accent_10" refType="h" fact="0.7455"/>
          <dgm:constr type="w" for="ch" forName="text_accent_10" refType="w" fact="0.0181"/>
          <dgm:constr type="h" for="ch" forName="text_accent_10" refType="h" fact="0.0252"/>
          <dgm:constr type="l" for="ch" forName="image_10" refType="w" fact="0.243"/>
          <dgm:constr type="t" for="ch" forName="image_10" refType="h" fact="0.6787"/>
          <dgm:constr type="w" for="ch" forName="image_10" refType="w" fact="0.1508"/>
          <dgm:constr type="h" for="ch" forName="image_10" refType="h" fact="0.2099"/>
          <dgm:constr type="l" for="ch" forName="image_accent_10" refType="w" fact="0.3715"/>
          <dgm:constr type="t" for="ch" forName="image_accent_10" refType="h" fact="0.7703"/>
          <dgm:constr type="w" for="ch" forName="image_accent_10" refType="w" fact="0.0181"/>
          <dgm:constr type="h" for="ch" forName="image_accent_10" refType="h" fact="0.0252"/>
          <dgm:constr type="l" for="ch" forName="text_11" refType="w" fact="0.6069"/>
          <dgm:constr type="t" for="ch" forName="text_11" refType="h" fact="0.7901"/>
          <dgm:constr type="w" for="ch" forName="text_11" refType="w" fact="0.1508"/>
          <dgm:constr type="h" for="ch" forName="text_11" refType="h" fact="0.2099"/>
          <dgm:constr type="l" for="ch" forName="text_accent_11" refType="w" fact="0.6103"/>
          <dgm:constr type="t" for="ch" forName="text_accent_11" refType="h" fact="0.8825"/>
          <dgm:constr type="w" for="ch" forName="text_accent_11" refType="w" fact="0.0181"/>
          <dgm:constr type="h" for="ch" forName="text_accent_11" refType="h" fact="0.0252"/>
          <dgm:constr type="l" for="ch" forName="image_11" refType="w" fact="0.4839"/>
          <dgm:constr type="t" for="ch" forName="image_11" refType="h" fact="0.6764"/>
          <dgm:constr type="w" for="ch" forName="image_11" refType="w" fact="0.1546"/>
          <dgm:constr type="h" for="ch" forName="image_11" refType="h" fact="0.2151"/>
          <dgm:constr type="l" for="ch" forName="image_accent_11" refType="w" fact="0.5837"/>
          <dgm:constr type="t" for="ch" forName="image_accent_11" refType="h" fact="0.8593"/>
          <dgm:constr type="w" for="ch" forName="image_accent_11" refType="w" fact="0.0181"/>
          <dgm:constr type="h" for="ch" forName="image_accent_11" refType="h" fact="0.0252"/>
          <dgm:constr type="l" for="ch" forName="image_12" refType="w" fact="0.8492"/>
          <dgm:constr type="t" for="ch" forName="image_12" refType="h" fact="0.5652"/>
          <dgm:constr type="w" for="ch" forName="image_12" refType="w" fact="0.1508"/>
          <dgm:constr type="h" for="ch" forName="image_12" refType="h" fact="0.2099"/>
          <dgm:constr type="l" for="ch" forName="image_accent_12" refType="w" fact="0.8847"/>
          <dgm:constr type="t" for="ch" forName="image_accent_12" refType="h" fact="0.7442"/>
          <dgm:constr type="w" for="ch" forName="image_accent_12" refType="w" fact="0.0181"/>
          <dgm:constr type="h" for="ch" forName="image_accent_12" refType="h" fact="0.0252"/>
          <dgm:constr type="l" for="ch" forName="text_12" refType="w" fact="0.7279"/>
          <dgm:constr type="t" for="ch" forName="text_12" refType="h" fact="0.6774"/>
          <dgm:constr type="w" for="ch" forName="text_12" refType="w" fact="0.1508"/>
          <dgm:constr type="h" for="ch" forName="text_12" refType="h" fact="0.2099"/>
          <dgm:constr type="l" for="ch" forName="text_accent_12" refType="w" fact="0.8564"/>
          <dgm:constr type="t" for="ch" forName="text_accent_12" refType="h" fact="0.769"/>
          <dgm:constr type="w" for="ch" forName="text_accent_12" refType="w" fact="0.0181"/>
          <dgm:constr type="h" for="ch" forName="text_accent_12" refType="h" fact="0.0252"/>
        </dgm:constrLst>
      </dgm:if>
      <dgm:if name="Name14" axis="ch" ptType="node" func="cnt" op="equ" val="13">
        <dgm:alg type="composite">
          <dgm:param type="ar" val="1.6181"/>
        </dgm:alg>
        <dgm:constrLst>
          <dgm:constr type="primFontSz" for="des" ptType="node" op="equ" val="65"/>
          <dgm:constr type="l" for="ch" forName="text_1" refType="w" fact="0.1227"/>
          <dgm:constr type="t" for="ch" forName="text_1" refType="h" fact="0.3409"/>
          <dgm:constr type="w" for="ch" forName="text_1" refType="w" fact="0.1504"/>
          <dgm:constr type="h" for="ch" forName="text_1" refType="h" fact="0.2099"/>
          <dgm:constr type="l" for="ch" forName="text_accent_1" refType="w" fact="0.1261"/>
          <dgm:constr type="t" for="ch" forName="text_accent_1" refType="h" fact="0.4333"/>
          <dgm:constr type="w" for="ch" forName="text_accent_1" refType="w" fact="0.018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541"/>
          <dgm:constr type="h" for="ch" forName="image_1" refType="h" fact="0.2151"/>
          <dgm:constr type="l" for="ch" forName="image_accent_1" refType="w" fact="0.0995"/>
          <dgm:constr type="t" for="ch" forName="image_accent_1" refType="h" fact="0.4101"/>
          <dgm:constr type="w" for="ch" forName="image_accent_1" refType="w" fact="0.018"/>
          <dgm:constr type="h" for="ch" forName="image_accent_1" refType="h" fact="0.0252"/>
          <dgm:constr type="l" for="ch" forName="image_2" refType="w" fact="0.364"/>
          <dgm:constr type="t" for="ch" forName="image_2" refType="h" fact="0.3409"/>
          <dgm:constr type="w" for="ch" forName="image_2" refType="w" fact="0.1504"/>
          <dgm:constr type="h" for="ch" forName="image_2" refType="h" fact="0.2099"/>
          <dgm:constr type="l" for="ch" forName="image_accent_2" refType="w" fact="0.3674"/>
          <dgm:constr type="t" for="ch" forName="image_accent_2" refType="h" fact="0.4333"/>
          <dgm:constr type="w" for="ch" forName="image_accent_2" refType="w" fact="0.018"/>
          <dgm:constr type="h" for="ch" forName="image_accent_2" refType="h" fact="0.0252"/>
          <dgm:constr type="l" for="ch" forName="text_2" refType="w" fact="0.2413"/>
          <dgm:constr type="t" for="ch" forName="text_2" refType="h" fact="0.2271"/>
          <dgm:constr type="w" for="ch" forName="text_2" refType="w" fact="0.1541"/>
          <dgm:constr type="h" for="ch" forName="text_2" refType="h" fact="0.2151"/>
          <dgm:constr type="l" for="ch" forName="text_accent_2" refType="w" fact="0.3408"/>
          <dgm:constr type="t" for="ch" forName="text_accent_2" refType="h" fact="0.4101"/>
          <dgm:constr type="w" for="ch" forName="text_accent_2" refType="w" fact="0.018"/>
          <dgm:constr type="h" for="ch" forName="text_accent_2" refType="h" fact="0.0252"/>
          <dgm:constr type="l" for="ch" forName="text_3" refType="w" fact="0.1227"/>
          <dgm:constr type="t" for="ch" forName="text_3" refType="h" fact="0.1192"/>
          <dgm:constr type="w" for="ch" forName="text_3" refType="w" fact="0.1504"/>
          <dgm:constr type="h" for="ch" forName="text_3" refType="h" fact="0.2099"/>
          <dgm:constr type="l" for="ch" forName="text_accent_3" refType="w" fact="0.2204"/>
          <dgm:constr type="t" for="ch" forName="text_accent_3" refType="h" fact="0.1249"/>
          <dgm:constr type="w" for="ch" forName="text_accent_3" refType="w" fact="0.018"/>
          <dgm:constr type="h" for="ch" forName="text_accent_3" refType="h" fact="0.0252"/>
          <dgm:constr type="l" for="ch" forName="image_3" refType="w" fact="0.2413"/>
          <dgm:constr type="t" for="ch" forName="image_3" refType="h" fact="0.003"/>
          <dgm:constr type="w" for="ch" forName="image_3" refType="w" fact="0.1541"/>
          <dgm:constr type="h" for="ch" forName="image_3" refType="h" fact="0.2151"/>
          <dgm:constr type="l" for="ch" forName="image_accent_3" refType="w" fact="0.2477"/>
          <dgm:constr type="t" for="ch" forName="image_accent_3" refType="h" fact="0.0955"/>
          <dgm:constr type="w" for="ch" forName="image_accent_3" refType="w" fact="0.018"/>
          <dgm:constr type="h" for="ch" forName="image_accent_3" refType="h" fact="0.0252"/>
          <dgm:constr type="l" for="ch" forName="text_4" refType="w" fact="0.3638"/>
          <dgm:constr type="t" for="ch" forName="text_4" refType="h" fact="0.1175"/>
          <dgm:constr type="w" for="ch" forName="text_4" refType="w" fact="0.1504"/>
          <dgm:constr type="h" for="ch" forName="text_4" refType="h" fact="0.2099"/>
          <dgm:constr type="l" for="ch" forName="text_accent_4" refType="w" fact="0.4932"/>
          <dgm:constr type="t" for="ch" forName="text_accent_4" refType="h" fact="0.2088"/>
          <dgm:constr type="w" for="ch" forName="text_accent_4" refType="w" fact="0.018"/>
          <dgm:constr type="h" for="ch" forName="text_accent_4" refType="h" fact="0.0252"/>
          <dgm:constr type="l" for="ch" forName="image_4" refType="w" fact="0.4845"/>
          <dgm:constr type="t" for="ch" forName="image_4" refType="h" fact="0.2288"/>
          <dgm:constr type="w" for="ch" forName="image_4" refType="w" fact="0.1504"/>
          <dgm:constr type="h" for="ch" forName="image_4" refType="h" fact="0.2099"/>
          <dgm:constr type="l" for="ch" forName="image_accent_4" refType="w" fact="0.519"/>
          <dgm:constr type="t" for="ch" forName="image_accent_4" refType="h" fact="0.2329"/>
          <dgm:constr type="w" for="ch" forName="image_accent_4" refType="w" fact="0.018"/>
          <dgm:constr type="h" for="ch" forName="image_accent_4" refType="h" fact="0.0252"/>
          <dgm:constr type="l" for="ch" forName="text_5" refType="w" fact="0.4843"/>
          <dgm:constr type="t" for="ch" forName="text_5" refType="h" fact="0.0052"/>
          <dgm:constr type="w" for="ch" forName="text_5" refType="w" fact="0.1504"/>
          <dgm:constr type="h" for="ch" forName="text_5" refType="h" fact="0.2099"/>
          <dgm:constr type="l" for="ch" forName="text_accent_5" refType="w" fact="0.6137"/>
          <dgm:constr type="t" for="ch" forName="text_accent_5" refType="h" fact="0.0958"/>
          <dgm:constr type="w" for="ch" forName="text_accent_5" refType="w" fact="0.018"/>
          <dgm:constr type="h" for="ch" forName="text_accent_5" refType="h" fact="0.0252"/>
          <dgm:constr type="l" for="ch" forName="image_5" refType="w" fact="0.605"/>
          <dgm:constr type="t" for="ch" forName="image_5" refType="h" fact="0.1158"/>
          <dgm:constr type="w" for="ch" forName="image_5" refType="w" fact="0.1504"/>
          <dgm:constr type="h" for="ch" forName="image_5" refType="h" fact="0.2099"/>
          <dgm:constr type="l" for="ch" forName="image_accent_5" refType="w" fact="0.6395"/>
          <dgm:constr type="t" for="ch" forName="image_accent_5" refType="h" fact="0.12"/>
          <dgm:constr type="w" for="ch" forName="image_accent_5" refType="w" fact="0.018"/>
          <dgm:constr type="h" for="ch" forName="image_accent_5" refType="h" fact="0.0252"/>
          <dgm:constr type="l" for="ch" forName="text_6" refType="w" fact="0.6055"/>
          <dgm:constr type="t" for="ch" forName="text_6" refType="h" fact="0.3402"/>
          <dgm:constr type="w" for="ch" forName="text_6" refType="w" fact="0.1504"/>
          <dgm:constr type="h" for="ch" forName="text_6" refType="h" fact="0.2099"/>
          <dgm:constr type="l" for="ch" forName="text_accent_6" refType="w" fact="0.6409"/>
          <dgm:constr type="t" for="ch" forName="text_accent_6" refType="h" fact="0.5192"/>
          <dgm:constr type="w" for="ch" forName="text_accent_6" refType="w" fact="0.018"/>
          <dgm:constr type="h" for="ch" forName="text_accent_6" refType="h" fact="0.0252"/>
          <dgm:constr type="l" for="ch" forName="image_6" refType="w" fact="0.4845"/>
          <dgm:constr type="t" for="ch" forName="image_6" refType="h" fact="0.4523"/>
          <dgm:constr type="w" for="ch" forName="image_6" refType="w" fact="0.1504"/>
          <dgm:constr type="h" for="ch" forName="image_6" refType="h" fact="0.2099"/>
          <dgm:constr type="l" for="ch" forName="image_accent_6" refType="w" fact="0.6127"/>
          <dgm:constr type="t" for="ch" forName="image_accent_6" refType="h" fact="0.5439"/>
          <dgm:constr type="w" for="ch" forName="image_accent_6" refType="w" fact="0.018"/>
          <dgm:constr type="h" for="ch" forName="image_accent_6" refType="h" fact="0.0252"/>
          <dgm:constr type="l" for="ch" forName="image_7" refType="w" fact="0.122"/>
          <dgm:constr type="t" for="ch" forName="image_7" refType="h" fact="0.5661"/>
          <dgm:constr type="w" for="ch" forName="image_7" refType="w" fact="0.1504"/>
          <dgm:constr type="h" for="ch" forName="image_7" refType="h" fact="0.2099"/>
          <dgm:constr type="l" for="ch" forName="image_accent_7" refType="w" fact="0.2197"/>
          <dgm:constr type="t" for="ch" forName="image_accent_7" refType="h" fact="0.5718"/>
          <dgm:constr type="w" for="ch" forName="image_accent_7" refType="w" fact="0.018"/>
          <dgm:constr type="h" for="ch" forName="image_accent_7" refType="h" fact="0.0252"/>
          <dgm:constr type="l" for="ch" forName="text_7" refType="w" fact="0.2416"/>
          <dgm:constr type="t" for="ch" forName="text_7" refType="h" fact="0.4515"/>
          <dgm:constr type="w" for="ch" forName="text_7" refType="w" fact="0.1541"/>
          <dgm:constr type="h" for="ch" forName="text_7" refType="h" fact="0.2151"/>
          <dgm:constr type="l" for="ch" forName="text_accent_7" refType="w" fact="0.2479"/>
          <dgm:constr type="t" for="ch" forName="text_accent_7" refType="h" fact="0.544"/>
          <dgm:constr type="w" for="ch" forName="text_accent_7" refType="w" fact="0.018"/>
          <dgm:constr type="h" for="ch" forName="text_accent_7" refType="h" fact="0.0252"/>
          <dgm:constr type="l" for="ch" forName="image_8" refType="w" fact="0.6048"/>
          <dgm:constr type="t" for="ch" forName="image_8" refType="h" fact="0.5665"/>
          <dgm:constr type="w" for="ch" forName="image_8" refType="w" fact="0.1504"/>
          <dgm:constr type="h" for="ch" forName="image_8" refType="h" fact="0.2099"/>
          <dgm:constr type="l" for="ch" forName="image_accent_8" refType="w" fact="0.7342"/>
          <dgm:constr type="t" for="ch" forName="image_accent_8" refType="h" fact="0.6577"/>
          <dgm:constr type="w" for="ch" forName="image_accent_8" refType="w" fact="0.018"/>
          <dgm:constr type="h" for="ch" forName="image_accent_8" refType="h" fact="0.0252"/>
          <dgm:constr type="l" for="ch" forName="text_8" refType="w" fact="0.7259"/>
          <dgm:constr type="t" for="ch" forName="text_8" refType="h" fact="0.4533"/>
          <dgm:constr type="w" for="ch" forName="text_8" refType="w" fact="0.1504"/>
          <dgm:constr type="h" for="ch" forName="text_8" refType="h" fact="0.2099"/>
          <dgm:constr type="l" for="ch" forName="text_accent_8" refType="w" fact="0.7614"/>
          <dgm:constr type="t" for="ch" forName="text_accent_8" refType="h" fact="0.6337"/>
          <dgm:constr type="w" for="ch" forName="text_accent_8" refType="w" fact="0.018"/>
          <dgm:constr type="h" for="ch" forName="text_accent_8" refType="h" fact="0.0252"/>
          <dgm:constr type="l" for="ch" forName="image_9" refType="w" fact="0.726"/>
          <dgm:constr type="t" for="ch" forName="image_9" refType="h" fact="0.2277"/>
          <dgm:constr type="w" for="ch" forName="image_9" refType="w" fact="0.1504"/>
          <dgm:constr type="h" for="ch" forName="image_9" refType="h" fact="0.2099"/>
          <dgm:constr type="l" for="ch" forName="image_accent_9" refType="w" fact="0.8237"/>
          <dgm:constr type="t" for="ch" forName="image_accent_9" refType="h" fact="0.2334"/>
          <dgm:constr type="w" for="ch" forName="image_accent_9" refType="w" fact="0.018"/>
          <dgm:constr type="h" for="ch" forName="image_accent_9" refType="h" fact="0.0252"/>
          <dgm:constr type="l" for="ch" forName="text_9" refType="w" fact="0.7242"/>
          <dgm:constr type="t" for="ch" forName="text_9" refType="h" fact="0"/>
          <dgm:constr type="w" for="ch" forName="text_9" refType="w" fact="0.1541"/>
          <dgm:constr type="h" for="ch" forName="text_9" refType="h" fact="0.2151"/>
          <dgm:constr type="l" for="ch" forName="text_accent_9" refType="w" fact="0.8237"/>
          <dgm:constr type="t" for="ch" forName="text_accent_9" refType="h" fact="0.1829"/>
          <dgm:constr type="w" for="ch" forName="text_accent_9" refType="w" fact="0.018"/>
          <dgm:constr type="h" for="ch" forName="text_accent_9" refType="h" fact="0.0252"/>
          <dgm:constr type="l" for="ch" forName="text_10" refType="w" fact="0.3633"/>
          <dgm:constr type="t" for="ch" forName="text_10" refType="h" fact="0.5665"/>
          <dgm:constr type="w" for="ch" forName="text_10" refType="w" fact="0.1504"/>
          <dgm:constr type="h" for="ch" forName="text_10" refType="h" fact="0.2099"/>
          <dgm:constr type="l" for="ch" forName="text_accent_10" refType="w" fact="0.3987"/>
          <dgm:constr type="t" for="ch" forName="text_accent_10" refType="h" fact="0.7455"/>
          <dgm:constr type="w" for="ch" forName="text_accent_10" refType="w" fact="0.018"/>
          <dgm:constr type="h" for="ch" forName="text_accent_10" refType="h" fact="0.0252"/>
          <dgm:constr type="l" for="ch" forName="image_10" refType="w" fact="0.2424"/>
          <dgm:constr type="t" for="ch" forName="image_10" refType="h" fact="0.6787"/>
          <dgm:constr type="w" for="ch" forName="image_10" refType="w" fact="0.1504"/>
          <dgm:constr type="h" for="ch" forName="image_10" refType="h" fact="0.2099"/>
          <dgm:constr type="l" for="ch" forName="image_accent_10" refType="w" fact="0.3705"/>
          <dgm:constr type="t" for="ch" forName="image_accent_10" refType="h" fact="0.7703"/>
          <dgm:constr type="w" for="ch" forName="image_accent_10" refType="w" fact="0.018"/>
          <dgm:constr type="h" for="ch" forName="image_accent_10" refType="h" fact="0.0252"/>
          <dgm:constr type="l" for="ch" forName="text_11" refType="w" fact="0.6053"/>
          <dgm:constr type="t" for="ch" forName="text_11" refType="h" fact="0.7901"/>
          <dgm:constr type="w" for="ch" forName="text_11" refType="w" fact="0.1504"/>
          <dgm:constr type="h" for="ch" forName="text_11" refType="h" fact="0.2099"/>
          <dgm:constr type="l" for="ch" forName="text_accent_11" refType="w" fact="0.6087"/>
          <dgm:constr type="t" for="ch" forName="text_accent_11" refType="h" fact="0.8825"/>
          <dgm:constr type="w" for="ch" forName="text_accent_11" refType="w" fact="0.018"/>
          <dgm:constr type="h" for="ch" forName="text_accent_11" refType="h" fact="0.0252"/>
          <dgm:constr type="l" for="ch" forName="image_11" refType="w" fact="0.4826"/>
          <dgm:constr type="t" for="ch" forName="image_11" refType="h" fact="0.6764"/>
          <dgm:constr type="w" for="ch" forName="image_11" refType="w" fact="0.1541"/>
          <dgm:constr type="h" for="ch" forName="image_11" refType="h" fact="0.2151"/>
          <dgm:constr type="l" for="ch" forName="image_accent_11" refType="w" fact="0.5821"/>
          <dgm:constr type="t" for="ch" forName="image_accent_11" refType="h" fact="0.8593"/>
          <dgm:constr type="w" for="ch" forName="image_accent_11" refType="w" fact="0.018"/>
          <dgm:constr type="h" for="ch" forName="image_accent_11" refType="h" fact="0.0252"/>
          <dgm:constr type="l" for="ch" forName="image_12" refType="w" fact="0.8469"/>
          <dgm:constr type="t" for="ch" forName="image_12" refType="h" fact="0.5652"/>
          <dgm:constr type="w" for="ch" forName="image_12" refType="w" fact="0.1504"/>
          <dgm:constr type="h" for="ch" forName="image_12" refType="h" fact="0.2099"/>
          <dgm:constr type="l" for="ch" forName="image_accent_12" refType="w" fact="0.8823"/>
          <dgm:constr type="t" for="ch" forName="image_accent_12" refType="h" fact="0.7442"/>
          <dgm:constr type="w" for="ch" forName="image_accent_12" refType="w" fact="0.018"/>
          <dgm:constr type="h" for="ch" forName="image_accent_12" refType="h" fact="0.0252"/>
          <dgm:constr type="l" for="ch" forName="text_12" refType="w" fact="0.7259"/>
          <dgm:constr type="t" for="ch" forName="text_12" refType="h" fact="0.6774"/>
          <dgm:constr type="w" for="ch" forName="text_12" refType="w" fact="0.1504"/>
          <dgm:constr type="h" for="ch" forName="text_12" refType="h" fact="0.2099"/>
          <dgm:constr type="l" for="ch" forName="text_accent_12" refType="w" fact="0.8541"/>
          <dgm:constr type="t" for="ch" forName="text_accent_12" refType="h" fact="0.769"/>
          <dgm:constr type="w" for="ch" forName="text_accent_12" refType="w" fact="0.018"/>
          <dgm:constr type="h" for="ch" forName="text_accent_12" refType="h" fact="0.0252"/>
          <dgm:constr type="l" for="ch" forName="text_13" refType="w" fact="0.8476"/>
          <dgm:constr type="t" for="ch" forName="text_13" refType="h" fact="0.3404"/>
          <dgm:constr type="w" for="ch" forName="text_13" refType="w" fact="0.1504"/>
          <dgm:constr type="h" for="ch" forName="text_13" refType="h" fact="0.2099"/>
          <dgm:constr type="l" for="ch" forName="text_accent_13" refType="w" fact="0.9453"/>
          <dgm:constr type="t" for="ch" forName="text_accent_13" refType="h" fact="0.346"/>
          <dgm:constr type="w" for="ch" forName="text_accent_13" refType="w" fact="0.018"/>
          <dgm:constr type="h" for="ch" forName="text_accent_13" refType="h" fact="0.0252"/>
          <dgm:constr type="l" for="ch" forName="image_13" refType="w" fact="0.8459"/>
          <dgm:constr type="t" for="ch" forName="image_13" refType="h" fact="0.1127"/>
          <dgm:constr type="w" for="ch" forName="image_13" refType="w" fact="0.1541"/>
          <dgm:constr type="h" for="ch" forName="image_13" refType="h" fact="0.2151"/>
          <dgm:constr type="l" for="ch" forName="image_accent_13" refType="w" fact="0.9454"/>
          <dgm:constr type="t" for="ch" forName="image_accent_13" refType="h" fact="0.2956"/>
          <dgm:constr type="w" for="ch" forName="image_accent_13" refType="w" fact="0.018"/>
          <dgm:constr type="h" for="ch" forName="image_accent_13" refType="h" fact="0.0252"/>
        </dgm:constrLst>
      </dgm:if>
      <dgm:if name="Name15" axis="ch" ptType="node" func="cnt" op="equ" val="14">
        <dgm:alg type="composite">
          <dgm:param type="ar" val="1.8151"/>
        </dgm:alg>
        <dgm:constrLst>
          <dgm:constr type="primFontSz" for="des" ptType="node" op="equ" val="65"/>
          <dgm:constr type="l" for="ch" forName="text_1" refType="w" fact="0.1094"/>
          <dgm:constr type="t" for="ch" forName="text_1" refType="h" fact="0.3409"/>
          <dgm:constr type="w" for="ch" forName="text_1" refType="w" fact="0.1341"/>
          <dgm:constr type="h" for="ch" forName="text_1" refType="h" fact="0.2099"/>
          <dgm:constr type="l" for="ch" forName="text_accent_1" refType="w" fact="0.1124"/>
          <dgm:constr type="t" for="ch" forName="text_accent_1" refType="h" fact="0.4333"/>
          <dgm:constr type="w" for="ch" forName="text_accent_1" refType="w" fact="0.0161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374"/>
          <dgm:constr type="h" for="ch" forName="image_1" refType="h" fact="0.2151"/>
          <dgm:constr type="l" for="ch" forName="image_accent_1" refType="w" fact="0.0887"/>
          <dgm:constr type="t" for="ch" forName="image_accent_1" refType="h" fact="0.4101"/>
          <dgm:constr type="w" for="ch" forName="image_accent_1" refType="w" fact="0.0161"/>
          <dgm:constr type="h" for="ch" forName="image_accent_1" refType="h" fact="0.0252"/>
          <dgm:constr type="l" for="ch" forName="image_2" refType="w" fact="0.3245"/>
          <dgm:constr type="t" for="ch" forName="image_2" refType="h" fact="0.3409"/>
          <dgm:constr type="w" for="ch" forName="image_2" refType="w" fact="0.1341"/>
          <dgm:constr type="h" for="ch" forName="image_2" refType="h" fact="0.2099"/>
          <dgm:constr type="l" for="ch" forName="image_accent_2" refType="w" fact="0.3275"/>
          <dgm:constr type="t" for="ch" forName="image_accent_2" refType="h" fact="0.4333"/>
          <dgm:constr type="w" for="ch" forName="image_accent_2" refType="w" fact="0.0161"/>
          <dgm:constr type="h" for="ch" forName="image_accent_2" refType="h" fact="0.0252"/>
          <dgm:constr type="l" for="ch" forName="text_2" refType="w" fact="0.2151"/>
          <dgm:constr type="t" for="ch" forName="text_2" refType="h" fact="0.2271"/>
          <dgm:constr type="w" for="ch" forName="text_2" refType="w" fact="0.1374"/>
          <dgm:constr type="h" for="ch" forName="text_2" refType="h" fact="0.2151"/>
          <dgm:constr type="l" for="ch" forName="text_accent_2" refType="w" fact="0.3038"/>
          <dgm:constr type="t" for="ch" forName="text_accent_2" refType="h" fact="0.4101"/>
          <dgm:constr type="w" for="ch" forName="text_accent_2" refType="w" fact="0.0161"/>
          <dgm:constr type="h" for="ch" forName="text_accent_2" refType="h" fact="0.0252"/>
          <dgm:constr type="l" for="ch" forName="text_3" refType="w" fact="0.1093"/>
          <dgm:constr type="t" for="ch" forName="text_3" refType="h" fact="0.1192"/>
          <dgm:constr type="w" for="ch" forName="text_3" refType="w" fact="0.1341"/>
          <dgm:constr type="h" for="ch" forName="text_3" refType="h" fact="0.2099"/>
          <dgm:constr type="l" for="ch" forName="text_accent_3" refType="w" fact="0.1964"/>
          <dgm:constr type="t" for="ch" forName="text_accent_3" refType="h" fact="0.1249"/>
          <dgm:constr type="w" for="ch" forName="text_accent_3" refType="w" fact="0.0161"/>
          <dgm:constr type="h" for="ch" forName="text_accent_3" refType="h" fact="0.0252"/>
          <dgm:constr type="l" for="ch" forName="image_3" refType="w" fact="0.2151"/>
          <dgm:constr type="t" for="ch" forName="image_3" refType="h" fact="0.003"/>
          <dgm:constr type="w" for="ch" forName="image_3" refType="w" fact="0.1374"/>
          <dgm:constr type="h" for="ch" forName="image_3" refType="h" fact="0.2151"/>
          <dgm:constr type="l" for="ch" forName="image_accent_3" refType="w" fact="0.2208"/>
          <dgm:constr type="t" for="ch" forName="image_accent_3" refType="h" fact="0.0955"/>
          <dgm:constr type="w" for="ch" forName="image_accent_3" refType="w" fact="0.0161"/>
          <dgm:constr type="h" for="ch" forName="image_accent_3" refType="h" fact="0.0252"/>
          <dgm:constr type="l" for="ch" forName="text_4" refType="w" fact="0.3244"/>
          <dgm:constr type="t" for="ch" forName="text_4" refType="h" fact="0.1175"/>
          <dgm:constr type="w" for="ch" forName="text_4" refType="w" fact="0.1341"/>
          <dgm:constr type="h" for="ch" forName="text_4" refType="h" fact="0.2099"/>
          <dgm:constr type="l" for="ch" forName="text_accent_4" refType="w" fact="0.4397"/>
          <dgm:constr type="t" for="ch" forName="text_accent_4" refType="h" fact="0.2088"/>
          <dgm:constr type="w" for="ch" forName="text_accent_4" refType="w" fact="0.0161"/>
          <dgm:constr type="h" for="ch" forName="text_accent_4" refType="h" fact="0.0252"/>
          <dgm:constr type="l" for="ch" forName="image_4" refType="w" fact="0.4319"/>
          <dgm:constr type="t" for="ch" forName="image_4" refType="h" fact="0.2288"/>
          <dgm:constr type="w" for="ch" forName="image_4" refType="w" fact="0.1341"/>
          <dgm:constr type="h" for="ch" forName="image_4" refType="h" fact="0.2099"/>
          <dgm:constr type="l" for="ch" forName="image_accent_4" refType="w" fact="0.4626"/>
          <dgm:constr type="t" for="ch" forName="image_accent_4" refType="h" fact="0.2329"/>
          <dgm:constr type="w" for="ch" forName="image_accent_4" refType="w" fact="0.0161"/>
          <dgm:constr type="h" for="ch" forName="image_accent_4" refType="h" fact="0.0252"/>
          <dgm:constr type="l" for="ch" forName="text_5" refType="w" fact="0.4318"/>
          <dgm:constr type="t" for="ch" forName="text_5" refType="h" fact="0.0052"/>
          <dgm:constr type="w" for="ch" forName="text_5" refType="w" fact="0.1341"/>
          <dgm:constr type="h" for="ch" forName="text_5" refType="h" fact="0.2099"/>
          <dgm:constr type="l" for="ch" forName="text_accent_5" refType="w" fact="0.5471"/>
          <dgm:constr type="t" for="ch" forName="text_accent_5" refType="h" fact="0.0958"/>
          <dgm:constr type="w" for="ch" forName="text_accent_5" refType="w" fact="0.0161"/>
          <dgm:constr type="h" for="ch" forName="text_accent_5" refType="h" fact="0.0252"/>
          <dgm:constr type="l" for="ch" forName="image_5" refType="w" fact="0.5393"/>
          <dgm:constr type="t" for="ch" forName="image_5" refType="h" fact="0.1158"/>
          <dgm:constr type="w" for="ch" forName="image_5" refType="w" fact="0.1341"/>
          <dgm:constr type="h" for="ch" forName="image_5" refType="h" fact="0.2099"/>
          <dgm:constr type="l" for="ch" forName="image_accent_5" refType="w" fact="0.57"/>
          <dgm:constr type="t" for="ch" forName="image_accent_5" refType="h" fact="0.12"/>
          <dgm:constr type="w" for="ch" forName="image_accent_5" refType="w" fact="0.0161"/>
          <dgm:constr type="h" for="ch" forName="image_accent_5" refType="h" fact="0.0252"/>
          <dgm:constr type="l" for="ch" forName="text_6" refType="w" fact="0.5398"/>
          <dgm:constr type="t" for="ch" forName="text_6" refType="h" fact="0.3402"/>
          <dgm:constr type="w" for="ch" forName="text_6" refType="w" fact="0.1341"/>
          <dgm:constr type="h" for="ch" forName="text_6" refType="h" fact="0.2099"/>
          <dgm:constr type="l" for="ch" forName="text_accent_6" refType="w" fact="0.5713"/>
          <dgm:constr type="t" for="ch" forName="text_accent_6" refType="h" fact="0.5192"/>
          <dgm:constr type="w" for="ch" forName="text_accent_6" refType="w" fact="0.0161"/>
          <dgm:constr type="h" for="ch" forName="text_accent_6" refType="h" fact="0.0252"/>
          <dgm:constr type="l" for="ch" forName="image_6" refType="w" fact="0.4319"/>
          <dgm:constr type="t" for="ch" forName="image_6" refType="h" fact="0.4523"/>
          <dgm:constr type="w" for="ch" forName="image_6" refType="w" fact="0.1341"/>
          <dgm:constr type="h" for="ch" forName="image_6" refType="h" fact="0.2099"/>
          <dgm:constr type="l" for="ch" forName="image_accent_6" refType="w" fact="0.5462"/>
          <dgm:constr type="t" for="ch" forName="image_accent_6" refType="h" fact="0.5439"/>
          <dgm:constr type="w" for="ch" forName="image_accent_6" refType="w" fact="0.0161"/>
          <dgm:constr type="h" for="ch" forName="image_accent_6" refType="h" fact="0.0252"/>
          <dgm:constr type="l" for="ch" forName="image_7" refType="w" fact="0.1087"/>
          <dgm:constr type="t" for="ch" forName="image_7" refType="h" fact="0.5661"/>
          <dgm:constr type="w" for="ch" forName="image_7" refType="w" fact="0.1341"/>
          <dgm:constr type="h" for="ch" forName="image_7" refType="h" fact="0.2099"/>
          <dgm:constr type="l" for="ch" forName="image_accent_7" refType="w" fact="0.1958"/>
          <dgm:constr type="t" for="ch" forName="image_accent_7" refType="h" fact="0.5718"/>
          <dgm:constr type="w" for="ch" forName="image_accent_7" refType="w" fact="0.0161"/>
          <dgm:constr type="h" for="ch" forName="image_accent_7" refType="h" fact="0.0252"/>
          <dgm:constr type="l" for="ch" forName="text_7" refType="w" fact="0.2154"/>
          <dgm:constr type="t" for="ch" forName="text_7" refType="h" fact="0.4515"/>
          <dgm:constr type="w" for="ch" forName="text_7" refType="w" fact="0.1374"/>
          <dgm:constr type="h" for="ch" forName="text_7" refType="h" fact="0.2151"/>
          <dgm:constr type="l" for="ch" forName="text_accent_7" refType="w" fact="0.221"/>
          <dgm:constr type="t" for="ch" forName="text_accent_7" refType="h" fact="0.544"/>
          <dgm:constr type="w" for="ch" forName="text_accent_7" refType="w" fact="0.0161"/>
          <dgm:constr type="h" for="ch" forName="text_accent_7" refType="h" fact="0.0252"/>
          <dgm:constr type="l" for="ch" forName="image_8" refType="w" fact="0.5392"/>
          <dgm:constr type="t" for="ch" forName="image_8" refType="h" fact="0.5665"/>
          <dgm:constr type="w" for="ch" forName="image_8" refType="w" fact="0.1341"/>
          <dgm:constr type="h" for="ch" forName="image_8" refType="h" fact="0.2099"/>
          <dgm:constr type="l" for="ch" forName="image_accent_8" refType="w" fact="0.6545"/>
          <dgm:constr type="t" for="ch" forName="image_accent_8" refType="h" fact="0.6577"/>
          <dgm:constr type="w" for="ch" forName="image_accent_8" refType="w" fact="0.0161"/>
          <dgm:constr type="h" for="ch" forName="image_accent_8" refType="h" fact="0.0252"/>
          <dgm:constr type="l" for="ch" forName="text_8" refType="w" fact="0.6471"/>
          <dgm:constr type="t" for="ch" forName="text_8" refType="h" fact="0.4533"/>
          <dgm:constr type="w" for="ch" forName="text_8" refType="w" fact="0.1341"/>
          <dgm:constr type="h" for="ch" forName="text_8" refType="h" fact="0.2099"/>
          <dgm:constr type="l" for="ch" forName="text_accent_8" refType="w" fact="0.6788"/>
          <dgm:constr type="t" for="ch" forName="text_accent_8" refType="h" fact="0.6337"/>
          <dgm:constr type="w" for="ch" forName="text_accent_8" refType="w" fact="0.0161"/>
          <dgm:constr type="h" for="ch" forName="text_accent_8" refType="h" fact="0.0252"/>
          <dgm:constr type="l" for="ch" forName="image_9" refType="w" fact="0.6472"/>
          <dgm:constr type="t" for="ch" forName="image_9" refType="h" fact="0.2277"/>
          <dgm:constr type="w" for="ch" forName="image_9" refType="w" fact="0.1341"/>
          <dgm:constr type="h" for="ch" forName="image_9" refType="h" fact="0.2099"/>
          <dgm:constr type="l" for="ch" forName="image_accent_9" refType="w" fact="0.7343"/>
          <dgm:constr type="t" for="ch" forName="image_accent_9" refType="h" fact="0.2334"/>
          <dgm:constr type="w" for="ch" forName="image_accent_9" refType="w" fact="0.0161"/>
          <dgm:constr type="h" for="ch" forName="image_accent_9" refType="h" fact="0.0252"/>
          <dgm:constr type="l" for="ch" forName="text_9" refType="w" fact="0.6456"/>
          <dgm:constr type="t" for="ch" forName="text_9" refType="h" fact="0"/>
          <dgm:constr type="w" for="ch" forName="text_9" refType="w" fact="0.1374"/>
          <dgm:constr type="h" for="ch" forName="text_9" refType="h" fact="0.2151"/>
          <dgm:constr type="l" for="ch" forName="text_accent_9" refType="w" fact="0.7343"/>
          <dgm:constr type="t" for="ch" forName="text_accent_9" refType="h" fact="0.1829"/>
          <dgm:constr type="w" for="ch" forName="text_accent_9" refType="w" fact="0.0161"/>
          <dgm:constr type="h" for="ch" forName="text_accent_9" refType="h" fact="0.0252"/>
          <dgm:constr type="l" for="ch" forName="text_10" refType="w" fact="0.3239"/>
          <dgm:constr type="t" for="ch" forName="text_10" refType="h" fact="0.5665"/>
          <dgm:constr type="w" for="ch" forName="text_10" refType="w" fact="0.1341"/>
          <dgm:constr type="h" for="ch" forName="text_10" refType="h" fact="0.2099"/>
          <dgm:constr type="l" for="ch" forName="text_accent_10" refType="w" fact="0.3554"/>
          <dgm:constr type="t" for="ch" forName="text_accent_10" refType="h" fact="0.7455"/>
          <dgm:constr type="w" for="ch" forName="text_accent_10" refType="w" fact="0.0161"/>
          <dgm:constr type="h" for="ch" forName="text_accent_10" refType="h" fact="0.0252"/>
          <dgm:constr type="l" for="ch" forName="image_10" refType="w" fact="0.2161"/>
          <dgm:constr type="t" for="ch" forName="image_10" refType="h" fact="0.6787"/>
          <dgm:constr type="w" for="ch" forName="image_10" refType="w" fact="0.1341"/>
          <dgm:constr type="h" for="ch" forName="image_10" refType="h" fact="0.2099"/>
          <dgm:constr type="l" for="ch" forName="image_accent_10" refType="w" fact="0.3303"/>
          <dgm:constr type="t" for="ch" forName="image_accent_10" refType="h" fact="0.7703"/>
          <dgm:constr type="w" for="ch" forName="image_accent_10" refType="w" fact="0.0161"/>
          <dgm:constr type="h" for="ch" forName="image_accent_10" refType="h" fact="0.0252"/>
          <dgm:constr type="l" for="ch" forName="text_11" refType="w" fact="0.5396"/>
          <dgm:constr type="t" for="ch" forName="text_11" refType="h" fact="0.7901"/>
          <dgm:constr type="w" for="ch" forName="text_11" refType="w" fact="0.1341"/>
          <dgm:constr type="h" for="ch" forName="text_11" refType="h" fact="0.2099"/>
          <dgm:constr type="l" for="ch" forName="text_accent_11" refType="w" fact="0.5426"/>
          <dgm:constr type="t" for="ch" forName="text_accent_11" refType="h" fact="0.8825"/>
          <dgm:constr type="w" for="ch" forName="text_accent_11" refType="w" fact="0.0161"/>
          <dgm:constr type="h" for="ch" forName="text_accent_11" refType="h" fact="0.0252"/>
          <dgm:constr type="l" for="ch" forName="image_11" refType="w" fact="0.4302"/>
          <dgm:constr type="t" for="ch" forName="image_11" refType="h" fact="0.6764"/>
          <dgm:constr type="w" for="ch" forName="image_11" refType="w" fact="0.1374"/>
          <dgm:constr type="h" for="ch" forName="image_11" refType="h" fact="0.2151"/>
          <dgm:constr type="l" for="ch" forName="image_accent_11" refType="w" fact="0.5189"/>
          <dgm:constr type="t" for="ch" forName="image_accent_11" refType="h" fact="0.8593"/>
          <dgm:constr type="w" for="ch" forName="image_accent_11" refType="w" fact="0.0161"/>
          <dgm:constr type="h" for="ch" forName="image_accent_11" refType="h" fact="0.0252"/>
          <dgm:constr type="l" for="ch" forName="image_12" refType="w" fact="0.755"/>
          <dgm:constr type="t" for="ch" forName="image_12" refType="h" fact="0.5652"/>
          <dgm:constr type="w" for="ch" forName="image_12" refType="w" fact="0.1341"/>
          <dgm:constr type="h" for="ch" forName="image_12" refType="h" fact="0.2099"/>
          <dgm:constr type="l" for="ch" forName="image_accent_12" refType="w" fact="0.7865"/>
          <dgm:constr type="t" for="ch" forName="image_accent_12" refType="h" fact="0.7442"/>
          <dgm:constr type="w" for="ch" forName="image_accent_12" refType="w" fact="0.0161"/>
          <dgm:constr type="h" for="ch" forName="image_accent_12" refType="h" fact="0.0252"/>
          <dgm:constr type="l" for="ch" forName="text_12" refType="w" fact="0.6471"/>
          <dgm:constr type="t" for="ch" forName="text_12" refType="h" fact="0.6774"/>
          <dgm:constr type="w" for="ch" forName="text_12" refType="w" fact="0.1341"/>
          <dgm:constr type="h" for="ch" forName="text_12" refType="h" fact="0.2099"/>
          <dgm:constr type="l" for="ch" forName="text_accent_12" refType="w" fact="0.7614"/>
          <dgm:constr type="t" for="ch" forName="text_accent_12" refType="h" fact="0.769"/>
          <dgm:constr type="w" for="ch" forName="text_accent_12" refType="w" fact="0.0161"/>
          <dgm:constr type="h" for="ch" forName="text_accent_12" refType="h" fact="0.0252"/>
          <dgm:constr type="l" for="ch" forName="text_13" refType="w" fact="0.7556"/>
          <dgm:constr type="t" for="ch" forName="text_13" refType="h" fact="0.3404"/>
          <dgm:constr type="w" for="ch" forName="text_13" refType="w" fact="0.1341"/>
          <dgm:constr type="h" for="ch" forName="text_13" refType="h" fact="0.2099"/>
          <dgm:constr type="l" for="ch" forName="text_accent_13" refType="w" fact="0.8427"/>
          <dgm:constr type="t" for="ch" forName="text_accent_13" refType="h" fact="0.346"/>
          <dgm:constr type="w" for="ch" forName="text_accent_13" refType="w" fact="0.0161"/>
          <dgm:constr type="h" for="ch" forName="text_accent_13" refType="h" fact="0.0252"/>
          <dgm:constr type="l" for="ch" forName="image_13" refType="w" fact="0.754"/>
          <dgm:constr type="t" for="ch" forName="image_13" refType="h" fact="0.1127"/>
          <dgm:constr type="w" for="ch" forName="image_13" refType="w" fact="0.1374"/>
          <dgm:constr type="h" for="ch" forName="image_13" refType="h" fact="0.2151"/>
          <dgm:constr type="l" for="ch" forName="image_accent_13" refType="w" fact="0.8427"/>
          <dgm:constr type="t" for="ch" forName="image_accent_13" refType="h" fact="0.2956"/>
          <dgm:constr type="w" for="ch" forName="image_accent_13" refType="w" fact="0.0161"/>
          <dgm:constr type="h" for="ch" forName="image_accent_13" refType="h" fact="0.0252"/>
          <dgm:constr type="l" for="ch" forName="text_14" refType="w" fact="0.8641"/>
          <dgm:constr type="t" for="ch" forName="text_14" refType="h" fact="0.6768"/>
          <dgm:constr type="w" for="ch" forName="text_14" refType="w" fact="0.1341"/>
          <dgm:constr type="h" for="ch" forName="text_14" refType="h" fact="0.2099"/>
          <dgm:constr type="l" for="ch" forName="text_accent_14" refType="w" fact="0.9512"/>
          <dgm:constr type="t" for="ch" forName="text_accent_14" refType="h" fact="0.6825"/>
          <dgm:constr type="w" for="ch" forName="text_accent_14" refType="w" fact="0.0161"/>
          <dgm:constr type="h" for="ch" forName="text_accent_14" refType="h" fact="0.0252"/>
          <dgm:constr type="l" for="ch" forName="image_14" refType="w" fact="0.8626"/>
          <dgm:constr type="t" for="ch" forName="image_14" refType="h" fact="0.4491"/>
          <dgm:constr type="w" for="ch" forName="image_14" refType="w" fact="0.1374"/>
          <dgm:constr type="h" for="ch" forName="image_14" refType="h" fact="0.2151"/>
          <dgm:constr type="l" for="ch" forName="image_accent_14" refType="w" fact="0.9513"/>
          <dgm:constr type="t" for="ch" forName="image_accent_14" refType="h" fact="0.632"/>
          <dgm:constr type="w" for="ch" forName="image_accent_14" refType="w" fact="0.0161"/>
          <dgm:constr type="h" for="ch" forName="image_accent_14" refType="h" fact="0.0252"/>
        </dgm:constrLst>
      </dgm:if>
      <dgm:if name="Name16" axis="ch" ptType="node" func="cnt" op="equ" val="15">
        <dgm:alg type="composite">
          <dgm:param type="ar" val="1.8122"/>
        </dgm:alg>
        <dgm:constrLst>
          <dgm:constr type="primFontSz" for="des" ptType="node" op="equ" val="65"/>
          <dgm:constr type="l" for="ch" forName="text_1" refType="w" fact="0.1094"/>
          <dgm:constr type="t" for="ch" forName="text_1" refType="h" fact="0.3421"/>
          <dgm:constr type="w" for="ch" forName="text_1" refType="w" fact="0.1341"/>
          <dgm:constr type="h" for="ch" forName="text_1" refType="h" fact="0.2095"/>
          <dgm:constr type="l" for="ch" forName="text_accent_1" refType="w" fact="0.1124"/>
          <dgm:constr type="t" for="ch" forName="text_accent_1" refType="h" fact="0.4343"/>
          <dgm:constr type="w" for="ch" forName="text_accent_1" refType="w" fact="0.0161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374"/>
          <dgm:constr type="h" for="ch" forName="image_1" refType="h" fact="0.2147"/>
          <dgm:constr type="l" for="ch" forName="image_accent_1" refType="w" fact="0.0887"/>
          <dgm:constr type="t" for="ch" forName="image_accent_1" refType="h" fact="0.4111"/>
          <dgm:constr type="w" for="ch" forName="image_accent_1" refType="w" fact="0.0161"/>
          <dgm:constr type="h" for="ch" forName="image_accent_1" refType="h" fact="0.0251"/>
          <dgm:constr type="l" for="ch" forName="image_2" refType="w" fact="0.3245"/>
          <dgm:constr type="t" for="ch" forName="image_2" refType="h" fact="0.3421"/>
          <dgm:constr type="w" for="ch" forName="image_2" refType="w" fact="0.1341"/>
          <dgm:constr type="h" for="ch" forName="image_2" refType="h" fact="0.2095"/>
          <dgm:constr type="l" for="ch" forName="image_accent_2" refType="w" fact="0.3275"/>
          <dgm:constr type="t" for="ch" forName="image_accent_2" refType="h" fact="0.4343"/>
          <dgm:constr type="w" for="ch" forName="image_accent_2" refType="w" fact="0.0161"/>
          <dgm:constr type="h" for="ch" forName="image_accent_2" refType="h" fact="0.0251"/>
          <dgm:constr type="l" for="ch" forName="text_2" refType="w" fact="0.2151"/>
          <dgm:constr type="t" for="ch" forName="text_2" refType="h" fact="0.2285"/>
          <dgm:constr type="w" for="ch" forName="text_2" refType="w" fact="0.1374"/>
          <dgm:constr type="h" for="ch" forName="text_2" refType="h" fact="0.2147"/>
          <dgm:constr type="l" for="ch" forName="text_accent_2" refType="w" fact="0.3038"/>
          <dgm:constr type="t" for="ch" forName="text_accent_2" refType="h" fact="0.4111"/>
          <dgm:constr type="w" for="ch" forName="text_accent_2" refType="w" fact="0.0161"/>
          <dgm:constr type="h" for="ch" forName="text_accent_2" refType="h" fact="0.0251"/>
          <dgm:constr type="l" for="ch" forName="text_3" refType="w" fact="0.1093"/>
          <dgm:constr type="t" for="ch" forName="text_3" refType="h" fact="0.1207"/>
          <dgm:constr type="w" for="ch" forName="text_3" refType="w" fact="0.1341"/>
          <dgm:constr type="h" for="ch" forName="text_3" refType="h" fact="0.2095"/>
          <dgm:constr type="l" for="ch" forName="text_accent_3" refType="w" fact="0.1964"/>
          <dgm:constr type="t" for="ch" forName="text_accent_3" refType="h" fact="0.1264"/>
          <dgm:constr type="w" for="ch" forName="text_accent_3" refType="w" fact="0.0161"/>
          <dgm:constr type="h" for="ch" forName="text_accent_3" refType="h" fact="0.0251"/>
          <dgm:constr type="l" for="ch" forName="image_3" refType="w" fact="0.2151"/>
          <dgm:constr type="t" for="ch" forName="image_3" refType="h" fact="0.0048"/>
          <dgm:constr type="w" for="ch" forName="image_3" refType="w" fact="0.1374"/>
          <dgm:constr type="h" for="ch" forName="image_3" refType="h" fact="0.2147"/>
          <dgm:constr type="l" for="ch" forName="image_accent_3" refType="w" fact="0.2208"/>
          <dgm:constr type="t" for="ch" forName="image_accent_3" refType="h" fact="0.0971"/>
          <dgm:constr type="w" for="ch" forName="image_accent_3" refType="w" fact="0.0161"/>
          <dgm:constr type="h" for="ch" forName="image_accent_3" refType="h" fact="0.0251"/>
          <dgm:constr type="l" for="ch" forName="text_4" refType="w" fact="0.3243"/>
          <dgm:constr type="t" for="ch" forName="text_4" refType="h" fact="0.1191"/>
          <dgm:constr type="w" for="ch" forName="text_4" refType="w" fact="0.1341"/>
          <dgm:constr type="h" for="ch" forName="text_4" refType="h" fact="0.2095"/>
          <dgm:constr type="l" for="ch" forName="text_accent_4" refType="w" fact="0.4396"/>
          <dgm:constr type="t" for="ch" forName="text_accent_4" refType="h" fact="0.2101"/>
          <dgm:constr type="w" for="ch" forName="text_accent_4" refType="w" fact="0.0161"/>
          <dgm:constr type="h" for="ch" forName="text_accent_4" refType="h" fact="0.0251"/>
          <dgm:constr type="l" for="ch" forName="image_4" refType="w" fact="0.4319"/>
          <dgm:constr type="t" for="ch" forName="image_4" refType="h" fact="0.2301"/>
          <dgm:constr type="w" for="ch" forName="image_4" refType="w" fact="0.1341"/>
          <dgm:constr type="h" for="ch" forName="image_4" refType="h" fact="0.2095"/>
          <dgm:constr type="l" for="ch" forName="image_accent_4" refType="w" fact="0.4626"/>
          <dgm:constr type="t" for="ch" forName="image_accent_4" refType="h" fact="0.2342"/>
          <dgm:constr type="w" for="ch" forName="image_accent_4" refType="w" fact="0.0161"/>
          <dgm:constr type="h" for="ch" forName="image_accent_4" refType="h" fact="0.0251"/>
          <dgm:constr type="l" for="ch" forName="text_5" refType="w" fact="0.4317"/>
          <dgm:constr type="t" for="ch" forName="text_5" refType="h" fact="0.0069"/>
          <dgm:constr type="w" for="ch" forName="text_5" refType="w" fact="0.1341"/>
          <dgm:constr type="h" for="ch" forName="text_5" refType="h" fact="0.2095"/>
          <dgm:constr type="l" for="ch" forName="text_accent_5" refType="w" fact="0.547"/>
          <dgm:constr type="t" for="ch" forName="text_accent_5" refType="h" fact="0.0974"/>
          <dgm:constr type="w" for="ch" forName="text_accent_5" refType="w" fact="0.0161"/>
          <dgm:constr type="h" for="ch" forName="text_accent_5" refType="h" fact="0.0251"/>
          <dgm:constr type="l" for="ch" forName="image_5" refType="w" fact="0.5393"/>
          <dgm:constr type="t" for="ch" forName="image_5" refType="h" fact="0.1173"/>
          <dgm:constr type="w" for="ch" forName="image_5" refType="w" fact="0.1341"/>
          <dgm:constr type="h" for="ch" forName="image_5" refType="h" fact="0.2095"/>
          <dgm:constr type="l" for="ch" forName="image_accent_5" refType="w" fact="0.57"/>
          <dgm:constr type="t" for="ch" forName="image_accent_5" refType="h" fact="0.1215"/>
          <dgm:constr type="w" for="ch" forName="image_accent_5" refType="w" fact="0.0161"/>
          <dgm:constr type="h" for="ch" forName="image_accent_5" refType="h" fact="0.0251"/>
          <dgm:constr type="l" for="ch" forName="text_6" refType="w" fact="0.5397"/>
          <dgm:constr type="t" for="ch" forName="text_6" refType="h" fact="0.3413"/>
          <dgm:constr type="w" for="ch" forName="text_6" refType="w" fact="0.1341"/>
          <dgm:constr type="h" for="ch" forName="text_6" refType="h" fact="0.2095"/>
          <dgm:constr type="l" for="ch" forName="text_accent_6" refType="w" fact="0.5712"/>
          <dgm:constr type="t" for="ch" forName="text_accent_6" refType="h" fact="0.52"/>
          <dgm:constr type="w" for="ch" forName="text_accent_6" refType="w" fact="0.0161"/>
          <dgm:constr type="h" for="ch" forName="text_accent_6" refType="h" fact="0.0251"/>
          <dgm:constr type="l" for="ch" forName="image_6" refType="w" fact="0.4319"/>
          <dgm:constr type="t" for="ch" forName="image_6" refType="h" fact="0.4533"/>
          <dgm:constr type="w" for="ch" forName="image_6" refType="w" fact="0.1341"/>
          <dgm:constr type="h" for="ch" forName="image_6" refType="h" fact="0.2095"/>
          <dgm:constr type="l" for="ch" forName="image_accent_6" refType="w" fact="0.5461"/>
          <dgm:constr type="t" for="ch" forName="image_accent_6" refType="h" fact="0.5447"/>
          <dgm:constr type="w" for="ch" forName="image_accent_6" refType="w" fact="0.0161"/>
          <dgm:constr type="h" for="ch" forName="image_accent_6" refType="h" fact="0.0251"/>
          <dgm:constr type="l" for="ch" forName="image_7" refType="w" fact="0.1087"/>
          <dgm:constr type="t" for="ch" forName="image_7" refType="h" fact="0.5668"/>
          <dgm:constr type="w" for="ch" forName="image_7" refType="w" fact="0.1341"/>
          <dgm:constr type="h" for="ch" forName="image_7" refType="h" fact="0.2095"/>
          <dgm:constr type="l" for="ch" forName="image_accent_7" refType="w" fact="0.1958"/>
          <dgm:constr type="t" for="ch" forName="image_accent_7" refType="h" fact="0.5725"/>
          <dgm:constr type="w" for="ch" forName="image_accent_7" refType="w" fact="0.0161"/>
          <dgm:constr type="h" for="ch" forName="image_accent_7" refType="h" fact="0.0251"/>
          <dgm:constr type="l" for="ch" forName="text_7" refType="w" fact="0.2153"/>
          <dgm:constr type="t" for="ch" forName="text_7" refType="h" fact="0.4525"/>
          <dgm:constr type="w" for="ch" forName="text_7" refType="w" fact="0.1374"/>
          <dgm:constr type="h" for="ch" forName="text_7" refType="h" fact="0.2147"/>
          <dgm:constr type="l" for="ch" forName="text_accent_7" refType="w" fact="0.221"/>
          <dgm:constr type="t" for="ch" forName="text_accent_7" refType="h" fact="0.5448"/>
          <dgm:constr type="w" for="ch" forName="text_accent_7" refType="w" fact="0.0161"/>
          <dgm:constr type="h" for="ch" forName="text_accent_7" refType="h" fact="0.0251"/>
          <dgm:constr type="l" for="ch" forName="image_8" refType="w" fact="0.5391"/>
          <dgm:constr type="t" for="ch" forName="image_8" refType="h" fact="0.5673"/>
          <dgm:constr type="w" for="ch" forName="image_8" refType="w" fact="0.1341"/>
          <dgm:constr type="h" for="ch" forName="image_8" refType="h" fact="0.2095"/>
          <dgm:constr type="l" for="ch" forName="image_accent_8" refType="w" fact="0.6544"/>
          <dgm:constr type="t" for="ch" forName="image_accent_8" refType="h" fact="0.6583"/>
          <dgm:constr type="w" for="ch" forName="image_accent_8" refType="w" fact="0.0161"/>
          <dgm:constr type="h" for="ch" forName="image_accent_8" refType="h" fact="0.0251"/>
          <dgm:constr type="l" for="ch" forName="text_8" refType="w" fact="0.647"/>
          <dgm:constr type="t" for="ch" forName="text_8" refType="h" fact="0.4543"/>
          <dgm:constr type="w" for="ch" forName="text_8" refType="w" fact="0.1341"/>
          <dgm:constr type="h" for="ch" forName="text_8" refType="h" fact="0.2095"/>
          <dgm:constr type="l" for="ch" forName="text_accent_8" refType="w" fact="0.6787"/>
          <dgm:constr type="t" for="ch" forName="text_accent_8" refType="h" fact="0.6343"/>
          <dgm:constr type="w" for="ch" forName="text_accent_8" refType="w" fact="0.0161"/>
          <dgm:constr type="h" for="ch" forName="text_accent_8" refType="h" fact="0.0251"/>
          <dgm:constr type="l" for="ch" forName="image_9" refType="w" fact="0.6471"/>
          <dgm:constr type="t" for="ch" forName="image_9" refType="h" fact="0.229"/>
          <dgm:constr type="w" for="ch" forName="image_9" refType="w" fact="0.1341"/>
          <dgm:constr type="h" for="ch" forName="image_9" refType="h" fact="0.2095"/>
          <dgm:constr type="l" for="ch" forName="image_accent_9" refType="w" fact="0.7342"/>
          <dgm:constr type="t" for="ch" forName="image_accent_9" refType="h" fact="0.2347"/>
          <dgm:constr type="w" for="ch" forName="image_accent_9" refType="w" fact="0.0161"/>
          <dgm:constr type="h" for="ch" forName="image_accent_9" refType="h" fact="0.0251"/>
          <dgm:constr type="l" for="ch" forName="text_9" refType="w" fact="0.6455"/>
          <dgm:constr type="t" for="ch" forName="text_9" refType="h" fact="0.0017"/>
          <dgm:constr type="w" for="ch" forName="text_9" refType="w" fact="0.1374"/>
          <dgm:constr type="h" for="ch" forName="text_9" refType="h" fact="0.2147"/>
          <dgm:constr type="l" for="ch" forName="text_accent_9" refType="w" fact="0.7342"/>
          <dgm:constr type="t" for="ch" forName="text_accent_9" refType="h" fact="0.1844"/>
          <dgm:constr type="w" for="ch" forName="text_accent_9" refType="w" fact="0.0161"/>
          <dgm:constr type="h" for="ch" forName="text_accent_9" refType="h" fact="0.0251"/>
          <dgm:constr type="l" for="ch" forName="text_10" refType="w" fact="0.3238"/>
          <dgm:constr type="t" for="ch" forName="text_10" refType="h" fact="0.5673"/>
          <dgm:constr type="w" for="ch" forName="text_10" refType="w" fact="0.1341"/>
          <dgm:constr type="h" for="ch" forName="text_10" refType="h" fact="0.2095"/>
          <dgm:constr type="l" for="ch" forName="text_accent_10" refType="w" fact="0.3554"/>
          <dgm:constr type="t" for="ch" forName="text_accent_10" refType="h" fact="0.746"/>
          <dgm:constr type="w" for="ch" forName="text_accent_10" refType="w" fact="0.0161"/>
          <dgm:constr type="h" for="ch" forName="text_accent_10" refType="h" fact="0.0251"/>
          <dgm:constr type="l" for="ch" forName="image_10" refType="w" fact="0.216"/>
          <dgm:constr type="t" for="ch" forName="image_10" refType="h" fact="0.6792"/>
          <dgm:constr type="w" for="ch" forName="image_10" refType="w" fact="0.1341"/>
          <dgm:constr type="h" for="ch" forName="image_10" refType="h" fact="0.2095"/>
          <dgm:constr type="l" for="ch" forName="image_accent_10" refType="w" fact="0.3303"/>
          <dgm:constr type="t" for="ch" forName="image_accent_10" refType="h" fact="0.7707"/>
          <dgm:constr type="w" for="ch" forName="image_accent_10" refType="w" fact="0.0161"/>
          <dgm:constr type="h" for="ch" forName="image_accent_10" refType="h" fact="0.0251"/>
          <dgm:constr type="l" for="ch" forName="text_11" refType="w" fact="0.5395"/>
          <dgm:constr type="t" for="ch" forName="text_11" refType="h" fact="0.7905"/>
          <dgm:constr type="w" for="ch" forName="text_11" refType="w" fact="0.1341"/>
          <dgm:constr type="h" for="ch" forName="text_11" refType="h" fact="0.2095"/>
          <dgm:constr type="l" for="ch" forName="text_accent_11" refType="w" fact="0.5425"/>
          <dgm:constr type="t" for="ch" forName="text_accent_11" refType="h" fact="0.8827"/>
          <dgm:constr type="w" for="ch" forName="text_accent_11" refType="w" fact="0.0161"/>
          <dgm:constr type="h" for="ch" forName="text_accent_11" refType="h" fact="0.0251"/>
          <dgm:constr type="l" for="ch" forName="image_11" refType="w" fact="0.4302"/>
          <dgm:constr type="t" for="ch" forName="image_11" refType="h" fact="0.6769"/>
          <dgm:constr type="w" for="ch" forName="image_11" refType="w" fact="0.1374"/>
          <dgm:constr type="h" for="ch" forName="image_11" refType="h" fact="0.2147"/>
          <dgm:constr type="l" for="ch" forName="image_accent_11" refType="w" fact="0.5189"/>
          <dgm:constr type="t" for="ch" forName="image_accent_11" refType="h" fact="0.8596"/>
          <dgm:constr type="w" for="ch" forName="image_accent_11" refType="w" fact="0.0161"/>
          <dgm:constr type="h" for="ch" forName="image_accent_11" refType="h" fact="0.0251"/>
          <dgm:constr type="l" for="ch" forName="image_12" refType="w" fact="0.7549"/>
          <dgm:constr type="t" for="ch" forName="image_12" refType="h" fact="0.566"/>
          <dgm:constr type="w" for="ch" forName="image_12" refType="w" fact="0.1341"/>
          <dgm:constr type="h" for="ch" forName="image_12" refType="h" fact="0.2095"/>
          <dgm:constr type="l" for="ch" forName="image_accent_12" refType="w" fact="0.7864"/>
          <dgm:constr type="t" for="ch" forName="image_accent_12" refType="h" fact="0.7447"/>
          <dgm:constr type="w" for="ch" forName="image_accent_12" refType="w" fact="0.0161"/>
          <dgm:constr type="h" for="ch" forName="image_accent_12" refType="h" fact="0.0251"/>
          <dgm:constr type="l" for="ch" forName="text_12" refType="w" fact="0.6471"/>
          <dgm:constr type="t" for="ch" forName="text_12" refType="h" fact="0.678"/>
          <dgm:constr type="w" for="ch" forName="text_12" refType="w" fact="0.1341"/>
          <dgm:constr type="h" for="ch" forName="text_12" refType="h" fact="0.2095"/>
          <dgm:constr type="l" for="ch" forName="text_accent_12" refType="w" fact="0.7613"/>
          <dgm:constr type="t" for="ch" forName="text_accent_12" refType="h" fact="0.7694"/>
          <dgm:constr type="w" for="ch" forName="text_accent_12" refType="w" fact="0.0161"/>
          <dgm:constr type="h" for="ch" forName="text_accent_12" refType="h" fact="0.0251"/>
          <dgm:constr type="l" for="ch" forName="text_13" refType="w" fact="0.7555"/>
          <dgm:constr type="t" for="ch" forName="text_13" refType="h" fact="0.3415"/>
          <dgm:constr type="w" for="ch" forName="text_13" refType="w" fact="0.1341"/>
          <dgm:constr type="h" for="ch" forName="text_13" refType="h" fact="0.2095"/>
          <dgm:constr type="l" for="ch" forName="text_accent_13" refType="w" fact="0.8426"/>
          <dgm:constr type="t" for="ch" forName="text_accent_13" refType="h" fact="0.3472"/>
          <dgm:constr type="w" for="ch" forName="text_accent_13" refType="w" fact="0.0161"/>
          <dgm:constr type="h" for="ch" forName="text_accent_13" refType="h" fact="0.0251"/>
          <dgm:constr type="l" for="ch" forName="image_13" refType="w" fact="0.7539"/>
          <dgm:constr type="t" for="ch" forName="image_13" refType="h" fact="0.1142"/>
          <dgm:constr type="w" for="ch" forName="image_13" refType="w" fact="0.1374"/>
          <dgm:constr type="h" for="ch" forName="image_13" refType="h" fact="0.2147"/>
          <dgm:constr type="l" for="ch" forName="image_accent_13" refType="w" fact="0.8426"/>
          <dgm:constr type="t" for="ch" forName="image_accent_13" refType="h" fact="0.2968"/>
          <dgm:constr type="w" for="ch" forName="image_accent_13" refType="w" fact="0.0161"/>
          <dgm:constr type="h" for="ch" forName="image_accent_13" refType="h" fact="0.0251"/>
          <dgm:constr type="l" for="ch" forName="text_14" refType="w" fact="0.864"/>
          <dgm:constr type="t" for="ch" forName="text_14" refType="h" fact="0.6774"/>
          <dgm:constr type="w" for="ch" forName="text_14" refType="w" fact="0.1341"/>
          <dgm:constr type="h" for="ch" forName="text_14" refType="h" fact="0.2095"/>
          <dgm:constr type="l" for="ch" forName="text_accent_14" refType="w" fact="0.9511"/>
          <dgm:constr type="t" for="ch" forName="text_accent_14" refType="h" fact="0.683"/>
          <dgm:constr type="w" for="ch" forName="text_accent_14" refType="w" fact="0.0161"/>
          <dgm:constr type="h" for="ch" forName="text_accent_14" refType="h" fact="0.0251"/>
          <dgm:constr type="l" for="ch" forName="image_14" refType="w" fact="0.8625"/>
          <dgm:constr type="t" for="ch" forName="image_14" refType="h" fact="0.4501"/>
          <dgm:constr type="w" for="ch" forName="image_14" refType="w" fact="0.1374"/>
          <dgm:constr type="h" for="ch" forName="image_14" refType="h" fact="0.2147"/>
          <dgm:constr type="l" for="ch" forName="image_accent_14" refType="w" fact="0.9512"/>
          <dgm:constr type="t" for="ch" forName="image_accent_14" refType="h" fact="0.6327"/>
          <dgm:constr type="w" for="ch" forName="image_accent_14" refType="w" fact="0.0161"/>
          <dgm:constr type="h" for="ch" forName="image_accent_14" refType="h" fact="0.0251"/>
          <dgm:constr type="l" for="ch" forName="text_15" refType="w" fact="0.8642"/>
          <dgm:constr type="t" for="ch" forName="text_15" refType="h" fact="0.2273"/>
          <dgm:constr type="w" for="ch" forName="text_15" refType="w" fact="0.1341"/>
          <dgm:constr type="h" for="ch" forName="text_15" refType="h" fact="0.2095"/>
          <dgm:constr type="l" for="ch" forName="text_accent_15" refType="w" fact="0.9512"/>
          <dgm:constr type="t" for="ch" forName="text_accent_15" refType="h" fact="0.233"/>
          <dgm:constr type="w" for="ch" forName="text_accent_15" refType="w" fact="0.0161"/>
          <dgm:constr type="h" for="ch" forName="text_accent_15" refType="h" fact="0.0251"/>
          <dgm:constr type="l" for="ch" forName="image_15" refType="w" fact="0.8626"/>
          <dgm:constr type="t" for="ch" forName="image_15" refType="h" fact="0"/>
          <dgm:constr type="w" for="ch" forName="image_15" refType="w" fact="0.1374"/>
          <dgm:constr type="h" for="ch" forName="image_15" refType="h" fact="0.2147"/>
          <dgm:constr type="l" for="ch" forName="image_accent_15" refType="w" fact="0.9513"/>
          <dgm:constr type="t" for="ch" forName="image_accent_15" refType="h" fact="0.1826"/>
          <dgm:constr type="w" for="ch" forName="image_accent_15" refType="w" fact="0.0161"/>
          <dgm:constr type="h" for="ch" forName="image_accent_15" refType="h" fact="0.0251"/>
        </dgm:constrLst>
      </dgm:if>
      <dgm:if name="Name17" axis="ch" ptType="node" func="cnt" op="equ" val="16">
        <dgm:alg type="composite">
          <dgm:param type="ar" val="2.0101"/>
        </dgm:alg>
        <dgm:constrLst>
          <dgm:constr type="primFontSz" for="des" ptType="node" op="equ" val="65"/>
          <dgm:constr type="l" for="ch" forName="text_1" refType="w" fact="0.0986"/>
          <dgm:constr type="t" for="ch" forName="text_1" refType="h" fact="0.3421"/>
          <dgm:constr type="w" for="ch" forName="text_1" refType="w" fact="0.1209"/>
          <dgm:constr type="h" for="ch" forName="text_1" refType="h" fact="0.2095"/>
          <dgm:constr type="l" for="ch" forName="text_accent_1" refType="w" fact="0.1013"/>
          <dgm:constr type="t" for="ch" forName="text_accent_1" refType="h" fact="0.4343"/>
          <dgm:constr type="w" for="ch" forName="text_accent_1" refType="w" fact="0.0145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239"/>
          <dgm:constr type="h" for="ch" forName="image_1" refType="h" fact="0.2147"/>
          <dgm:constr type="l" for="ch" forName="image_accent_1" refType="w" fact="0.08"/>
          <dgm:constr type="t" for="ch" forName="image_accent_1" refType="h" fact="0.4111"/>
          <dgm:constr type="w" for="ch" forName="image_accent_1" refType="w" fact="0.0145"/>
          <dgm:constr type="h" for="ch" forName="image_accent_1" refType="h" fact="0.0251"/>
          <dgm:constr type="l" for="ch" forName="image_2" refType="w" fact="0.2925"/>
          <dgm:constr type="t" for="ch" forName="image_2" refType="h" fact="0.3421"/>
          <dgm:constr type="w" for="ch" forName="image_2" refType="w" fact="0.1209"/>
          <dgm:constr type="h" for="ch" forName="image_2" refType="h" fact="0.2095"/>
          <dgm:constr type="l" for="ch" forName="image_accent_2" refType="w" fact="0.2952"/>
          <dgm:constr type="t" for="ch" forName="image_accent_2" refType="h" fact="0.4343"/>
          <dgm:constr type="w" for="ch" forName="image_accent_2" refType="w" fact="0.0145"/>
          <dgm:constr type="h" for="ch" forName="image_accent_2" refType="h" fact="0.0251"/>
          <dgm:constr type="l" for="ch" forName="text_2" refType="w" fact="0.1939"/>
          <dgm:constr type="t" for="ch" forName="text_2" refType="h" fact="0.2285"/>
          <dgm:constr type="w" for="ch" forName="text_2" refType="w" fact="0.1239"/>
          <dgm:constr type="h" for="ch" forName="text_2" refType="h" fact="0.2147"/>
          <dgm:constr type="l" for="ch" forName="text_accent_2" refType="w" fact="0.2739"/>
          <dgm:constr type="t" for="ch" forName="text_accent_2" refType="h" fact="0.4111"/>
          <dgm:constr type="w" for="ch" forName="text_accent_2" refType="w" fact="0.0145"/>
          <dgm:constr type="h" for="ch" forName="text_accent_2" refType="h" fact="0.0251"/>
          <dgm:constr type="l" for="ch" forName="text_3" refType="w" fact="0.0986"/>
          <dgm:constr type="t" for="ch" forName="text_3" refType="h" fact="0.1207"/>
          <dgm:constr type="w" for="ch" forName="text_3" refType="w" fact="0.1209"/>
          <dgm:constr type="h" for="ch" forName="text_3" refType="h" fact="0.2095"/>
          <dgm:constr type="l" for="ch" forName="text_accent_3" refType="w" fact="0.1771"/>
          <dgm:constr type="t" for="ch" forName="text_accent_3" refType="h" fact="0.1264"/>
          <dgm:constr type="w" for="ch" forName="text_accent_3" refType="w" fact="0.0145"/>
          <dgm:constr type="h" for="ch" forName="text_accent_3" refType="h" fact="0.0251"/>
          <dgm:constr type="l" for="ch" forName="image_3" refType="w" fact="0.1939"/>
          <dgm:constr type="t" for="ch" forName="image_3" refType="h" fact="0.0048"/>
          <dgm:constr type="w" for="ch" forName="image_3" refType="w" fact="0.1239"/>
          <dgm:constr type="h" for="ch" forName="image_3" refType="h" fact="0.2147"/>
          <dgm:constr type="l" for="ch" forName="image_accent_3" refType="w" fact="0.199"/>
          <dgm:constr type="t" for="ch" forName="image_accent_3" refType="h" fact="0.0971"/>
          <dgm:constr type="w" for="ch" forName="image_accent_3" refType="w" fact="0.0145"/>
          <dgm:constr type="h" for="ch" forName="image_accent_3" refType="h" fact="0.0251"/>
          <dgm:constr type="l" for="ch" forName="text_4" refType="w" fact="0.2924"/>
          <dgm:constr type="t" for="ch" forName="text_4" refType="h" fact="0.1191"/>
          <dgm:constr type="w" for="ch" forName="text_4" refType="w" fact="0.1209"/>
          <dgm:constr type="h" for="ch" forName="text_4" refType="h" fact="0.2095"/>
          <dgm:constr type="l" for="ch" forName="text_accent_4" refType="w" fact="0.3963"/>
          <dgm:constr type="t" for="ch" forName="text_accent_4" refType="h" fact="0.2101"/>
          <dgm:constr type="w" for="ch" forName="text_accent_4" refType="w" fact="0.0145"/>
          <dgm:constr type="h" for="ch" forName="text_accent_4" refType="h" fact="0.0251"/>
          <dgm:constr type="l" for="ch" forName="image_4" refType="w" fact="0.3894"/>
          <dgm:constr type="t" for="ch" forName="image_4" refType="h" fact="0.2301"/>
          <dgm:constr type="w" for="ch" forName="image_4" refType="w" fact="0.1209"/>
          <dgm:constr type="h" for="ch" forName="image_4" refType="h" fact="0.2095"/>
          <dgm:constr type="l" for="ch" forName="image_accent_4" refType="w" fact="0.417"/>
          <dgm:constr type="t" for="ch" forName="image_accent_4" refType="h" fact="0.2342"/>
          <dgm:constr type="w" for="ch" forName="image_accent_4" refType="w" fact="0.0145"/>
          <dgm:constr type="h" for="ch" forName="image_accent_4" refType="h" fact="0.0251"/>
          <dgm:constr type="l" for="ch" forName="text_5" refType="w" fact="0.3892"/>
          <dgm:constr type="t" for="ch" forName="text_5" refType="h" fact="0.0069"/>
          <dgm:constr type="w" for="ch" forName="text_5" refType="w" fact="0.1209"/>
          <dgm:constr type="h" for="ch" forName="text_5" refType="h" fact="0.2095"/>
          <dgm:constr type="l" for="ch" forName="text_accent_5" refType="w" fact="0.4931"/>
          <dgm:constr type="t" for="ch" forName="text_accent_5" refType="h" fact="0.0974"/>
          <dgm:constr type="w" for="ch" forName="text_accent_5" refType="w" fact="0.0145"/>
          <dgm:constr type="h" for="ch" forName="text_accent_5" refType="h" fact="0.0251"/>
          <dgm:constr type="l" for="ch" forName="image_5" refType="w" fact="0.4862"/>
          <dgm:constr type="t" for="ch" forName="image_5" refType="h" fact="0.1173"/>
          <dgm:constr type="w" for="ch" forName="image_5" refType="w" fact="0.1209"/>
          <dgm:constr type="h" for="ch" forName="image_5" refType="h" fact="0.2095"/>
          <dgm:constr type="l" for="ch" forName="image_accent_5" refType="w" fact="0.5139"/>
          <dgm:constr type="t" for="ch" forName="image_accent_5" refType="h" fact="0.1215"/>
          <dgm:constr type="w" for="ch" forName="image_accent_5" refType="w" fact="0.0145"/>
          <dgm:constr type="h" for="ch" forName="image_accent_5" refType="h" fact="0.0251"/>
          <dgm:constr type="l" for="ch" forName="text_6" refType="w" fact="0.4866"/>
          <dgm:constr type="t" for="ch" forName="text_6" refType="h" fact="0.3413"/>
          <dgm:constr type="w" for="ch" forName="text_6" refType="w" fact="0.1209"/>
          <dgm:constr type="h" for="ch" forName="text_6" refType="h" fact="0.2095"/>
          <dgm:constr type="l" for="ch" forName="text_accent_6" refType="w" fact="0.515"/>
          <dgm:constr type="t" for="ch" forName="text_accent_6" refType="h" fact="0.52"/>
          <dgm:constr type="w" for="ch" forName="text_accent_6" refType="w" fact="0.0145"/>
          <dgm:constr type="h" for="ch" forName="text_accent_6" refType="h" fact="0.0251"/>
          <dgm:constr type="l" for="ch" forName="image_6" refType="w" fact="0.3894"/>
          <dgm:constr type="t" for="ch" forName="image_6" refType="h" fact="0.4533"/>
          <dgm:constr type="w" for="ch" forName="image_6" refType="w" fact="0.1209"/>
          <dgm:constr type="h" for="ch" forName="image_6" refType="h" fact="0.2095"/>
          <dgm:constr type="l" for="ch" forName="image_accent_6" refType="w" fact="0.4923"/>
          <dgm:constr type="t" for="ch" forName="image_accent_6" refType="h" fact="0.5447"/>
          <dgm:constr type="w" for="ch" forName="image_accent_6" refType="w" fact="0.0145"/>
          <dgm:constr type="h" for="ch" forName="image_accent_6" refType="h" fact="0.0251"/>
          <dgm:constr type="l" for="ch" forName="image_7" refType="w" fact="0.098"/>
          <dgm:constr type="t" for="ch" forName="image_7" refType="h" fact="0.5668"/>
          <dgm:constr type="w" for="ch" forName="image_7" refType="w" fact="0.1209"/>
          <dgm:constr type="h" for="ch" forName="image_7" refType="h" fact="0.2095"/>
          <dgm:constr type="l" for="ch" forName="image_accent_7" refType="w" fact="0.1765"/>
          <dgm:constr type="t" for="ch" forName="image_accent_7" refType="h" fact="0.5725"/>
          <dgm:constr type="w" for="ch" forName="image_accent_7" refType="w" fact="0.0145"/>
          <dgm:constr type="h" for="ch" forName="image_accent_7" refType="h" fact="0.0251"/>
          <dgm:constr type="l" for="ch" forName="text_7" refType="w" fact="0.1941"/>
          <dgm:constr type="t" for="ch" forName="text_7" refType="h" fact="0.4525"/>
          <dgm:constr type="w" for="ch" forName="text_7" refType="w" fact="0.1239"/>
          <dgm:constr type="h" for="ch" forName="text_7" refType="h" fact="0.2147"/>
          <dgm:constr type="l" for="ch" forName="text_accent_7" refType="w" fact="0.1992"/>
          <dgm:constr type="t" for="ch" forName="text_accent_7" refType="h" fact="0.5448"/>
          <dgm:constr type="w" for="ch" forName="text_accent_7" refType="w" fact="0.0145"/>
          <dgm:constr type="h" for="ch" forName="text_accent_7" refType="h" fact="0.0251"/>
          <dgm:constr type="l" for="ch" forName="image_8" refType="w" fact="0.486"/>
          <dgm:constr type="t" for="ch" forName="image_8" refType="h" fact="0.5673"/>
          <dgm:constr type="w" for="ch" forName="image_8" refType="w" fact="0.1209"/>
          <dgm:constr type="h" for="ch" forName="image_8" refType="h" fact="0.2095"/>
          <dgm:constr type="l" for="ch" forName="image_accent_8" refType="w" fact="0.59"/>
          <dgm:constr type="t" for="ch" forName="image_accent_8" refType="h" fact="0.6583"/>
          <dgm:constr type="w" for="ch" forName="image_accent_8" refType="w" fact="0.0145"/>
          <dgm:constr type="h" for="ch" forName="image_accent_8" refType="h" fact="0.0251"/>
          <dgm:constr type="l" for="ch" forName="text_8" refType="w" fact="0.5833"/>
          <dgm:constr type="t" for="ch" forName="text_8" refType="h" fact="0.4543"/>
          <dgm:constr type="w" for="ch" forName="text_8" refType="w" fact="0.1209"/>
          <dgm:constr type="h" for="ch" forName="text_8" refType="h" fact="0.2095"/>
          <dgm:constr type="l" for="ch" forName="text_accent_8" refType="w" fact="0.6119"/>
          <dgm:constr type="t" for="ch" forName="text_accent_8" refType="h" fact="0.6343"/>
          <dgm:constr type="w" for="ch" forName="text_accent_8" refType="w" fact="0.0145"/>
          <dgm:constr type="h" for="ch" forName="text_accent_8" refType="h" fact="0.0251"/>
          <dgm:constr type="l" for="ch" forName="image_9" refType="w" fact="0.5834"/>
          <dgm:constr type="t" for="ch" forName="image_9" refType="h" fact="0.229"/>
          <dgm:constr type="w" for="ch" forName="image_9" refType="w" fact="0.1209"/>
          <dgm:constr type="h" for="ch" forName="image_9" refType="h" fact="0.2095"/>
          <dgm:constr type="l" for="ch" forName="image_accent_9" refType="w" fact="0.6619"/>
          <dgm:constr type="t" for="ch" forName="image_accent_9" refType="h" fact="0.2347"/>
          <dgm:constr type="w" for="ch" forName="image_accent_9" refType="w" fact="0.0145"/>
          <dgm:constr type="h" for="ch" forName="image_accent_9" refType="h" fact="0.0251"/>
          <dgm:constr type="l" for="ch" forName="text_9" refType="w" fact="0.582"/>
          <dgm:constr type="t" for="ch" forName="text_9" refType="h" fact="0.0017"/>
          <dgm:constr type="w" for="ch" forName="text_9" refType="w" fact="0.1239"/>
          <dgm:constr type="h" for="ch" forName="text_9" refType="h" fact="0.2147"/>
          <dgm:constr type="l" for="ch" forName="text_accent_9" refType="w" fact="0.6619"/>
          <dgm:constr type="t" for="ch" forName="text_accent_9" refType="h" fact="0.1844"/>
          <dgm:constr type="w" for="ch" forName="text_accent_9" refType="w" fact="0.0145"/>
          <dgm:constr type="h" for="ch" forName="text_accent_9" refType="h" fact="0.0251"/>
          <dgm:constr type="l" for="ch" forName="text_10" refType="w" fact="0.292"/>
          <dgm:constr type="t" for="ch" forName="text_10" refType="h" fact="0.5673"/>
          <dgm:constr type="w" for="ch" forName="text_10" refType="w" fact="0.1209"/>
          <dgm:constr type="h" for="ch" forName="text_10" refType="h" fact="0.2095"/>
          <dgm:constr type="l" for="ch" forName="text_accent_10" refType="w" fact="0.3204"/>
          <dgm:constr type="t" for="ch" forName="text_accent_10" refType="h" fact="0.746"/>
          <dgm:constr type="w" for="ch" forName="text_accent_10" refType="w" fact="0.0145"/>
          <dgm:constr type="h" for="ch" forName="text_accent_10" refType="h" fact="0.0251"/>
          <dgm:constr type="l" for="ch" forName="image_10" refType="w" fact="0.1948"/>
          <dgm:constr type="t" for="ch" forName="image_10" refType="h" fact="0.6792"/>
          <dgm:constr type="w" for="ch" forName="image_10" refType="w" fact="0.1209"/>
          <dgm:constr type="h" for="ch" forName="image_10" refType="h" fact="0.2095"/>
          <dgm:constr type="l" for="ch" forName="image_accent_10" refType="w" fact="0.2977"/>
          <dgm:constr type="t" for="ch" forName="image_accent_10" refType="h" fact="0.7707"/>
          <dgm:constr type="w" for="ch" forName="image_accent_10" refType="w" fact="0.0145"/>
          <dgm:constr type="h" for="ch" forName="image_accent_10" refType="h" fact="0.0251"/>
          <dgm:constr type="l" for="ch" forName="text_11" refType="w" fact="0.4864"/>
          <dgm:constr type="t" for="ch" forName="text_11" refType="h" fact="0.7905"/>
          <dgm:constr type="w" for="ch" forName="text_11" refType="w" fact="0.1209"/>
          <dgm:constr type="h" for="ch" forName="text_11" refType="h" fact="0.2095"/>
          <dgm:constr type="l" for="ch" forName="text_accent_11" refType="w" fact="0.4891"/>
          <dgm:constr type="t" for="ch" forName="text_accent_11" refType="h" fact="0.8827"/>
          <dgm:constr type="w" for="ch" forName="text_accent_11" refType="w" fact="0.0145"/>
          <dgm:constr type="h" for="ch" forName="text_accent_11" refType="h" fact="0.0251"/>
          <dgm:constr type="l" for="ch" forName="image_11" refType="w" fact="0.3878"/>
          <dgm:constr type="t" for="ch" forName="image_11" refType="h" fact="0.6769"/>
          <dgm:constr type="w" for="ch" forName="image_11" refType="w" fact="0.1239"/>
          <dgm:constr type="h" for="ch" forName="image_11" refType="h" fact="0.2147"/>
          <dgm:constr type="l" for="ch" forName="image_accent_11" refType="w" fact="0.4678"/>
          <dgm:constr type="t" for="ch" forName="image_accent_11" refType="h" fact="0.8596"/>
          <dgm:constr type="w" for="ch" forName="image_accent_11" refType="w" fact="0.0145"/>
          <dgm:constr type="h" for="ch" forName="image_accent_11" refType="h" fact="0.0251"/>
          <dgm:constr type="l" for="ch" forName="image_12" refType="w" fact="0.6806"/>
          <dgm:constr type="t" for="ch" forName="image_12" refType="h" fact="0.566"/>
          <dgm:constr type="w" for="ch" forName="image_12" refType="w" fact="0.1209"/>
          <dgm:constr type="h" for="ch" forName="image_12" refType="h" fact="0.2095"/>
          <dgm:constr type="l" for="ch" forName="image_accent_12" refType="w" fact="0.709"/>
          <dgm:constr type="t" for="ch" forName="image_accent_12" refType="h" fact="0.7447"/>
          <dgm:constr type="w" for="ch" forName="image_accent_12" refType="w" fact="0.0145"/>
          <dgm:constr type="h" for="ch" forName="image_accent_12" refType="h" fact="0.0251"/>
          <dgm:constr type="l" for="ch" forName="text_12" refType="w" fact="0.5834"/>
          <dgm:constr type="t" for="ch" forName="text_12" refType="h" fact="0.678"/>
          <dgm:constr type="w" for="ch" forName="text_12" refType="w" fact="0.1209"/>
          <dgm:constr type="h" for="ch" forName="text_12" refType="h" fact="0.2095"/>
          <dgm:constr type="l" for="ch" forName="text_accent_12" refType="w" fact="0.6863"/>
          <dgm:constr type="t" for="ch" forName="text_accent_12" refType="h" fact="0.7694"/>
          <dgm:constr type="w" for="ch" forName="text_accent_12" refType="w" fact="0.0145"/>
          <dgm:constr type="h" for="ch" forName="text_accent_12" refType="h" fact="0.0251"/>
          <dgm:constr type="l" for="ch" forName="text_13" refType="w" fact="0.6811"/>
          <dgm:constr type="t" for="ch" forName="text_13" refType="h" fact="0.3415"/>
          <dgm:constr type="w" for="ch" forName="text_13" refType="w" fact="0.1209"/>
          <dgm:constr type="h" for="ch" forName="text_13" refType="h" fact="0.2095"/>
          <dgm:constr type="l" for="ch" forName="text_accent_13" refType="w" fact="0.7596"/>
          <dgm:constr type="t" for="ch" forName="text_accent_13" refType="h" fact="0.3472"/>
          <dgm:constr type="w" for="ch" forName="text_accent_13" refType="w" fact="0.0145"/>
          <dgm:constr type="h" for="ch" forName="text_accent_13" refType="h" fact="0.0251"/>
          <dgm:constr type="l" for="ch" forName="image_13" refType="w" fact="0.6797"/>
          <dgm:constr type="t" for="ch" forName="image_13" refType="h" fact="0.1142"/>
          <dgm:constr type="w" for="ch" forName="image_13" refType="w" fact="0.1239"/>
          <dgm:constr type="h" for="ch" forName="image_13" refType="h" fact="0.2147"/>
          <dgm:constr type="l" for="ch" forName="image_accent_13" refType="w" fact="0.7597"/>
          <dgm:constr type="t" for="ch" forName="image_accent_13" refType="h" fact="0.2968"/>
          <dgm:constr type="w" for="ch" forName="image_accent_13" refType="w" fact="0.0145"/>
          <dgm:constr type="h" for="ch" forName="image_accent_13" refType="h" fact="0.0251"/>
          <dgm:constr type="l" for="ch" forName="text_14" refType="w" fact="0.779"/>
          <dgm:constr type="t" for="ch" forName="text_14" refType="h" fact="0.6774"/>
          <dgm:constr type="w" for="ch" forName="text_14" refType="w" fact="0.1209"/>
          <dgm:constr type="h" for="ch" forName="text_14" refType="h" fact="0.2095"/>
          <dgm:constr type="l" for="ch" forName="text_accent_14" refType="w" fact="0.8575"/>
          <dgm:constr type="t" for="ch" forName="text_accent_14" refType="h" fact="0.683"/>
          <dgm:constr type="w" for="ch" forName="text_accent_14" refType="w" fact="0.0145"/>
          <dgm:constr type="h" for="ch" forName="text_accent_14" refType="h" fact="0.0251"/>
          <dgm:constr type="l" for="ch" forName="image_14" refType="w" fact="0.7781"/>
          <dgm:constr type="t" for="ch" forName="image_14" refType="h" fact="0.4501"/>
          <dgm:constr type="w" for="ch" forName="image_14" refType="w" fact="0.1239"/>
          <dgm:constr type="h" for="ch" forName="image_14" refType="h" fact="0.2147"/>
          <dgm:constr type="l" for="ch" forName="image_accent_14" refType="w" fact="0.8581"/>
          <dgm:constr type="t" for="ch" forName="image_accent_14" refType="h" fact="0.6327"/>
          <dgm:constr type="w" for="ch" forName="image_accent_14" refType="w" fact="0.0145"/>
          <dgm:constr type="h" for="ch" forName="image_accent_14" refType="h" fact="0.0251"/>
          <dgm:constr type="l" for="ch" forName="text_15" refType="w" fact="0.7791"/>
          <dgm:constr type="t" for="ch" forName="text_15" refType="h" fact="0.2273"/>
          <dgm:constr type="w" for="ch" forName="text_15" refType="w" fact="0.1209"/>
          <dgm:constr type="h" for="ch" forName="text_15" refType="h" fact="0.2095"/>
          <dgm:constr type="l" for="ch" forName="text_accent_15" refType="w" fact="0.8576"/>
          <dgm:constr type="t" for="ch" forName="text_accent_15" refType="h" fact="0.233"/>
          <dgm:constr type="w" for="ch" forName="text_accent_15" refType="w" fact="0.0145"/>
          <dgm:constr type="h" for="ch" forName="text_accent_15" refType="h" fact="0.0251"/>
          <dgm:constr type="l" for="ch" forName="image_15" refType="w" fact="0.7777"/>
          <dgm:constr type="t" for="ch" forName="image_15" refType="h" fact="0"/>
          <dgm:constr type="w" for="ch" forName="image_15" refType="w" fact="0.1239"/>
          <dgm:constr type="h" for="ch" forName="image_15" refType="h" fact="0.2147"/>
          <dgm:constr type="l" for="ch" forName="image_accent_15" refType="w" fact="0.8576"/>
          <dgm:constr type="t" for="ch" forName="image_accent_15" refType="h" fact="0.1826"/>
          <dgm:constr type="w" for="ch" forName="image_accent_15" refType="w" fact="0.0145"/>
          <dgm:constr type="h" for="ch" forName="image_accent_15" refType="h" fact="0.0251"/>
          <dgm:constr type="l" for="ch" forName="text_16" refType="w" fact="0.8775"/>
          <dgm:constr type="t" for="ch" forName="text_16" refType="h" fact="0.7895"/>
          <dgm:constr type="w" for="ch" forName="text_16" refType="w" fact="0.1209"/>
          <dgm:constr type="h" for="ch" forName="text_16" refType="h" fact="0.2095"/>
          <dgm:constr type="l" for="ch" forName="text_accent_16" refType="w" fact="0.956"/>
          <dgm:constr type="t" for="ch" forName="text_accent_16" refType="h" fact="0.7952"/>
          <dgm:constr type="w" for="ch" forName="text_accent_16" refType="w" fact="0.0145"/>
          <dgm:constr type="h" for="ch" forName="text_accent_16" refType="h" fact="0.0251"/>
          <dgm:constr type="l" for="ch" forName="image_16" refType="w" fact="0.8761"/>
          <dgm:constr type="t" for="ch" forName="image_16" refType="h" fact="0.5622"/>
          <dgm:constr type="w" for="ch" forName="image_16" refType="w" fact="0.1239"/>
          <dgm:constr type="h" for="ch" forName="image_16" refType="h" fact="0.2147"/>
          <dgm:constr type="l" for="ch" forName="image_accent_16" refType="w" fact="0.9561"/>
          <dgm:constr type="t" for="ch" forName="image_accent_16" refType="h" fact="0.7449"/>
          <dgm:constr type="w" for="ch" forName="image_accent_16" refType="w" fact="0.0145"/>
          <dgm:constr type="h" for="ch" forName="image_accent_16" refType="h" fact="0.0251"/>
        </dgm:constrLst>
      </dgm:if>
      <dgm:if name="Name18" axis="ch" ptType="node" func="cnt" op="equ" val="17">
        <dgm:alg type="composite">
          <dgm:param type="ar" val="2.0104"/>
        </dgm:alg>
        <dgm:constrLst>
          <dgm:constr type="primFontSz" for="des" ptType="node" op="equ" val="65"/>
          <dgm:constr type="l" for="ch" forName="text_1" refType="w" fact="0.0986"/>
          <dgm:constr type="t" for="ch" forName="text_1" refType="h" fact="0.3421"/>
          <dgm:constr type="w" for="ch" forName="text_1" refType="w" fact="0.1209"/>
          <dgm:constr type="h" for="ch" forName="text_1" refType="h" fact="0.2095"/>
          <dgm:constr type="l" for="ch" forName="text_accent_1" refType="w" fact="0.1013"/>
          <dgm:constr type="t" for="ch" forName="text_accent_1" refType="h" fact="0.4343"/>
          <dgm:constr type="w" for="ch" forName="text_accent_1" refType="w" fact="0.0145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239"/>
          <dgm:constr type="h" for="ch" forName="image_1" refType="h" fact="0.2147"/>
          <dgm:constr type="l" for="ch" forName="image_accent_1" refType="w" fact="0.0799"/>
          <dgm:constr type="t" for="ch" forName="image_accent_1" refType="h" fact="0.4111"/>
          <dgm:constr type="w" for="ch" forName="image_accent_1" refType="w" fact="0.0145"/>
          <dgm:constr type="h" for="ch" forName="image_accent_1" refType="h" fact="0.0251"/>
          <dgm:constr type="l" for="ch" forName="image_2" refType="w" fact="0.2925"/>
          <dgm:constr type="t" for="ch" forName="image_2" refType="h" fact="0.3421"/>
          <dgm:constr type="w" for="ch" forName="image_2" refType="w" fact="0.1209"/>
          <dgm:constr type="h" for="ch" forName="image_2" refType="h" fact="0.2095"/>
          <dgm:constr type="l" for="ch" forName="image_accent_2" refType="w" fact="0.2952"/>
          <dgm:constr type="t" for="ch" forName="image_accent_2" refType="h" fact="0.4343"/>
          <dgm:constr type="w" for="ch" forName="image_accent_2" refType="w" fact="0.0145"/>
          <dgm:constr type="h" for="ch" forName="image_accent_2" refType="h" fact="0.0251"/>
          <dgm:constr type="l" for="ch" forName="text_2" refType="w" fact="0.1939"/>
          <dgm:constr type="t" for="ch" forName="text_2" refType="h" fact="0.2285"/>
          <dgm:constr type="w" for="ch" forName="text_2" refType="w" fact="0.1239"/>
          <dgm:constr type="h" for="ch" forName="text_2" refType="h" fact="0.2147"/>
          <dgm:constr type="l" for="ch" forName="text_accent_2" refType="w" fact="0.2739"/>
          <dgm:constr type="t" for="ch" forName="text_accent_2" refType="h" fact="0.4111"/>
          <dgm:constr type="w" for="ch" forName="text_accent_2" refType="w" fact="0.0145"/>
          <dgm:constr type="h" for="ch" forName="text_accent_2" refType="h" fact="0.0251"/>
          <dgm:constr type="l" for="ch" forName="text_3" refType="w" fact="0.0986"/>
          <dgm:constr type="t" for="ch" forName="text_3" refType="h" fact="0.1207"/>
          <dgm:constr type="w" for="ch" forName="text_3" refType="w" fact="0.1209"/>
          <dgm:constr type="h" for="ch" forName="text_3" refType="h" fact="0.2095"/>
          <dgm:constr type="l" for="ch" forName="text_accent_3" refType="w" fact="0.1771"/>
          <dgm:constr type="t" for="ch" forName="text_accent_3" refType="h" fact="0.1264"/>
          <dgm:constr type="w" for="ch" forName="text_accent_3" refType="w" fact="0.0145"/>
          <dgm:constr type="h" for="ch" forName="text_accent_3" refType="h" fact="0.0251"/>
          <dgm:constr type="l" for="ch" forName="image_3" refType="w" fact="0.1939"/>
          <dgm:constr type="t" for="ch" forName="image_3" refType="h" fact="0.0048"/>
          <dgm:constr type="w" for="ch" forName="image_3" refType="w" fact="0.1239"/>
          <dgm:constr type="h" for="ch" forName="image_3" refType="h" fact="0.2147"/>
          <dgm:constr type="l" for="ch" forName="image_accent_3" refType="w" fact="0.199"/>
          <dgm:constr type="t" for="ch" forName="image_accent_3" refType="h" fact="0.0971"/>
          <dgm:constr type="w" for="ch" forName="image_accent_3" refType="w" fact="0.0145"/>
          <dgm:constr type="h" for="ch" forName="image_accent_3" refType="h" fact="0.0251"/>
          <dgm:constr type="l" for="ch" forName="text_4" refType="w" fact="0.2923"/>
          <dgm:constr type="t" for="ch" forName="text_4" refType="h" fact="0.1191"/>
          <dgm:constr type="w" for="ch" forName="text_4" refType="w" fact="0.1209"/>
          <dgm:constr type="h" for="ch" forName="text_4" refType="h" fact="0.2095"/>
          <dgm:constr type="l" for="ch" forName="text_accent_4" refType="w" fact="0.3963"/>
          <dgm:constr type="t" for="ch" forName="text_accent_4" refType="h" fact="0.2101"/>
          <dgm:constr type="w" for="ch" forName="text_accent_4" refType="w" fact="0.0145"/>
          <dgm:constr type="h" for="ch" forName="text_accent_4" refType="h" fact="0.0251"/>
          <dgm:constr type="l" for="ch" forName="image_4" refType="w" fact="0.3893"/>
          <dgm:constr type="t" for="ch" forName="image_4" refType="h" fact="0.2301"/>
          <dgm:constr type="w" for="ch" forName="image_4" refType="w" fact="0.1209"/>
          <dgm:constr type="h" for="ch" forName="image_4" refType="h" fact="0.2095"/>
          <dgm:constr type="l" for="ch" forName="image_accent_4" refType="w" fact="0.417"/>
          <dgm:constr type="t" for="ch" forName="image_accent_4" refType="h" fact="0.2342"/>
          <dgm:constr type="w" for="ch" forName="image_accent_4" refType="w" fact="0.0145"/>
          <dgm:constr type="h" for="ch" forName="image_accent_4" refType="h" fact="0.0251"/>
          <dgm:constr type="l" for="ch" forName="text_5" refType="w" fact="0.3891"/>
          <dgm:constr type="t" for="ch" forName="text_5" refType="h" fact="0.0069"/>
          <dgm:constr type="w" for="ch" forName="text_5" refType="w" fact="0.1209"/>
          <dgm:constr type="h" for="ch" forName="text_5" refType="h" fact="0.2095"/>
          <dgm:constr type="l" for="ch" forName="text_accent_5" refType="w" fact="0.4931"/>
          <dgm:constr type="t" for="ch" forName="text_accent_5" refType="h" fact="0.0974"/>
          <dgm:constr type="w" for="ch" forName="text_accent_5" refType="w" fact="0.0145"/>
          <dgm:constr type="h" for="ch" forName="text_accent_5" refType="h" fact="0.0251"/>
          <dgm:constr type="l" for="ch" forName="image_5" refType="w" fact="0.4861"/>
          <dgm:constr type="t" for="ch" forName="image_5" refType="h" fact="0.1173"/>
          <dgm:constr type="w" for="ch" forName="image_5" refType="w" fact="0.1209"/>
          <dgm:constr type="h" for="ch" forName="image_5" refType="h" fact="0.2095"/>
          <dgm:constr type="l" for="ch" forName="image_accent_5" refType="w" fact="0.5138"/>
          <dgm:constr type="t" for="ch" forName="image_accent_5" refType="h" fact="0.1215"/>
          <dgm:constr type="w" for="ch" forName="image_accent_5" refType="w" fact="0.0145"/>
          <dgm:constr type="h" for="ch" forName="image_accent_5" refType="h" fact="0.0251"/>
          <dgm:constr type="l" for="ch" forName="text_6" refType="w" fact="0.4865"/>
          <dgm:constr type="t" for="ch" forName="text_6" refType="h" fact="0.3413"/>
          <dgm:constr type="w" for="ch" forName="text_6" refType="w" fact="0.1209"/>
          <dgm:constr type="h" for="ch" forName="text_6" refType="h" fact="0.2095"/>
          <dgm:constr type="l" for="ch" forName="text_accent_6" refType="w" fact="0.5149"/>
          <dgm:constr type="t" for="ch" forName="text_accent_6" refType="h" fact="0.52"/>
          <dgm:constr type="w" for="ch" forName="text_accent_6" refType="w" fact="0.0145"/>
          <dgm:constr type="h" for="ch" forName="text_accent_6" refType="h" fact="0.0251"/>
          <dgm:constr type="l" for="ch" forName="image_6" refType="w" fact="0.3893"/>
          <dgm:constr type="t" for="ch" forName="image_6" refType="h" fact="0.4533"/>
          <dgm:constr type="w" for="ch" forName="image_6" refType="w" fact="0.1209"/>
          <dgm:constr type="h" for="ch" forName="image_6" refType="h" fact="0.2095"/>
          <dgm:constr type="l" for="ch" forName="image_accent_6" refType="w" fact="0.4923"/>
          <dgm:constr type="t" for="ch" forName="image_accent_6" refType="h" fact="0.5447"/>
          <dgm:constr type="w" for="ch" forName="image_accent_6" refType="w" fact="0.0145"/>
          <dgm:constr type="h" for="ch" forName="image_accent_6" refType="h" fact="0.0251"/>
          <dgm:constr type="l" for="ch" forName="image_7" refType="w" fact="0.098"/>
          <dgm:constr type="t" for="ch" forName="image_7" refType="h" fact="0.5668"/>
          <dgm:constr type="w" for="ch" forName="image_7" refType="w" fact="0.1209"/>
          <dgm:constr type="h" for="ch" forName="image_7" refType="h" fact="0.2095"/>
          <dgm:constr type="l" for="ch" forName="image_accent_7" refType="w" fact="0.1765"/>
          <dgm:constr type="t" for="ch" forName="image_accent_7" refType="h" fact="0.5725"/>
          <dgm:constr type="w" for="ch" forName="image_accent_7" refType="w" fact="0.0145"/>
          <dgm:constr type="h" for="ch" forName="image_accent_7" refType="h" fact="0.0251"/>
          <dgm:constr type="l" for="ch" forName="text_7" refType="w" fact="0.1941"/>
          <dgm:constr type="t" for="ch" forName="text_7" refType="h" fact="0.4525"/>
          <dgm:constr type="w" for="ch" forName="text_7" refType="w" fact="0.1239"/>
          <dgm:constr type="h" for="ch" forName="text_7" refType="h" fact="0.2147"/>
          <dgm:constr type="l" for="ch" forName="text_accent_7" refType="w" fact="0.1992"/>
          <dgm:constr type="t" for="ch" forName="text_accent_7" refType="h" fact="0.5448"/>
          <dgm:constr type="w" for="ch" forName="text_accent_7" refType="w" fact="0.0145"/>
          <dgm:constr type="h" for="ch" forName="text_accent_7" refType="h" fact="0.0251"/>
          <dgm:constr type="l" for="ch" forName="image_8" refType="w" fact="0.4859"/>
          <dgm:constr type="t" for="ch" forName="image_8" refType="h" fact="0.5673"/>
          <dgm:constr type="w" for="ch" forName="image_8" refType="w" fact="0.1209"/>
          <dgm:constr type="h" for="ch" forName="image_8" refType="h" fact="0.2095"/>
          <dgm:constr type="l" for="ch" forName="image_accent_8" refType="w" fact="0.5899"/>
          <dgm:constr type="t" for="ch" forName="image_accent_8" refType="h" fact="0.6583"/>
          <dgm:constr type="w" for="ch" forName="image_accent_8" refType="w" fact="0.0145"/>
          <dgm:constr type="h" for="ch" forName="image_accent_8" refType="h" fact="0.0251"/>
          <dgm:constr type="l" for="ch" forName="text_8" refType="w" fact="0.5832"/>
          <dgm:constr type="t" for="ch" forName="text_8" refType="h" fact="0.4543"/>
          <dgm:constr type="w" for="ch" forName="text_8" refType="w" fact="0.1209"/>
          <dgm:constr type="h" for="ch" forName="text_8" refType="h" fact="0.2095"/>
          <dgm:constr type="l" for="ch" forName="text_accent_8" refType="w" fact="0.6118"/>
          <dgm:constr type="t" for="ch" forName="text_accent_8" refType="h" fact="0.6343"/>
          <dgm:constr type="w" for="ch" forName="text_accent_8" refType="w" fact="0.0145"/>
          <dgm:constr type="h" for="ch" forName="text_accent_8" refType="h" fact="0.0251"/>
          <dgm:constr type="l" for="ch" forName="image_9" refType="w" fact="0.5833"/>
          <dgm:constr type="t" for="ch" forName="image_9" refType="h" fact="0.229"/>
          <dgm:constr type="w" for="ch" forName="image_9" refType="w" fact="0.1209"/>
          <dgm:constr type="h" for="ch" forName="image_9" refType="h" fact="0.2095"/>
          <dgm:constr type="l" for="ch" forName="image_accent_9" refType="w" fact="0.6618"/>
          <dgm:constr type="t" for="ch" forName="image_accent_9" refType="h" fact="0.2347"/>
          <dgm:constr type="w" for="ch" forName="image_accent_9" refType="w" fact="0.0145"/>
          <dgm:constr type="h" for="ch" forName="image_accent_9" refType="h" fact="0.0251"/>
          <dgm:constr type="l" for="ch" forName="text_9" refType="w" fact="0.5819"/>
          <dgm:constr type="t" for="ch" forName="text_9" refType="h" fact="0.0017"/>
          <dgm:constr type="w" for="ch" forName="text_9" refType="w" fact="0.1239"/>
          <dgm:constr type="h" for="ch" forName="text_9" refType="h" fact="0.2147"/>
          <dgm:constr type="l" for="ch" forName="text_accent_9" refType="w" fact="0.6618"/>
          <dgm:constr type="t" for="ch" forName="text_accent_9" refType="h" fact="0.1844"/>
          <dgm:constr type="w" for="ch" forName="text_accent_9" refType="w" fact="0.0145"/>
          <dgm:constr type="h" for="ch" forName="text_accent_9" refType="h" fact="0.0251"/>
          <dgm:constr type="l" for="ch" forName="text_10" refType="w" fact="0.2919"/>
          <dgm:constr type="t" for="ch" forName="text_10" refType="h" fact="0.5673"/>
          <dgm:constr type="w" for="ch" forName="text_10" refType="w" fact="0.1209"/>
          <dgm:constr type="h" for="ch" forName="text_10" refType="h" fact="0.2095"/>
          <dgm:constr type="l" for="ch" forName="text_accent_10" refType="w" fact="0.3204"/>
          <dgm:constr type="t" for="ch" forName="text_accent_10" refType="h" fact="0.746"/>
          <dgm:constr type="w" for="ch" forName="text_accent_10" refType="w" fact="0.0145"/>
          <dgm:constr type="h" for="ch" forName="text_accent_10" refType="h" fact="0.0251"/>
          <dgm:constr type="l" for="ch" forName="image_10" refType="w" fact="0.1947"/>
          <dgm:constr type="t" for="ch" forName="image_10" refType="h" fact="0.6792"/>
          <dgm:constr type="w" for="ch" forName="image_10" refType="w" fact="0.1209"/>
          <dgm:constr type="h" for="ch" forName="image_10" refType="h" fact="0.2095"/>
          <dgm:constr type="l" for="ch" forName="image_accent_10" refType="w" fact="0.2977"/>
          <dgm:constr type="t" for="ch" forName="image_accent_10" refType="h" fact="0.7707"/>
          <dgm:constr type="w" for="ch" forName="image_accent_10" refType="w" fact="0.0145"/>
          <dgm:constr type="h" for="ch" forName="image_accent_10" refType="h" fact="0.0251"/>
          <dgm:constr type="l" for="ch" forName="text_11" refType="w" fact="0.4864"/>
          <dgm:constr type="t" for="ch" forName="text_11" refType="h" fact="0.7905"/>
          <dgm:constr type="w" for="ch" forName="text_11" refType="w" fact="0.1209"/>
          <dgm:constr type="h" for="ch" forName="text_11" refType="h" fact="0.2095"/>
          <dgm:constr type="l" for="ch" forName="text_accent_11" refType="w" fact="0.4891"/>
          <dgm:constr type="t" for="ch" forName="text_accent_11" refType="h" fact="0.8827"/>
          <dgm:constr type="w" for="ch" forName="text_accent_11" refType="w" fact="0.0145"/>
          <dgm:constr type="h" for="ch" forName="text_accent_11" refType="h" fact="0.0251"/>
          <dgm:constr type="l" for="ch" forName="image_11" refType="w" fact="0.3878"/>
          <dgm:constr type="t" for="ch" forName="image_11" refType="h" fact="0.6769"/>
          <dgm:constr type="w" for="ch" forName="image_11" refType="w" fact="0.1239"/>
          <dgm:constr type="h" for="ch" forName="image_11" refType="h" fact="0.2147"/>
          <dgm:constr type="l" for="ch" forName="image_accent_11" refType="w" fact="0.4677"/>
          <dgm:constr type="t" for="ch" forName="image_accent_11" refType="h" fact="0.8596"/>
          <dgm:constr type="w" for="ch" forName="image_accent_11" refType="w" fact="0.0145"/>
          <dgm:constr type="h" for="ch" forName="image_accent_11" refType="h" fact="0.0251"/>
          <dgm:constr type="l" for="ch" forName="image_12" refType="w" fact="0.6805"/>
          <dgm:constr type="t" for="ch" forName="image_12" refType="h" fact="0.566"/>
          <dgm:constr type="w" for="ch" forName="image_12" refType="w" fact="0.1209"/>
          <dgm:constr type="h" for="ch" forName="image_12" refType="h" fact="0.2095"/>
          <dgm:constr type="l" for="ch" forName="image_accent_12" refType="w" fact="0.7089"/>
          <dgm:constr type="t" for="ch" forName="image_accent_12" refType="h" fact="0.7447"/>
          <dgm:constr type="w" for="ch" forName="image_accent_12" refType="w" fact="0.0145"/>
          <dgm:constr type="h" for="ch" forName="image_accent_12" refType="h" fact="0.0251"/>
          <dgm:constr type="l" for="ch" forName="text_12" refType="w" fact="0.5833"/>
          <dgm:constr type="t" for="ch" forName="text_12" refType="h" fact="0.678"/>
          <dgm:constr type="w" for="ch" forName="text_12" refType="w" fact="0.1209"/>
          <dgm:constr type="h" for="ch" forName="text_12" refType="h" fact="0.2095"/>
          <dgm:constr type="l" for="ch" forName="text_accent_12" refType="w" fact="0.6862"/>
          <dgm:constr type="t" for="ch" forName="text_accent_12" refType="h" fact="0.7694"/>
          <dgm:constr type="w" for="ch" forName="text_accent_12" refType="w" fact="0.0145"/>
          <dgm:constr type="h" for="ch" forName="text_accent_12" refType="h" fact="0.0251"/>
          <dgm:constr type="l" for="ch" forName="text_13" refType="w" fact="0.681"/>
          <dgm:constr type="t" for="ch" forName="text_13" refType="h" fact="0.3415"/>
          <dgm:constr type="w" for="ch" forName="text_13" refType="w" fact="0.1209"/>
          <dgm:constr type="h" for="ch" forName="text_13" refType="h" fact="0.2095"/>
          <dgm:constr type="l" for="ch" forName="text_accent_13" refType="w" fact="0.7595"/>
          <dgm:constr type="t" for="ch" forName="text_accent_13" refType="h" fact="0.3472"/>
          <dgm:constr type="w" for="ch" forName="text_accent_13" refType="w" fact="0.0145"/>
          <dgm:constr type="h" for="ch" forName="text_accent_13" refType="h" fact="0.0251"/>
          <dgm:constr type="l" for="ch" forName="image_13" refType="w" fact="0.6796"/>
          <dgm:constr type="t" for="ch" forName="image_13" refType="h" fact="0.1142"/>
          <dgm:constr type="w" for="ch" forName="image_13" refType="w" fact="0.1239"/>
          <dgm:constr type="h" for="ch" forName="image_13" refType="h" fact="0.2147"/>
          <dgm:constr type="l" for="ch" forName="image_accent_13" refType="w" fact="0.7596"/>
          <dgm:constr type="t" for="ch" forName="image_accent_13" refType="h" fact="0.2968"/>
          <dgm:constr type="w" for="ch" forName="image_accent_13" refType="w" fact="0.0145"/>
          <dgm:constr type="h" for="ch" forName="image_accent_13" refType="h" fact="0.0251"/>
          <dgm:constr type="l" for="ch" forName="text_14" refType="w" fact="0.7789"/>
          <dgm:constr type="t" for="ch" forName="text_14" refType="h" fact="0.6774"/>
          <dgm:constr type="w" for="ch" forName="text_14" refType="w" fact="0.1209"/>
          <dgm:constr type="h" for="ch" forName="text_14" refType="h" fact="0.2095"/>
          <dgm:constr type="l" for="ch" forName="text_accent_14" refType="w" fact="0.8574"/>
          <dgm:constr type="t" for="ch" forName="text_accent_14" refType="h" fact="0.683"/>
          <dgm:constr type="w" for="ch" forName="text_accent_14" refType="w" fact="0.0145"/>
          <dgm:constr type="h" for="ch" forName="text_accent_14" refType="h" fact="0.0251"/>
          <dgm:constr type="l" for="ch" forName="image_14" refType="w" fact="0.778"/>
          <dgm:constr type="t" for="ch" forName="image_14" refType="h" fact="0.4501"/>
          <dgm:constr type="w" for="ch" forName="image_14" refType="w" fact="0.1239"/>
          <dgm:constr type="h" for="ch" forName="image_14" refType="h" fact="0.2147"/>
          <dgm:constr type="l" for="ch" forName="image_accent_14" refType="w" fact="0.858"/>
          <dgm:constr type="t" for="ch" forName="image_accent_14" refType="h" fact="0.6327"/>
          <dgm:constr type="w" for="ch" forName="image_accent_14" refType="w" fact="0.0145"/>
          <dgm:constr type="h" for="ch" forName="image_accent_14" refType="h" fact="0.0251"/>
          <dgm:constr type="l" for="ch" forName="text_15" refType="w" fact="0.779"/>
          <dgm:constr type="t" for="ch" forName="text_15" refType="h" fact="0.2273"/>
          <dgm:constr type="w" for="ch" forName="text_15" refType="w" fact="0.1209"/>
          <dgm:constr type="h" for="ch" forName="text_15" refType="h" fact="0.2095"/>
          <dgm:constr type="l" for="ch" forName="text_accent_15" refType="w" fact="0.8575"/>
          <dgm:constr type="t" for="ch" forName="text_accent_15" refType="h" fact="0.233"/>
          <dgm:constr type="w" for="ch" forName="text_accent_15" refType="w" fact="0.0145"/>
          <dgm:constr type="h" for="ch" forName="text_accent_15" refType="h" fact="0.0251"/>
          <dgm:constr type="l" for="ch" forName="image_15" refType="w" fact="0.7776"/>
          <dgm:constr type="t" for="ch" forName="image_15" refType="h" fact="0"/>
          <dgm:constr type="w" for="ch" forName="image_15" refType="w" fact="0.1239"/>
          <dgm:constr type="h" for="ch" forName="image_15" refType="h" fact="0.2147"/>
          <dgm:constr type="l" for="ch" forName="image_accent_15" refType="w" fact="0.8575"/>
          <dgm:constr type="t" for="ch" forName="image_accent_15" refType="h" fact="0.1826"/>
          <dgm:constr type="w" for="ch" forName="image_accent_15" refType="w" fact="0.0145"/>
          <dgm:constr type="h" for="ch" forName="image_accent_15" refType="h" fact="0.0251"/>
          <dgm:constr type="l" for="ch" forName="text_16" refType="w" fact="0.8774"/>
          <dgm:constr type="t" for="ch" forName="text_16" refType="h" fact="0.7895"/>
          <dgm:constr type="w" for="ch" forName="text_16" refType="w" fact="0.1209"/>
          <dgm:constr type="h" for="ch" forName="text_16" refType="h" fact="0.2095"/>
          <dgm:constr type="l" for="ch" forName="text_accent_16" refType="w" fact="0.9559"/>
          <dgm:constr type="t" for="ch" forName="text_accent_16" refType="h" fact="0.7952"/>
          <dgm:constr type="w" for="ch" forName="text_accent_16" refType="w" fact="0.0145"/>
          <dgm:constr type="h" for="ch" forName="text_accent_16" refType="h" fact="0.0251"/>
          <dgm:constr type="l" for="ch" forName="image_16" refType="w" fact="0.876"/>
          <dgm:constr type="t" for="ch" forName="image_16" refType="h" fact="0.5622"/>
          <dgm:constr type="w" for="ch" forName="image_16" refType="w" fact="0.1239"/>
          <dgm:constr type="h" for="ch" forName="image_16" refType="h" fact="0.2147"/>
          <dgm:constr type="l" for="ch" forName="image_accent_16" refType="w" fact="0.956"/>
          <dgm:constr type="t" for="ch" forName="image_accent_16" refType="h" fact="0.7449"/>
          <dgm:constr type="w" for="ch" forName="image_accent_16" refType="w" fact="0.0145"/>
          <dgm:constr type="h" for="ch" forName="image_accent_16" refType="h" fact="0.0251"/>
          <dgm:constr type="l" for="ch" forName="text_17" refType="w" fact="0.8776"/>
          <dgm:constr type="t" for="ch" forName="text_17" refType="h" fact="0.3388"/>
          <dgm:constr type="w" for="ch" forName="text_17" refType="w" fact="0.1209"/>
          <dgm:constr type="h" for="ch" forName="text_17" refType="h" fact="0.2095"/>
          <dgm:constr type="l" for="ch" forName="text_accent_17" refType="w" fact="0.9561"/>
          <dgm:constr type="t" for="ch" forName="text_accent_17" refType="h" fact="0.3445"/>
          <dgm:constr type="w" for="ch" forName="text_accent_17" refType="w" fact="0.0145"/>
          <dgm:constr type="h" for="ch" forName="text_accent_17" refType="h" fact="0.0251"/>
          <dgm:constr type="l" for="ch" forName="image_17" refType="w" fact="0.8761"/>
          <dgm:constr type="t" for="ch" forName="image_17" refType="h" fact="0.1115"/>
          <dgm:constr type="w" for="ch" forName="image_17" refType="w" fact="0.1239"/>
          <dgm:constr type="h" for="ch" forName="image_17" refType="h" fact="0.2147"/>
          <dgm:constr type="l" for="ch" forName="image_accent_17" refType="w" fact="0.9561"/>
          <dgm:constr type="t" for="ch" forName="image_accent_17" refType="h" fact="0.2941"/>
          <dgm:constr type="w" for="ch" forName="image_accent_17" refType="w" fact="0.0145"/>
          <dgm:constr type="h" for="ch" forName="image_accent_17" refType="h" fact="0.0251"/>
        </dgm:constrLst>
      </dgm:if>
      <dgm:if name="Name19" axis="ch" ptType="node" func="cnt" op="equ" val="18">
        <dgm:alg type="composite">
          <dgm:param type="ar" val="2.2083"/>
        </dgm:alg>
        <dgm:constrLst>
          <dgm:constr type="primFontSz" for="des" ptType="node" op="equ" val="65"/>
          <dgm:constr type="l" for="ch" forName="text_1" refType="w" fact="0.0898"/>
          <dgm:constr type="t" for="ch" forName="text_1" refType="h" fact="0.3421"/>
          <dgm:constr type="w" for="ch" forName="text_1" refType="w" fact="0.11"/>
          <dgm:constr type="h" for="ch" forName="text_1" refType="h" fact="0.2095"/>
          <dgm:constr type="l" for="ch" forName="text_accent_1" refType="w" fact="0.0922"/>
          <dgm:constr type="t" for="ch" forName="text_accent_1" refType="h" fact="0.4343"/>
          <dgm:constr type="w" for="ch" forName="text_accent_1" refType="w" fact="0.0132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128"/>
          <dgm:constr type="h" for="ch" forName="image_1" refType="h" fact="0.2147"/>
          <dgm:constr type="l" for="ch" forName="image_accent_1" refType="w" fact="0.0728"/>
          <dgm:constr type="t" for="ch" forName="image_accent_1" refType="h" fact="0.4111"/>
          <dgm:constr type="w" for="ch" forName="image_accent_1" refType="w" fact="0.0132"/>
          <dgm:constr type="h" for="ch" forName="image_accent_1" refType="h" fact="0.0251"/>
          <dgm:constr type="l" for="ch" forName="image_2" refType="w" fact="0.2663"/>
          <dgm:constr type="t" for="ch" forName="image_2" refType="h" fact="0.3421"/>
          <dgm:constr type="w" for="ch" forName="image_2" refType="w" fact="0.11"/>
          <dgm:constr type="h" for="ch" forName="image_2" refType="h" fact="0.2095"/>
          <dgm:constr type="l" for="ch" forName="image_accent_2" refType="w" fact="0.2687"/>
          <dgm:constr type="t" for="ch" forName="image_accent_2" refType="h" fact="0.4343"/>
          <dgm:constr type="w" for="ch" forName="image_accent_2" refType="w" fact="0.0132"/>
          <dgm:constr type="h" for="ch" forName="image_accent_2" refType="h" fact="0.0251"/>
          <dgm:constr type="l" for="ch" forName="text_2" refType="w" fact="0.1765"/>
          <dgm:constr type="t" for="ch" forName="text_2" refType="h" fact="0.2285"/>
          <dgm:constr type="w" for="ch" forName="text_2" refType="w" fact="0.1128"/>
          <dgm:constr type="h" for="ch" forName="text_2" refType="h" fact="0.2147"/>
          <dgm:constr type="l" for="ch" forName="text_accent_2" refType="w" fact="0.2493"/>
          <dgm:constr type="t" for="ch" forName="text_accent_2" refType="h" fact="0.4111"/>
          <dgm:constr type="w" for="ch" forName="text_accent_2" refType="w" fact="0.0132"/>
          <dgm:constr type="h" for="ch" forName="text_accent_2" refType="h" fact="0.0251"/>
          <dgm:constr type="l" for="ch" forName="text_3" refType="w" fact="0.0897"/>
          <dgm:constr type="t" for="ch" forName="text_3" refType="h" fact="0.1207"/>
          <dgm:constr type="w" for="ch" forName="text_3" refType="w" fact="0.11"/>
          <dgm:constr type="h" for="ch" forName="text_3" refType="h" fact="0.2095"/>
          <dgm:constr type="l" for="ch" forName="text_accent_3" refType="w" fact="0.1612"/>
          <dgm:constr type="t" for="ch" forName="text_accent_3" refType="h" fact="0.1264"/>
          <dgm:constr type="w" for="ch" forName="text_accent_3" refType="w" fact="0.0132"/>
          <dgm:constr type="h" for="ch" forName="text_accent_3" refType="h" fact="0.0251"/>
          <dgm:constr type="l" for="ch" forName="image_3" refType="w" fact="0.1765"/>
          <dgm:constr type="t" for="ch" forName="image_3" refType="h" fact="0.0048"/>
          <dgm:constr type="w" for="ch" forName="image_3" refType="w" fact="0.1128"/>
          <dgm:constr type="h" for="ch" forName="image_3" refType="h" fact="0.2147"/>
          <dgm:constr type="l" for="ch" forName="image_accent_3" refType="w" fact="0.1812"/>
          <dgm:constr type="t" for="ch" forName="image_accent_3" refType="h" fact="0.0971"/>
          <dgm:constr type="w" for="ch" forName="image_accent_3" refType="w" fact="0.0132"/>
          <dgm:constr type="h" for="ch" forName="image_accent_3" refType="h" fact="0.0251"/>
          <dgm:constr type="l" for="ch" forName="text_4" refType="w" fact="0.2661"/>
          <dgm:constr type="t" for="ch" forName="text_4" refType="h" fact="0.1191"/>
          <dgm:constr type="w" for="ch" forName="text_4" refType="w" fact="0.11"/>
          <dgm:constr type="h" for="ch" forName="text_4" refType="h" fact="0.2095"/>
          <dgm:constr type="l" for="ch" forName="text_accent_4" refType="w" fact="0.3608"/>
          <dgm:constr type="t" for="ch" forName="text_accent_4" refType="h" fact="0.2101"/>
          <dgm:constr type="w" for="ch" forName="text_accent_4" refType="w" fact="0.0132"/>
          <dgm:constr type="h" for="ch" forName="text_accent_4" refType="h" fact="0.0251"/>
          <dgm:constr type="l" for="ch" forName="image_4" refType="w" fact="0.3544"/>
          <dgm:constr type="t" for="ch" forName="image_4" refType="h" fact="0.2301"/>
          <dgm:constr type="w" for="ch" forName="image_4" refType="w" fact="0.11"/>
          <dgm:constr type="h" for="ch" forName="image_4" refType="h" fact="0.2095"/>
          <dgm:constr type="l" for="ch" forName="image_accent_4" refType="w" fact="0.3796"/>
          <dgm:constr type="t" for="ch" forName="image_accent_4" refType="h" fact="0.2342"/>
          <dgm:constr type="w" for="ch" forName="image_accent_4" refType="w" fact="0.0132"/>
          <dgm:constr type="h" for="ch" forName="image_accent_4" refType="h" fact="0.0251"/>
          <dgm:constr type="l" for="ch" forName="text_5" refType="w" fact="0.3543"/>
          <dgm:constr type="t" for="ch" forName="text_5" refType="h" fact="0.0069"/>
          <dgm:constr type="w" for="ch" forName="text_5" refType="w" fact="0.11"/>
          <dgm:constr type="h" for="ch" forName="text_5" refType="h" fact="0.2095"/>
          <dgm:constr type="l" for="ch" forName="text_accent_5" refType="w" fact="0.4489"/>
          <dgm:constr type="t" for="ch" forName="text_accent_5" refType="h" fact="0.0974"/>
          <dgm:constr type="w" for="ch" forName="text_accent_5" refType="w" fact="0.0132"/>
          <dgm:constr type="h" for="ch" forName="text_accent_5" refType="h" fact="0.0251"/>
          <dgm:constr type="l" for="ch" forName="image_5" refType="w" fact="0.4425"/>
          <dgm:constr type="t" for="ch" forName="image_5" refType="h" fact="0.1173"/>
          <dgm:constr type="w" for="ch" forName="image_5" refType="w" fact="0.11"/>
          <dgm:constr type="h" for="ch" forName="image_5" refType="h" fact="0.2095"/>
          <dgm:constr type="l" for="ch" forName="image_accent_5" refType="w" fact="0.4677"/>
          <dgm:constr type="t" for="ch" forName="image_accent_5" refType="h" fact="0.1215"/>
          <dgm:constr type="w" for="ch" forName="image_accent_5" refType="w" fact="0.0132"/>
          <dgm:constr type="h" for="ch" forName="image_accent_5" refType="h" fact="0.0251"/>
          <dgm:constr type="l" for="ch" forName="text_6" refType="w" fact="0.4429"/>
          <dgm:constr type="t" for="ch" forName="text_6" refType="h" fact="0.3413"/>
          <dgm:constr type="w" for="ch" forName="text_6" refType="w" fact="0.11"/>
          <dgm:constr type="h" for="ch" forName="text_6" refType="h" fact="0.2095"/>
          <dgm:constr type="l" for="ch" forName="text_accent_6" refType="w" fact="0.4688"/>
          <dgm:constr type="t" for="ch" forName="text_accent_6" refType="h" fact="0.52"/>
          <dgm:constr type="w" for="ch" forName="text_accent_6" refType="w" fact="0.0132"/>
          <dgm:constr type="h" for="ch" forName="text_accent_6" refType="h" fact="0.0251"/>
          <dgm:constr type="l" for="ch" forName="image_6" refType="w" fact="0.3544"/>
          <dgm:constr type="t" for="ch" forName="image_6" refType="h" fact="0.4533"/>
          <dgm:constr type="w" for="ch" forName="image_6" refType="w" fact="0.11"/>
          <dgm:constr type="h" for="ch" forName="image_6" refType="h" fact="0.2095"/>
          <dgm:constr type="l" for="ch" forName="image_accent_6" refType="w" fact="0.4482"/>
          <dgm:constr type="t" for="ch" forName="image_accent_6" refType="h" fact="0.5447"/>
          <dgm:constr type="w" for="ch" forName="image_accent_6" refType="w" fact="0.0132"/>
          <dgm:constr type="h" for="ch" forName="image_accent_6" refType="h" fact="0.0251"/>
          <dgm:constr type="l" for="ch" forName="image_7" refType="w" fact="0.0892"/>
          <dgm:constr type="t" for="ch" forName="image_7" refType="h" fact="0.5668"/>
          <dgm:constr type="w" for="ch" forName="image_7" refType="w" fact="0.11"/>
          <dgm:constr type="h" for="ch" forName="image_7" refType="h" fact="0.2095"/>
          <dgm:constr type="l" for="ch" forName="image_accent_7" refType="w" fact="0.1607"/>
          <dgm:constr type="t" for="ch" forName="image_accent_7" refType="h" fact="0.5725"/>
          <dgm:constr type="w" for="ch" forName="image_accent_7" refType="w" fact="0.0132"/>
          <dgm:constr type="h" for="ch" forName="image_accent_7" refType="h" fact="0.0251"/>
          <dgm:constr type="l" for="ch" forName="text_7" refType="w" fact="0.1767"/>
          <dgm:constr type="t" for="ch" forName="text_7" refType="h" fact="0.4525"/>
          <dgm:constr type="w" for="ch" forName="text_7" refType="w" fact="0.1128"/>
          <dgm:constr type="h" for="ch" forName="text_7" refType="h" fact="0.2147"/>
          <dgm:constr type="l" for="ch" forName="text_accent_7" refType="w" fact="0.1814"/>
          <dgm:constr type="t" for="ch" forName="text_accent_7" refType="h" fact="0.5448"/>
          <dgm:constr type="w" for="ch" forName="text_accent_7" refType="w" fact="0.0132"/>
          <dgm:constr type="h" for="ch" forName="text_accent_7" refType="h" fact="0.0251"/>
          <dgm:constr type="l" for="ch" forName="image_8" refType="w" fact="0.4424"/>
          <dgm:constr type="t" for="ch" forName="image_8" refType="h" fact="0.5673"/>
          <dgm:constr type="w" for="ch" forName="image_8" refType="w" fact="0.11"/>
          <dgm:constr type="h" for="ch" forName="image_8" refType="h" fact="0.2095"/>
          <dgm:constr type="l" for="ch" forName="image_accent_8" refType="w" fact="0.537"/>
          <dgm:constr type="t" for="ch" forName="image_accent_8" refType="h" fact="0.6583"/>
          <dgm:constr type="w" for="ch" forName="image_accent_8" refType="w" fact="0.0132"/>
          <dgm:constr type="h" for="ch" forName="image_accent_8" refType="h" fact="0.0251"/>
          <dgm:constr type="l" for="ch" forName="text_8" refType="w" fact="0.531"/>
          <dgm:constr type="t" for="ch" forName="text_8" refType="h" fact="0.4543"/>
          <dgm:constr type="w" for="ch" forName="text_8" refType="w" fact="0.11"/>
          <dgm:constr type="h" for="ch" forName="text_8" refType="h" fact="0.2095"/>
          <dgm:constr type="l" for="ch" forName="text_accent_8" refType="w" fact="0.557"/>
          <dgm:constr type="t" for="ch" forName="text_accent_8" refType="h" fact="0.6343"/>
          <dgm:constr type="w" for="ch" forName="text_accent_8" refType="w" fact="0.0132"/>
          <dgm:constr type="h" for="ch" forName="text_accent_8" refType="h" fact="0.0251"/>
          <dgm:constr type="l" for="ch" forName="image_9" refType="w" fact="0.531"/>
          <dgm:constr type="t" for="ch" forName="image_9" refType="h" fact="0.229"/>
          <dgm:constr type="w" for="ch" forName="image_9" refType="w" fact="0.11"/>
          <dgm:constr type="h" for="ch" forName="image_9" refType="h" fact="0.2095"/>
          <dgm:constr type="l" for="ch" forName="image_accent_9" refType="w" fact="0.6025"/>
          <dgm:constr type="t" for="ch" forName="image_accent_9" refType="h" fact="0.2347"/>
          <dgm:constr type="w" for="ch" forName="image_accent_9" refType="w" fact="0.0132"/>
          <dgm:constr type="h" for="ch" forName="image_accent_9" refType="h" fact="0.0251"/>
          <dgm:constr type="l" for="ch" forName="text_9" refType="w" fact="0.5297"/>
          <dgm:constr type="t" for="ch" forName="text_9" refType="h" fact="0.0017"/>
          <dgm:constr type="w" for="ch" forName="text_9" refType="w" fact="0.1128"/>
          <dgm:constr type="h" for="ch" forName="text_9" refType="h" fact="0.2147"/>
          <dgm:constr type="l" for="ch" forName="text_accent_9" refType="w" fact="0.6025"/>
          <dgm:constr type="t" for="ch" forName="text_accent_9" refType="h" fact="0.1844"/>
          <dgm:constr type="w" for="ch" forName="text_accent_9" refType="w" fact="0.0132"/>
          <dgm:constr type="h" for="ch" forName="text_accent_9" refType="h" fact="0.0251"/>
          <dgm:constr type="l" for="ch" forName="text_10" refType="w" fact="0.2658"/>
          <dgm:constr type="t" for="ch" forName="text_10" refType="h" fact="0.5673"/>
          <dgm:constr type="w" for="ch" forName="text_10" refType="w" fact="0.11"/>
          <dgm:constr type="h" for="ch" forName="text_10" refType="h" fact="0.2095"/>
          <dgm:constr type="l" for="ch" forName="text_accent_10" refType="w" fact="0.2917"/>
          <dgm:constr type="t" for="ch" forName="text_accent_10" refType="h" fact="0.746"/>
          <dgm:constr type="w" for="ch" forName="text_accent_10" refType="w" fact="0.0132"/>
          <dgm:constr type="h" for="ch" forName="text_accent_10" refType="h" fact="0.0251"/>
          <dgm:constr type="l" for="ch" forName="image_10" refType="w" fact="0.1773"/>
          <dgm:constr type="t" for="ch" forName="image_10" refType="h" fact="0.6792"/>
          <dgm:constr type="w" for="ch" forName="image_10" refType="w" fact="0.11"/>
          <dgm:constr type="h" for="ch" forName="image_10" refType="h" fact="0.2095"/>
          <dgm:constr type="l" for="ch" forName="image_accent_10" refType="w" fact="0.271"/>
          <dgm:constr type="t" for="ch" forName="image_accent_10" refType="h" fact="0.7707"/>
          <dgm:constr type="w" for="ch" forName="image_accent_10" refType="w" fact="0.0132"/>
          <dgm:constr type="h" for="ch" forName="image_accent_10" refType="h" fact="0.0251"/>
          <dgm:constr type="l" for="ch" forName="text_11" refType="w" fact="0.4428"/>
          <dgm:constr type="t" for="ch" forName="text_11" refType="h" fact="0.7905"/>
          <dgm:constr type="w" for="ch" forName="text_11" refType="w" fact="0.11"/>
          <dgm:constr type="h" for="ch" forName="text_11" refType="h" fact="0.2095"/>
          <dgm:constr type="l" for="ch" forName="text_accent_11" refType="w" fact="0.4452"/>
          <dgm:constr type="t" for="ch" forName="text_accent_11" refType="h" fact="0.8827"/>
          <dgm:constr type="w" for="ch" forName="text_accent_11" refType="w" fact="0.0132"/>
          <dgm:constr type="h" for="ch" forName="text_accent_11" refType="h" fact="0.0251"/>
          <dgm:constr type="l" for="ch" forName="image_11" refType="w" fact="0.353"/>
          <dgm:constr type="t" for="ch" forName="image_11" refType="h" fact="0.6769"/>
          <dgm:constr type="w" for="ch" forName="image_11" refType="w" fact="0.1128"/>
          <dgm:constr type="h" for="ch" forName="image_11" refType="h" fact="0.2147"/>
          <dgm:constr type="l" for="ch" forName="image_accent_11" refType="w" fact="0.4258"/>
          <dgm:constr type="t" for="ch" forName="image_accent_11" refType="h" fact="0.8596"/>
          <dgm:constr type="w" for="ch" forName="image_accent_11" refType="w" fact="0.0132"/>
          <dgm:constr type="h" for="ch" forName="image_accent_11" refType="h" fact="0.0251"/>
          <dgm:constr type="l" for="ch" forName="image_12" refType="w" fact="0.6195"/>
          <dgm:constr type="t" for="ch" forName="image_12" refType="h" fact="0.566"/>
          <dgm:constr type="w" for="ch" forName="image_12" refType="w" fact="0.11"/>
          <dgm:constr type="h" for="ch" forName="image_12" refType="h" fact="0.2095"/>
          <dgm:constr type="l" for="ch" forName="image_accent_12" refType="w" fact="0.6454"/>
          <dgm:constr type="t" for="ch" forName="image_accent_12" refType="h" fact="0.7447"/>
          <dgm:constr type="w" for="ch" forName="image_accent_12" refType="w" fact="0.0132"/>
          <dgm:constr type="h" for="ch" forName="image_accent_12" refType="h" fact="0.0251"/>
          <dgm:constr type="l" for="ch" forName="text_12" refType="w" fact="0.531"/>
          <dgm:constr type="t" for="ch" forName="text_12" refType="h" fact="0.678"/>
          <dgm:constr type="w" for="ch" forName="text_12" refType="w" fact="0.11"/>
          <dgm:constr type="h" for="ch" forName="text_12" refType="h" fact="0.2095"/>
          <dgm:constr type="l" for="ch" forName="text_accent_12" refType="w" fact="0.6248"/>
          <dgm:constr type="t" for="ch" forName="text_accent_12" refType="h" fact="0.7694"/>
          <dgm:constr type="w" for="ch" forName="text_accent_12" refType="w" fact="0.0132"/>
          <dgm:constr type="h" for="ch" forName="text_accent_12" refType="h" fact="0.0251"/>
          <dgm:constr type="l" for="ch" forName="text_13" refType="w" fact="0.62"/>
          <dgm:constr type="t" for="ch" forName="text_13" refType="h" fact="0.3415"/>
          <dgm:constr type="w" for="ch" forName="text_13" refType="w" fact="0.11"/>
          <dgm:constr type="h" for="ch" forName="text_13" refType="h" fact="0.2095"/>
          <dgm:constr type="l" for="ch" forName="text_accent_13" refType="w" fact="0.6915"/>
          <dgm:constr type="t" for="ch" forName="text_accent_13" refType="h" fact="0.3472"/>
          <dgm:constr type="w" for="ch" forName="text_accent_13" refType="w" fact="0.0132"/>
          <dgm:constr type="h" for="ch" forName="text_accent_13" refType="h" fact="0.0251"/>
          <dgm:constr type="l" for="ch" forName="image_13" refType="w" fact="0.6187"/>
          <dgm:constr type="t" for="ch" forName="image_13" refType="h" fact="0.1142"/>
          <dgm:constr type="w" for="ch" forName="image_13" refType="w" fact="0.1128"/>
          <dgm:constr type="h" for="ch" forName="image_13" refType="h" fact="0.2147"/>
          <dgm:constr type="l" for="ch" forName="image_accent_13" refType="w" fact="0.6915"/>
          <dgm:constr type="t" for="ch" forName="image_accent_13" refType="h" fact="0.2968"/>
          <dgm:constr type="w" for="ch" forName="image_accent_13" refType="w" fact="0.0132"/>
          <dgm:constr type="h" for="ch" forName="image_accent_13" refType="h" fact="0.0251"/>
          <dgm:constr type="l" for="ch" forName="text_14" refType="w" fact="0.7091"/>
          <dgm:constr type="t" for="ch" forName="text_14" refType="h" fact="0.6774"/>
          <dgm:constr type="w" for="ch" forName="text_14" refType="w" fact="0.11"/>
          <dgm:constr type="h" for="ch" forName="text_14" refType="h" fact="0.2095"/>
          <dgm:constr type="l" for="ch" forName="text_accent_14" refType="w" fact="0.7805"/>
          <dgm:constr type="t" for="ch" forName="text_accent_14" refType="h" fact="0.683"/>
          <dgm:constr type="w" for="ch" forName="text_accent_14" refType="w" fact="0.0132"/>
          <dgm:constr type="h" for="ch" forName="text_accent_14" refType="h" fact="0.0251"/>
          <dgm:constr type="l" for="ch" forName="image_14" refType="w" fact="0.7083"/>
          <dgm:constr type="t" for="ch" forName="image_14" refType="h" fact="0.4501"/>
          <dgm:constr type="w" for="ch" forName="image_14" refType="w" fact="0.1128"/>
          <dgm:constr type="h" for="ch" forName="image_14" refType="h" fact="0.2147"/>
          <dgm:constr type="l" for="ch" forName="image_accent_14" refType="w" fact="0.7811"/>
          <dgm:constr type="t" for="ch" forName="image_accent_14" refType="h" fact="0.6327"/>
          <dgm:constr type="w" for="ch" forName="image_accent_14" refType="w" fact="0.0132"/>
          <dgm:constr type="h" for="ch" forName="image_accent_14" refType="h" fact="0.0251"/>
          <dgm:constr type="l" for="ch" forName="text_15" refType="w" fact="0.7092"/>
          <dgm:constr type="t" for="ch" forName="text_15" refType="h" fact="0.2273"/>
          <dgm:constr type="w" for="ch" forName="text_15" refType="w" fact="0.11"/>
          <dgm:constr type="h" for="ch" forName="text_15" refType="h" fact="0.2095"/>
          <dgm:constr type="l" for="ch" forName="text_accent_15" refType="w" fact="0.7806"/>
          <dgm:constr type="t" for="ch" forName="text_accent_15" refType="h" fact="0.233"/>
          <dgm:constr type="w" for="ch" forName="text_accent_15" refType="w" fact="0.0132"/>
          <dgm:constr type="h" for="ch" forName="text_accent_15" refType="h" fact="0.0251"/>
          <dgm:constr type="l" for="ch" forName="image_15" refType="w" fact="0.7079"/>
          <dgm:constr type="t" for="ch" forName="image_15" refType="h" fact="0"/>
          <dgm:constr type="w" for="ch" forName="image_15" refType="w" fact="0.1128"/>
          <dgm:constr type="h" for="ch" forName="image_15" refType="h" fact="0.2147"/>
          <dgm:constr type="l" for="ch" forName="image_accent_15" refType="w" fact="0.7807"/>
          <dgm:constr type="t" for="ch" forName="image_accent_15" refType="h" fact="0.1826"/>
          <dgm:constr type="w" for="ch" forName="image_accent_15" refType="w" fact="0.0132"/>
          <dgm:constr type="h" for="ch" forName="image_accent_15" refType="h" fact="0.0251"/>
          <dgm:constr type="l" for="ch" forName="text_16" refType="w" fact="0.7988"/>
          <dgm:constr type="t" for="ch" forName="text_16" refType="h" fact="0.7895"/>
          <dgm:constr type="w" for="ch" forName="text_16" refType="w" fact="0.11"/>
          <dgm:constr type="h" for="ch" forName="text_16" refType="h" fact="0.2095"/>
          <dgm:constr type="l" for="ch" forName="text_accent_16" refType="w" fact="0.8703"/>
          <dgm:constr type="t" for="ch" forName="text_accent_16" refType="h" fact="0.7952"/>
          <dgm:constr type="w" for="ch" forName="text_accent_16" refType="w" fact="0.0132"/>
          <dgm:constr type="h" for="ch" forName="text_accent_16" refType="h" fact="0.0251"/>
          <dgm:constr type="l" for="ch" forName="image_16" refType="w" fact="0.7975"/>
          <dgm:constr type="t" for="ch" forName="image_16" refType="h" fact="0.5622"/>
          <dgm:constr type="w" for="ch" forName="image_16" refType="w" fact="0.1128"/>
          <dgm:constr type="h" for="ch" forName="image_16" refType="h" fact="0.2147"/>
          <dgm:constr type="l" for="ch" forName="image_accent_16" refType="w" fact="0.8703"/>
          <dgm:constr type="t" for="ch" forName="image_accent_16" refType="h" fact="0.7449"/>
          <dgm:constr type="w" for="ch" forName="image_accent_16" refType="w" fact="0.0132"/>
          <dgm:constr type="h" for="ch" forName="image_accent_16" refType="h" fact="0.0251"/>
          <dgm:constr type="l" for="ch" forName="text_17" refType="w" fact="0.7989"/>
          <dgm:constr type="t" for="ch" forName="text_17" refType="h" fact="0.3388"/>
          <dgm:constr type="w" for="ch" forName="text_17" refType="w" fact="0.11"/>
          <dgm:constr type="h" for="ch" forName="text_17" refType="h" fact="0.2095"/>
          <dgm:constr type="l" for="ch" forName="text_accent_17" refType="w" fact="0.8704"/>
          <dgm:constr type="t" for="ch" forName="text_accent_17" refType="h" fact="0.3445"/>
          <dgm:constr type="w" for="ch" forName="text_accent_17" refType="w" fact="0.0132"/>
          <dgm:constr type="h" for="ch" forName="text_accent_17" refType="h" fact="0.0251"/>
          <dgm:constr type="l" for="ch" forName="image_17" refType="w" fact="0.7976"/>
          <dgm:constr type="t" for="ch" forName="image_17" refType="h" fact="0.1115"/>
          <dgm:constr type="w" for="ch" forName="image_17" refType="w" fact="0.1128"/>
          <dgm:constr type="h" for="ch" forName="image_17" refType="h" fact="0.2147"/>
          <dgm:constr type="l" for="ch" forName="image_accent_17" refType="w" fact="0.8704"/>
          <dgm:constr type="t" for="ch" forName="image_accent_17" refType="h" fact="0.2941"/>
          <dgm:constr type="w" for="ch" forName="image_accent_17" refType="w" fact="0.0132"/>
          <dgm:constr type="h" for="ch" forName="image_accent_17" refType="h" fact="0.0251"/>
          <dgm:constr type="l" for="ch" forName="image_18" refType="w" fact="0.8885"/>
          <dgm:constr type="t" for="ch" forName="image_18" refType="h" fact="0.6772"/>
          <dgm:constr type="w" for="ch" forName="image_18" refType="w" fact="0.11"/>
          <dgm:constr type="h" for="ch" forName="image_18" refType="h" fact="0.2095"/>
          <dgm:constr type="l" for="ch" forName="image_accent_18" refType="w" fact="0.96"/>
          <dgm:constr type="t" for="ch" forName="image_accent_18" refType="h" fact="0.6829"/>
          <dgm:constr type="w" for="ch" forName="image_accent_18" refType="w" fact="0.0132"/>
          <dgm:constr type="h" for="ch" forName="image_accent_18" refType="h" fact="0.0251"/>
          <dgm:constr type="l" for="ch" forName="text_18" refType="w" fact="0.8872"/>
          <dgm:constr type="t" for="ch" forName="text_18" refType="h" fact="0.45"/>
          <dgm:constr type="w" for="ch" forName="text_18" refType="w" fact="0.1128"/>
          <dgm:constr type="h" for="ch" forName="text_18" refType="h" fact="0.2147"/>
          <dgm:constr type="l" for="ch" forName="text_accent_18" refType="w" fact="0.96"/>
          <dgm:constr type="t" for="ch" forName="text_accent_18" refType="h" fact="0.6326"/>
          <dgm:constr type="w" for="ch" forName="text_accent_18" refType="w" fact="0.0132"/>
          <dgm:constr type="h" for="ch" forName="text_accent_18" refType="h" fact="0.0251"/>
        </dgm:constrLst>
      </dgm:if>
      <dgm:if name="Name20" axis="ch" ptType="node" func="cnt" op="equ" val="19">
        <dgm:alg type="composite">
          <dgm:param type="ar" val="2.2045"/>
        </dgm:alg>
        <dgm:constrLst>
          <dgm:constr type="primFontSz" for="des" ptType="node" op="equ" val="65"/>
          <dgm:constr type="l" for="ch" forName="text_1" refType="w" fact="0.0898"/>
          <dgm:constr type="t" for="ch" forName="text_1" refType="h" fact="0.3432"/>
          <dgm:constr type="w" for="ch" forName="text_1" refType="w" fact="0.11"/>
          <dgm:constr type="h" for="ch" forName="text_1" refType="h" fact="0.2091"/>
          <dgm:constr type="l" for="ch" forName="text_accent_1" refType="w" fact="0.0922"/>
          <dgm:constr type="t" for="ch" forName="text_accent_1" refType="h" fact="0.4352"/>
          <dgm:constr type="w" for="ch" forName="text_accent_1" refType="w" fact="0.0132"/>
          <dgm:constr type="h" for="ch" forName="text_accent_1" refType="h" fact="0.0251"/>
          <dgm:constr type="l" for="ch" forName="image_1" refType="w" fact="0"/>
          <dgm:constr type="t" for="ch" forName="image_1" refType="h" fact="0.2298"/>
          <dgm:constr type="w" for="ch" forName="image_1" refType="w" fact="0.1128"/>
          <dgm:constr type="h" for="ch" forName="image_1" refType="h" fact="0.2143"/>
          <dgm:constr type="l" for="ch" forName="image_accent_1" refType="w" fact="0.0728"/>
          <dgm:constr type="t" for="ch" forName="image_accent_1" refType="h" fact="0.4121"/>
          <dgm:constr type="w" for="ch" forName="image_accent_1" refType="w" fact="0.0132"/>
          <dgm:constr type="h" for="ch" forName="image_accent_1" refType="h" fact="0.0251"/>
          <dgm:constr type="l" for="ch" forName="image_2" refType="w" fact="0.2663"/>
          <dgm:constr type="t" for="ch" forName="image_2" refType="h" fact="0.3432"/>
          <dgm:constr type="w" for="ch" forName="image_2" refType="w" fact="0.11"/>
          <dgm:constr type="h" for="ch" forName="image_2" refType="h" fact="0.2091"/>
          <dgm:constr type="l" for="ch" forName="image_accent_2" refType="w" fact="0.2687"/>
          <dgm:constr type="t" for="ch" forName="image_accent_2" refType="h" fact="0.4352"/>
          <dgm:constr type="w" for="ch" forName="image_accent_2" refType="w" fact="0.0132"/>
          <dgm:constr type="h" for="ch" forName="image_accent_2" refType="h" fact="0.0251"/>
          <dgm:constr type="l" for="ch" forName="text_2" refType="w" fact="0.1765"/>
          <dgm:constr type="t" for="ch" forName="text_2" refType="h" fact="0.2298"/>
          <dgm:constr type="w" for="ch" forName="text_2" refType="w" fact="0.1128"/>
          <dgm:constr type="h" for="ch" forName="text_2" refType="h" fact="0.2143"/>
          <dgm:constr type="l" for="ch" forName="text_accent_2" refType="w" fact="0.2493"/>
          <dgm:constr type="t" for="ch" forName="text_accent_2" refType="h" fact="0.4121"/>
          <dgm:constr type="w" for="ch" forName="text_accent_2" refType="w" fact="0.0132"/>
          <dgm:constr type="h" for="ch" forName="text_accent_2" refType="h" fact="0.0251"/>
          <dgm:constr type="l" for="ch" forName="text_3" refType="w" fact="0.0897"/>
          <dgm:constr type="t" for="ch" forName="text_3" refType="h" fact="0.1222"/>
          <dgm:constr type="w" for="ch" forName="text_3" refType="w" fact="0.11"/>
          <dgm:constr type="h" for="ch" forName="text_3" refType="h" fact="0.2091"/>
          <dgm:constr type="l" for="ch" forName="text_accent_3" refType="w" fact="0.1612"/>
          <dgm:constr type="t" for="ch" forName="text_accent_3" refType="h" fact="0.1279"/>
          <dgm:constr type="w" for="ch" forName="text_accent_3" refType="w" fact="0.0132"/>
          <dgm:constr type="h" for="ch" forName="text_accent_3" refType="h" fact="0.0251"/>
          <dgm:constr type="l" for="ch" forName="image_3" refType="w" fact="0.1765"/>
          <dgm:constr type="t" for="ch" forName="image_3" refType="h" fact="0.0065"/>
          <dgm:constr type="w" for="ch" forName="image_3" refType="w" fact="0.1128"/>
          <dgm:constr type="h" for="ch" forName="image_3" refType="h" fact="0.2143"/>
          <dgm:constr type="l" for="ch" forName="image_accent_3" refType="w" fact="0.1812"/>
          <dgm:constr type="t" for="ch" forName="image_accent_3" refType="h" fact="0.0986"/>
          <dgm:constr type="w" for="ch" forName="image_accent_3" refType="w" fact="0.0132"/>
          <dgm:constr type="h" for="ch" forName="image_accent_3" refType="h" fact="0.0251"/>
          <dgm:constr type="l" for="ch" forName="text_4" refType="w" fact="0.2661"/>
          <dgm:constr type="t" for="ch" forName="text_4" refType="h" fact="0.1206"/>
          <dgm:constr type="w" for="ch" forName="text_4" refType="w" fact="0.11"/>
          <dgm:constr type="h" for="ch" forName="text_4" refType="h" fact="0.2091"/>
          <dgm:constr type="l" for="ch" forName="text_accent_4" refType="w" fact="0.3608"/>
          <dgm:constr type="t" for="ch" forName="text_accent_4" refType="h" fact="0.2115"/>
          <dgm:constr type="w" for="ch" forName="text_accent_4" refType="w" fact="0.0132"/>
          <dgm:constr type="h" for="ch" forName="text_accent_4" refType="h" fact="0.0251"/>
          <dgm:constr type="l" for="ch" forName="image_4" refType="w" fact="0.3544"/>
          <dgm:constr type="t" for="ch" forName="image_4" refType="h" fact="0.2314"/>
          <dgm:constr type="w" for="ch" forName="image_4" refType="w" fact="0.11"/>
          <dgm:constr type="h" for="ch" forName="image_4" refType="h" fact="0.2091"/>
          <dgm:constr type="l" for="ch" forName="image_accent_4" refType="w" fact="0.3796"/>
          <dgm:constr type="t" for="ch" forName="image_accent_4" refType="h" fact="0.2355"/>
          <dgm:constr type="w" for="ch" forName="image_accent_4" refType="w" fact="0.0132"/>
          <dgm:constr type="h" for="ch" forName="image_accent_4" refType="h" fact="0.0251"/>
          <dgm:constr type="l" for="ch" forName="text_5" refType="w" fact="0.3543"/>
          <dgm:constr type="t" for="ch" forName="text_5" refType="h" fact="0.0086"/>
          <dgm:constr type="w" for="ch" forName="text_5" refType="w" fact="0.11"/>
          <dgm:constr type="h" for="ch" forName="text_5" refType="h" fact="0.2091"/>
          <dgm:constr type="l" for="ch" forName="text_accent_5" refType="w" fact="0.4489"/>
          <dgm:constr type="t" for="ch" forName="text_accent_5" refType="h" fact="0.0989"/>
          <dgm:constr type="w" for="ch" forName="text_accent_5" refType="w" fact="0.0132"/>
          <dgm:constr type="h" for="ch" forName="text_accent_5" refType="h" fact="0.0251"/>
          <dgm:constr type="l" for="ch" forName="image_5" refType="w" fact="0.4425"/>
          <dgm:constr type="t" for="ch" forName="image_5" refType="h" fact="0.1188"/>
          <dgm:constr type="w" for="ch" forName="image_5" refType="w" fact="0.11"/>
          <dgm:constr type="h" for="ch" forName="image_5" refType="h" fact="0.2091"/>
          <dgm:constr type="l" for="ch" forName="image_accent_5" refType="w" fact="0.4677"/>
          <dgm:constr type="t" for="ch" forName="image_accent_5" refType="h" fact="0.123"/>
          <dgm:constr type="w" for="ch" forName="image_accent_5" refType="w" fact="0.0132"/>
          <dgm:constr type="h" for="ch" forName="image_accent_5" refType="h" fact="0.0251"/>
          <dgm:constr type="l" for="ch" forName="text_6" refType="w" fact="0.4429"/>
          <dgm:constr type="t" for="ch" forName="text_6" refType="h" fact="0.3424"/>
          <dgm:constr type="w" for="ch" forName="text_6" refType="w" fact="0.11"/>
          <dgm:constr type="h" for="ch" forName="text_6" refType="h" fact="0.2091"/>
          <dgm:constr type="l" for="ch" forName="text_accent_6" refType="w" fact="0.4688"/>
          <dgm:constr type="t" for="ch" forName="text_accent_6" refType="h" fact="0.5208"/>
          <dgm:constr type="w" for="ch" forName="text_accent_6" refType="w" fact="0.0132"/>
          <dgm:constr type="h" for="ch" forName="text_accent_6" refType="h" fact="0.0251"/>
          <dgm:constr type="l" for="ch" forName="image_6" refType="w" fact="0.3544"/>
          <dgm:constr type="t" for="ch" forName="image_6" refType="h" fact="0.4542"/>
          <dgm:constr type="w" for="ch" forName="image_6" refType="w" fact="0.11"/>
          <dgm:constr type="h" for="ch" forName="image_6" refType="h" fact="0.2091"/>
          <dgm:constr type="l" for="ch" forName="image_accent_6" refType="w" fact="0.4482"/>
          <dgm:constr type="t" for="ch" forName="image_accent_6" refType="h" fact="0.5455"/>
          <dgm:constr type="w" for="ch" forName="image_accent_6" refType="w" fact="0.0132"/>
          <dgm:constr type="h" for="ch" forName="image_accent_6" refType="h" fact="0.0251"/>
          <dgm:constr type="l" for="ch" forName="image_7" refType="w" fact="0.0892"/>
          <dgm:constr type="t" for="ch" forName="image_7" refType="h" fact="0.5676"/>
          <dgm:constr type="w" for="ch" forName="image_7" refType="w" fact="0.11"/>
          <dgm:constr type="h" for="ch" forName="image_7" refType="h" fact="0.2091"/>
          <dgm:constr type="l" for="ch" forName="image_accent_7" refType="w" fact="0.1607"/>
          <dgm:constr type="t" for="ch" forName="image_accent_7" refType="h" fact="0.5732"/>
          <dgm:constr type="w" for="ch" forName="image_accent_7" refType="w" fact="0.0132"/>
          <dgm:constr type="h" for="ch" forName="image_accent_7" refType="h" fact="0.0251"/>
          <dgm:constr type="l" for="ch" forName="text_7" refType="w" fact="0.1767"/>
          <dgm:constr type="t" for="ch" forName="text_7" refType="h" fact="0.4534"/>
          <dgm:constr type="w" for="ch" forName="text_7" refType="w" fact="0.1128"/>
          <dgm:constr type="h" for="ch" forName="text_7" refType="h" fact="0.2143"/>
          <dgm:constr type="l" for="ch" forName="text_accent_7" refType="w" fact="0.1814"/>
          <dgm:constr type="t" for="ch" forName="text_accent_7" refType="h" fact="0.5456"/>
          <dgm:constr type="w" for="ch" forName="text_accent_7" refType="w" fact="0.0132"/>
          <dgm:constr type="h" for="ch" forName="text_accent_7" refType="h" fact="0.0251"/>
          <dgm:constr type="l" for="ch" forName="image_8" refType="w" fact="0.4424"/>
          <dgm:constr type="t" for="ch" forName="image_8" refType="h" fact="0.568"/>
          <dgm:constr type="w" for="ch" forName="image_8" refType="w" fact="0.11"/>
          <dgm:constr type="h" for="ch" forName="image_8" refType="h" fact="0.2091"/>
          <dgm:constr type="l" for="ch" forName="image_accent_8" refType="w" fact="0.537"/>
          <dgm:constr type="t" for="ch" forName="image_accent_8" refType="h" fact="0.6589"/>
          <dgm:constr type="w" for="ch" forName="image_accent_8" refType="w" fact="0.0132"/>
          <dgm:constr type="h" for="ch" forName="image_accent_8" refType="h" fact="0.0251"/>
          <dgm:constr type="l" for="ch" forName="text_8" refType="w" fact="0.531"/>
          <dgm:constr type="t" for="ch" forName="text_8" refType="h" fact="0.4552"/>
          <dgm:constr type="w" for="ch" forName="text_8" refType="w" fact="0.11"/>
          <dgm:constr type="h" for="ch" forName="text_8" refType="h" fact="0.2091"/>
          <dgm:constr type="l" for="ch" forName="text_accent_8" refType="w" fact="0.557"/>
          <dgm:constr type="t" for="ch" forName="text_accent_8" refType="h" fact="0.6349"/>
          <dgm:constr type="w" for="ch" forName="text_accent_8" refType="w" fact="0.0132"/>
          <dgm:constr type="h" for="ch" forName="text_accent_8" refType="h" fact="0.0251"/>
          <dgm:constr type="l" for="ch" forName="image_9" refType="w" fact="0.531"/>
          <dgm:constr type="t" for="ch" forName="image_9" refType="h" fact="0.2304"/>
          <dgm:constr type="w" for="ch" forName="image_9" refType="w" fact="0.11"/>
          <dgm:constr type="h" for="ch" forName="image_9" refType="h" fact="0.2091"/>
          <dgm:constr type="l" for="ch" forName="image_accent_9" refType="w" fact="0.6025"/>
          <dgm:constr type="t" for="ch" forName="image_accent_9" refType="h" fact="0.236"/>
          <dgm:constr type="w" for="ch" forName="image_accent_9" refType="w" fact="0.0132"/>
          <dgm:constr type="h" for="ch" forName="image_accent_9" refType="h" fact="0.0251"/>
          <dgm:constr type="l" for="ch" forName="text_9" refType="w" fact="0.5297"/>
          <dgm:constr type="t" for="ch" forName="text_9" refType="h" fact="0.0034"/>
          <dgm:constr type="w" for="ch" forName="text_9" refType="w" fact="0.1128"/>
          <dgm:constr type="h" for="ch" forName="text_9" refType="h" fact="0.2143"/>
          <dgm:constr type="l" for="ch" forName="text_accent_9" refType="w" fact="0.6025"/>
          <dgm:constr type="t" for="ch" forName="text_accent_9" refType="h" fact="0.1858"/>
          <dgm:constr type="w" for="ch" forName="text_accent_9" refType="w" fact="0.0132"/>
          <dgm:constr type="h" for="ch" forName="text_accent_9" refType="h" fact="0.0251"/>
          <dgm:constr type="l" for="ch" forName="text_10" refType="w" fact="0.2658"/>
          <dgm:constr type="t" for="ch" forName="text_10" refType="h" fact="0.568"/>
          <dgm:constr type="w" for="ch" forName="text_10" refType="w" fact="0.11"/>
          <dgm:constr type="h" for="ch" forName="text_10" refType="h" fact="0.2091"/>
          <dgm:constr type="l" for="ch" forName="text_accent_10" refType="w" fact="0.2917"/>
          <dgm:constr type="t" for="ch" forName="text_accent_10" refType="h" fact="0.7464"/>
          <dgm:constr type="w" for="ch" forName="text_accent_10" refType="w" fact="0.0132"/>
          <dgm:constr type="h" for="ch" forName="text_accent_10" refType="h" fact="0.0251"/>
          <dgm:constr type="l" for="ch" forName="image_10" refType="w" fact="0.1773"/>
          <dgm:constr type="t" for="ch" forName="image_10" refType="h" fact="0.6798"/>
          <dgm:constr type="w" for="ch" forName="image_10" refType="w" fact="0.11"/>
          <dgm:constr type="h" for="ch" forName="image_10" refType="h" fact="0.2091"/>
          <dgm:constr type="l" for="ch" forName="image_accent_10" refType="w" fact="0.271"/>
          <dgm:constr type="t" for="ch" forName="image_accent_10" refType="h" fact="0.7711"/>
          <dgm:constr type="w" for="ch" forName="image_accent_10" refType="w" fact="0.0132"/>
          <dgm:constr type="h" for="ch" forName="image_accent_10" refType="h" fact="0.0251"/>
          <dgm:constr type="l" for="ch" forName="text_11" refType="w" fact="0.4428"/>
          <dgm:constr type="t" for="ch" forName="text_11" refType="h" fact="0.7909"/>
          <dgm:constr type="w" for="ch" forName="text_11" refType="w" fact="0.11"/>
          <dgm:constr type="h" for="ch" forName="text_11" refType="h" fact="0.2091"/>
          <dgm:constr type="l" for="ch" forName="text_accent_11" refType="w" fact="0.4452"/>
          <dgm:constr type="t" for="ch" forName="text_accent_11" refType="h" fact="0.8829"/>
          <dgm:constr type="w" for="ch" forName="text_accent_11" refType="w" fact="0.0132"/>
          <dgm:constr type="h" for="ch" forName="text_accent_11" refType="h" fact="0.0251"/>
          <dgm:constr type="l" for="ch" forName="image_11" refType="w" fact="0.353"/>
          <dgm:constr type="t" for="ch" forName="image_11" refType="h" fact="0.6775"/>
          <dgm:constr type="w" for="ch" forName="image_11" refType="w" fact="0.1128"/>
          <dgm:constr type="h" for="ch" forName="image_11" refType="h" fact="0.2143"/>
          <dgm:constr type="l" for="ch" forName="image_accent_11" refType="w" fact="0.4258"/>
          <dgm:constr type="t" for="ch" forName="image_accent_11" refType="h" fact="0.8598"/>
          <dgm:constr type="w" for="ch" forName="image_accent_11" refType="w" fact="0.0132"/>
          <dgm:constr type="h" for="ch" forName="image_accent_11" refType="h" fact="0.0251"/>
          <dgm:constr type="l" for="ch" forName="image_12" refType="w" fact="0.6195"/>
          <dgm:constr type="t" for="ch" forName="image_12" refType="h" fact="0.5667"/>
          <dgm:constr type="w" for="ch" forName="image_12" refType="w" fact="0.11"/>
          <dgm:constr type="h" for="ch" forName="image_12" refType="h" fact="0.2091"/>
          <dgm:constr type="l" for="ch" forName="image_accent_12" refType="w" fact="0.6454"/>
          <dgm:constr type="t" for="ch" forName="image_accent_12" refType="h" fact="0.7451"/>
          <dgm:constr type="w" for="ch" forName="image_accent_12" refType="w" fact="0.0132"/>
          <dgm:constr type="h" for="ch" forName="image_accent_12" refType="h" fact="0.0251"/>
          <dgm:constr type="l" for="ch" forName="text_12" refType="w" fact="0.531"/>
          <dgm:constr type="t" for="ch" forName="text_12" refType="h" fact="0.6785"/>
          <dgm:constr type="w" for="ch" forName="text_12" refType="w" fact="0.11"/>
          <dgm:constr type="h" for="ch" forName="text_12" refType="h" fact="0.2091"/>
          <dgm:constr type="l" for="ch" forName="text_accent_12" refType="w" fact="0.6248"/>
          <dgm:constr type="t" for="ch" forName="text_accent_12" refType="h" fact="0.7698"/>
          <dgm:constr type="w" for="ch" forName="text_accent_12" refType="w" fact="0.0132"/>
          <dgm:constr type="h" for="ch" forName="text_accent_12" refType="h" fact="0.0251"/>
          <dgm:constr type="l" for="ch" forName="text_13" refType="w" fact="0.62"/>
          <dgm:constr type="t" for="ch" forName="text_13" refType="h" fact="0.3426"/>
          <dgm:constr type="w" for="ch" forName="text_13" refType="w" fact="0.11"/>
          <dgm:constr type="h" for="ch" forName="text_13" refType="h" fact="0.2091"/>
          <dgm:constr type="l" for="ch" forName="text_accent_13" refType="w" fact="0.6915"/>
          <dgm:constr type="t" for="ch" forName="text_accent_13" refType="h" fact="0.3483"/>
          <dgm:constr type="w" for="ch" forName="text_accent_13" refType="w" fact="0.0132"/>
          <dgm:constr type="h" for="ch" forName="text_accent_13" refType="h" fact="0.0251"/>
          <dgm:constr type="l" for="ch" forName="image_13" refType="w" fact="0.6187"/>
          <dgm:constr type="t" for="ch" forName="image_13" refType="h" fact="0.1157"/>
          <dgm:constr type="w" for="ch" forName="image_13" refType="w" fact="0.1128"/>
          <dgm:constr type="h" for="ch" forName="image_13" refType="h" fact="0.2143"/>
          <dgm:constr type="l" for="ch" forName="image_accent_13" refType="w" fact="0.6915"/>
          <dgm:constr type="t" for="ch" forName="image_accent_13" refType="h" fact="0.298"/>
          <dgm:constr type="w" for="ch" forName="image_accent_13" refType="w" fact="0.0132"/>
          <dgm:constr type="h" for="ch" forName="image_accent_13" refType="h" fact="0.0251"/>
          <dgm:constr type="l" for="ch" forName="text_14" refType="w" fact="0.7091"/>
          <dgm:constr type="t" for="ch" forName="text_14" refType="h" fact="0.6779"/>
          <dgm:constr type="w" for="ch" forName="text_14" refType="w" fact="0.11"/>
          <dgm:constr type="h" for="ch" forName="text_14" refType="h" fact="0.2091"/>
          <dgm:constr type="l" for="ch" forName="text_accent_14" refType="w" fact="0.7805"/>
          <dgm:constr type="t" for="ch" forName="text_accent_14" refType="h" fact="0.6836"/>
          <dgm:constr type="w" for="ch" forName="text_accent_14" refType="w" fact="0.0132"/>
          <dgm:constr type="h" for="ch" forName="text_accent_14" refType="h" fact="0.0251"/>
          <dgm:constr type="l" for="ch" forName="image_14" refType="w" fact="0.7083"/>
          <dgm:constr type="t" for="ch" forName="image_14" refType="h" fact="0.451"/>
          <dgm:constr type="w" for="ch" forName="image_14" refType="w" fact="0.1128"/>
          <dgm:constr type="h" for="ch" forName="image_14" refType="h" fact="0.2143"/>
          <dgm:constr type="l" for="ch" forName="image_accent_14" refType="w" fact="0.7811"/>
          <dgm:constr type="t" for="ch" forName="image_accent_14" refType="h" fact="0.6333"/>
          <dgm:constr type="w" for="ch" forName="image_accent_14" refType="w" fact="0.0132"/>
          <dgm:constr type="h" for="ch" forName="image_accent_14" refType="h" fact="0.0251"/>
          <dgm:constr type="l" for="ch" forName="text_15" refType="w" fact="0.7092"/>
          <dgm:constr type="t" for="ch" forName="text_15" refType="h" fact="0.2286"/>
          <dgm:constr type="w" for="ch" forName="text_15" refType="w" fact="0.11"/>
          <dgm:constr type="h" for="ch" forName="text_15" refType="h" fact="0.2091"/>
          <dgm:constr type="l" for="ch" forName="text_accent_15" refType="w" fact="0.7806"/>
          <dgm:constr type="t" for="ch" forName="text_accent_15" refType="h" fact="0.2343"/>
          <dgm:constr type="w" for="ch" forName="text_accent_15" refType="w" fact="0.0132"/>
          <dgm:constr type="h" for="ch" forName="text_accent_15" refType="h" fact="0.0251"/>
          <dgm:constr type="l" for="ch" forName="image_15" refType="w" fact="0.7079"/>
          <dgm:constr type="t" for="ch" forName="image_15" refType="h" fact="0.0017"/>
          <dgm:constr type="w" for="ch" forName="image_15" refType="w" fact="0.1128"/>
          <dgm:constr type="h" for="ch" forName="image_15" refType="h" fact="0.2143"/>
          <dgm:constr type="l" for="ch" forName="image_accent_15" refType="w" fact="0.7807"/>
          <dgm:constr type="t" for="ch" forName="image_accent_15" refType="h" fact="0.184"/>
          <dgm:constr type="w" for="ch" forName="image_accent_15" refType="w" fact="0.0132"/>
          <dgm:constr type="h" for="ch" forName="image_accent_15" refType="h" fact="0.0251"/>
          <dgm:constr type="l" for="ch" forName="text_16" refType="w" fact="0.7988"/>
          <dgm:constr type="t" for="ch" forName="text_16" refType="h" fact="0.7899"/>
          <dgm:constr type="w" for="ch" forName="text_16" refType="w" fact="0.11"/>
          <dgm:constr type="h" for="ch" forName="text_16" refType="h" fact="0.2091"/>
          <dgm:constr type="l" for="ch" forName="text_accent_16" refType="w" fact="0.8703"/>
          <dgm:constr type="t" for="ch" forName="text_accent_16" refType="h" fact="0.7955"/>
          <dgm:constr type="w" for="ch" forName="text_accent_16" refType="w" fact="0.0132"/>
          <dgm:constr type="h" for="ch" forName="text_accent_16" refType="h" fact="0.0251"/>
          <dgm:constr type="l" for="ch" forName="image_16" refType="w" fact="0.7975"/>
          <dgm:constr type="t" for="ch" forName="image_16" refType="h" fact="0.563"/>
          <dgm:constr type="w" for="ch" forName="image_16" refType="w" fact="0.1128"/>
          <dgm:constr type="h" for="ch" forName="image_16" refType="h" fact="0.2143"/>
          <dgm:constr type="l" for="ch" forName="image_accent_16" refType="w" fact="0.8703"/>
          <dgm:constr type="t" for="ch" forName="image_accent_16" refType="h" fact="0.7453"/>
          <dgm:constr type="w" for="ch" forName="image_accent_16" refType="w" fact="0.0132"/>
          <dgm:constr type="h" for="ch" forName="image_accent_16" refType="h" fact="0.0251"/>
          <dgm:constr type="l" for="ch" forName="text_17" refType="w" fact="0.7989"/>
          <dgm:constr type="t" for="ch" forName="text_17" refType="h" fact="0.3399"/>
          <dgm:constr type="w" for="ch" forName="text_17" refType="w" fact="0.11"/>
          <dgm:constr type="h" for="ch" forName="text_17" refType="h" fact="0.2091"/>
          <dgm:constr type="l" for="ch" forName="text_accent_17" refType="w" fact="0.8704"/>
          <dgm:constr type="t" for="ch" forName="text_accent_17" refType="h" fact="0.3456"/>
          <dgm:constr type="w" for="ch" forName="text_accent_17" refType="w" fact="0.0132"/>
          <dgm:constr type="h" for="ch" forName="text_accent_17" refType="h" fact="0.0251"/>
          <dgm:constr type="l" for="ch" forName="image_17" refType="w" fact="0.7976"/>
          <dgm:constr type="t" for="ch" forName="image_17" refType="h" fact="0.113"/>
          <dgm:constr type="w" for="ch" forName="image_17" refType="w" fact="0.1128"/>
          <dgm:constr type="h" for="ch" forName="image_17" refType="h" fact="0.2143"/>
          <dgm:constr type="l" for="ch" forName="image_accent_17" refType="w" fact="0.8704"/>
          <dgm:constr type="t" for="ch" forName="image_accent_17" refType="h" fact="0.2953"/>
          <dgm:constr type="w" for="ch" forName="image_accent_17" refType="w" fact="0.0132"/>
          <dgm:constr type="h" for="ch" forName="image_accent_17" refType="h" fact="0.0251"/>
          <dgm:constr type="l" for="ch" forName="image_18" refType="w" fact="0.8885"/>
          <dgm:constr type="t" for="ch" forName="image_18" refType="h" fact="0.6778"/>
          <dgm:constr type="w" for="ch" forName="image_18" refType="w" fact="0.11"/>
          <dgm:constr type="h" for="ch" forName="image_18" refType="h" fact="0.2091"/>
          <dgm:constr type="l" for="ch" forName="image_accent_18" refType="w" fact="0.96"/>
          <dgm:constr type="t" for="ch" forName="image_accent_18" refType="h" fact="0.6835"/>
          <dgm:constr type="w" for="ch" forName="image_accent_18" refType="w" fact="0.0132"/>
          <dgm:constr type="h" for="ch" forName="image_accent_18" refType="h" fact="0.0251"/>
          <dgm:constr type="l" for="ch" forName="text_18" refType="w" fact="0.8872"/>
          <dgm:constr type="t" for="ch" forName="text_18" refType="h" fact="0.4509"/>
          <dgm:constr type="w" for="ch" forName="text_18" refType="w" fact="0.1128"/>
          <dgm:constr type="h" for="ch" forName="text_18" refType="h" fact="0.2143"/>
          <dgm:constr type="l" for="ch" forName="text_accent_18" refType="w" fact="0.96"/>
          <dgm:constr type="t" for="ch" forName="text_accent_18" refType="h" fact="0.6332"/>
          <dgm:constr type="w" for="ch" forName="text_accent_18" refType="w" fact="0.0132"/>
          <dgm:constr type="h" for="ch" forName="text_accent_18" refType="h" fact="0.0251"/>
          <dgm:constr type="l" for="ch" forName="text_19" refType="w" fact="0.8885"/>
          <dgm:constr type="t" for="ch" forName="text_19" refType="h" fact="0.2269"/>
          <dgm:constr type="w" for="ch" forName="text_19" refType="w" fact="0.11"/>
          <dgm:constr type="h" for="ch" forName="text_19" refType="h" fact="0.2091"/>
          <dgm:constr type="l" for="ch" forName="text_accent_19" refType="w" fact="0.96"/>
          <dgm:constr type="t" for="ch" forName="text_accent_19" refType="h" fact="0.2326"/>
          <dgm:constr type="w" for="ch" forName="text_accent_19" refType="w" fact="0.0132"/>
          <dgm:constr type="h" for="ch" forName="text_accent_19" refType="h" fact="0.0251"/>
          <dgm:constr type="l" for="ch" forName="image_19" refType="w" fact="0.8872"/>
          <dgm:constr type="t" for="ch" forName="image_19" refType="h" fact="0"/>
          <dgm:constr type="w" for="ch" forName="image_19" refType="w" fact="0.1128"/>
          <dgm:constr type="h" for="ch" forName="image_19" refType="h" fact="0.2143"/>
          <dgm:constr type="l" for="ch" forName="image_accent_19" refType="w" fact="0.96"/>
          <dgm:constr type="t" for="ch" forName="image_accent_19" refType="h" fact="0.1823"/>
          <dgm:constr type="w" for="ch" forName="image_accent_19" refType="w" fact="0.0132"/>
          <dgm:constr type="h" for="ch" forName="image_accent_19" refType="h" fact="0.0251"/>
        </dgm:constrLst>
      </dgm:if>
      <dgm:if name="Name21" axis="ch" ptType="node" func="cnt" op="equ" val="20">
        <dgm:alg type="composite">
          <dgm:param type="ar" val="2.2055"/>
        </dgm:alg>
        <dgm:constrLst>
          <dgm:constr type="primFontSz" for="des" ptType="node" op="equ" val="65"/>
          <dgm:constr type="l" for="ch" forName="text_1" refType="w" fact="0.0913"/>
          <dgm:constr type="t" for="ch" forName="text_1" refType="h" fact="0.3428"/>
          <dgm:constr type="w" for="ch" forName="text_1" refType="w" fact="0.1098"/>
          <dgm:constr type="h" for="ch" forName="text_1" refType="h" fact="0.2089"/>
          <dgm:constr type="l" for="ch" forName="text_accent_1" refType="w" fact="0.0937"/>
          <dgm:constr type="t" for="ch" forName="text_accent_1" refType="h" fact="0.4347"/>
          <dgm:constr type="w" for="ch" forName="text_accent_1" refType="w" fact="0.0132"/>
          <dgm:constr type="h" for="ch" forName="text_accent_1" refType="h" fact="0.025"/>
          <dgm:constr type="l" for="ch" forName="image_1" refType="w" fact="0.0016"/>
          <dgm:constr type="t" for="ch" forName="image_1" refType="h" fact="0.2295"/>
          <dgm:constr type="w" for="ch" forName="image_1" refType="w" fact="0.1126"/>
          <dgm:constr type="h" for="ch" forName="image_1" refType="h" fact="0.2141"/>
          <dgm:constr type="l" for="ch" forName="image_accent_1" refType="w" fact="0.0743"/>
          <dgm:constr type="t" for="ch" forName="image_accent_1" refType="h" fact="0.4116"/>
          <dgm:constr type="w" for="ch" forName="image_accent_1" refType="w" fact="0.0132"/>
          <dgm:constr type="h" for="ch" forName="image_accent_1" refType="h" fact="0.025"/>
          <dgm:constr type="l" for="ch" forName="image_2" refType="w" fact="0.2675"/>
          <dgm:constr type="t" for="ch" forName="image_2" refType="h" fact="0.3428"/>
          <dgm:constr type="w" for="ch" forName="image_2" refType="w" fact="0.1098"/>
          <dgm:constr type="h" for="ch" forName="image_2" refType="h" fact="0.2089"/>
          <dgm:constr type="l" for="ch" forName="image_accent_2" refType="w" fact="0.2699"/>
          <dgm:constr type="t" for="ch" forName="image_accent_2" refType="h" fact="0.4347"/>
          <dgm:constr type="w" for="ch" forName="image_accent_2" refType="w" fact="0.0132"/>
          <dgm:constr type="h" for="ch" forName="image_accent_2" refType="h" fact="0.025"/>
          <dgm:constr type="l" for="ch" forName="text_2" refType="w" fact="0.1779"/>
          <dgm:constr type="t" for="ch" forName="text_2" refType="h" fact="0.2295"/>
          <dgm:constr type="w" for="ch" forName="text_2" refType="w" fact="0.1126"/>
          <dgm:constr type="h" for="ch" forName="text_2" refType="h" fact="0.2141"/>
          <dgm:constr type="l" for="ch" forName="text_accent_2" refType="w" fact="0.2505"/>
          <dgm:constr type="t" for="ch" forName="text_accent_2" refType="h" fact="0.4116"/>
          <dgm:constr type="w" for="ch" forName="text_accent_2" refType="w" fact="0.0132"/>
          <dgm:constr type="h" for="ch" forName="text_accent_2" refType="h" fact="0.025"/>
          <dgm:constr type="l" for="ch" forName="text_3" refType="w" fact="0.0912"/>
          <dgm:constr type="t" for="ch" forName="text_3" refType="h" fact="0.1221"/>
          <dgm:constr type="w" for="ch" forName="text_3" refType="w" fact="0.1098"/>
          <dgm:constr type="h" for="ch" forName="text_3" refType="h" fact="0.2089"/>
          <dgm:constr type="l" for="ch" forName="text_accent_3" refType="w" fact="0.1626"/>
          <dgm:constr type="t" for="ch" forName="text_accent_3" refType="h" fact="0.1277"/>
          <dgm:constr type="w" for="ch" forName="text_accent_3" refType="w" fact="0.0132"/>
          <dgm:constr type="h" for="ch" forName="text_accent_3" refType="h" fact="0.025"/>
          <dgm:constr type="l" for="ch" forName="image_3" refType="w" fact="0.1779"/>
          <dgm:constr type="t" for="ch" forName="image_3" refType="h" fact="0.0065"/>
          <dgm:constr type="w" for="ch" forName="image_3" refType="w" fact="0.1126"/>
          <dgm:constr type="h" for="ch" forName="image_3" refType="h" fact="0.2141"/>
          <dgm:constr type="l" for="ch" forName="image_accent_3" refType="w" fact="0.1825"/>
          <dgm:constr type="t" for="ch" forName="image_accent_3" refType="h" fact="0.0985"/>
          <dgm:constr type="w" for="ch" forName="image_accent_3" refType="w" fact="0.0132"/>
          <dgm:constr type="h" for="ch" forName="image_accent_3" refType="h" fact="0.025"/>
          <dgm:constr type="l" for="ch" forName="text_4" refType="w" fact="0.2674"/>
          <dgm:constr type="t" for="ch" forName="text_4" refType="h" fact="0.1204"/>
          <dgm:constr type="w" for="ch" forName="text_4" refType="w" fact="0.1098"/>
          <dgm:constr type="h" for="ch" forName="text_4" refType="h" fact="0.2089"/>
          <dgm:constr type="l" for="ch" forName="text_accent_4" refType="w" fact="0.3618"/>
          <dgm:constr type="t" for="ch" forName="text_accent_4" refType="h" fact="0.2112"/>
          <dgm:constr type="w" for="ch" forName="text_accent_4" refType="w" fact="0.0132"/>
          <dgm:constr type="h" for="ch" forName="text_accent_4" refType="h" fact="0.025"/>
          <dgm:constr type="l" for="ch" forName="image_4" refType="w" fact="0.3555"/>
          <dgm:constr type="t" for="ch" forName="image_4" refType="h" fact="0.2311"/>
          <dgm:constr type="w" for="ch" forName="image_4" refType="w" fact="0.1098"/>
          <dgm:constr type="h" for="ch" forName="image_4" refType="h" fact="0.2089"/>
          <dgm:constr type="l" for="ch" forName="image_accent_4" refType="w" fact="0.3806"/>
          <dgm:constr type="t" for="ch" forName="image_accent_4" refType="h" fact="0.2353"/>
          <dgm:constr type="w" for="ch" forName="image_accent_4" refType="w" fact="0.0132"/>
          <dgm:constr type="h" for="ch" forName="image_accent_4" refType="h" fact="0.025"/>
          <dgm:constr type="l" for="ch" forName="text_5" refType="w" fact="0.3553"/>
          <dgm:constr type="t" for="ch" forName="text_5" refType="h" fact="0.0086"/>
          <dgm:constr type="w" for="ch" forName="text_5" refType="w" fact="0.1098"/>
          <dgm:constr type="h" for="ch" forName="text_5" refType="h" fact="0.2089"/>
          <dgm:constr type="l" for="ch" forName="text_accent_5" refType="w" fact="0.4498"/>
          <dgm:constr type="t" for="ch" forName="text_accent_5" refType="h" fact="0.0988"/>
          <dgm:constr type="w" for="ch" forName="text_accent_5" refType="w" fact="0.0132"/>
          <dgm:constr type="h" for="ch" forName="text_accent_5" refType="h" fact="0.025"/>
          <dgm:constr type="l" for="ch" forName="image_5" refType="w" fact="0.4435"/>
          <dgm:constr type="t" for="ch" forName="image_5" refType="h" fact="0.1187"/>
          <dgm:constr type="w" for="ch" forName="image_5" refType="w" fact="0.1098"/>
          <dgm:constr type="h" for="ch" forName="image_5" refType="h" fact="0.2089"/>
          <dgm:constr type="l" for="ch" forName="image_accent_5" refType="w" fact="0.4686"/>
          <dgm:constr type="t" for="ch" forName="image_accent_5" refType="h" fact="0.1228"/>
          <dgm:constr type="w" for="ch" forName="image_accent_5" refType="w" fact="0.0132"/>
          <dgm:constr type="h" for="ch" forName="image_accent_5" refType="h" fact="0.025"/>
          <dgm:constr type="l" for="ch" forName="text_6" refType="w" fact="0.4438"/>
          <dgm:constr type="t" for="ch" forName="text_6" refType="h" fact="0.342"/>
          <dgm:constr type="w" for="ch" forName="text_6" refType="w" fact="0.1098"/>
          <dgm:constr type="h" for="ch" forName="text_6" refType="h" fact="0.2089"/>
          <dgm:constr type="l" for="ch" forName="text_accent_6" refType="w" fact="0.4697"/>
          <dgm:constr type="t" for="ch" forName="text_accent_6" refType="h" fact="0.5202"/>
          <dgm:constr type="w" for="ch" forName="text_accent_6" refType="w" fact="0.0132"/>
          <dgm:constr type="h" for="ch" forName="text_accent_6" refType="h" fact="0.025"/>
          <dgm:constr type="l" for="ch" forName="image_6" refType="w" fact="0.3555"/>
          <dgm:constr type="t" for="ch" forName="image_6" refType="h" fact="0.4537"/>
          <dgm:constr type="w" for="ch" forName="image_6" refType="w" fact="0.1098"/>
          <dgm:constr type="h" for="ch" forName="image_6" refType="h" fact="0.2089"/>
          <dgm:constr type="l" for="ch" forName="image_accent_6" refType="w" fact="0.4491"/>
          <dgm:constr type="t" for="ch" forName="image_accent_6" refType="h" fact="0.5448"/>
          <dgm:constr type="w" for="ch" forName="image_accent_6" refType="w" fact="0.0132"/>
          <dgm:constr type="h" for="ch" forName="image_accent_6" refType="h" fact="0.025"/>
          <dgm:constr type="l" for="ch" forName="image_7" refType="w" fact="0.0907"/>
          <dgm:constr type="t" for="ch" forName="image_7" refType="h" fact="0.5669"/>
          <dgm:constr type="w" for="ch" forName="image_7" refType="w" fact="0.1098"/>
          <dgm:constr type="h" for="ch" forName="image_7" refType="h" fact="0.2089"/>
          <dgm:constr type="l" for="ch" forName="image_accent_7" refType="w" fact="0.1621"/>
          <dgm:constr type="t" for="ch" forName="image_accent_7" refType="h" fact="0.5726"/>
          <dgm:constr type="w" for="ch" forName="image_accent_7" refType="w" fact="0.0132"/>
          <dgm:constr type="h" for="ch" forName="image_accent_7" refType="h" fact="0.025"/>
          <dgm:constr type="l" for="ch" forName="text_7" refType="w" fact="0.1781"/>
          <dgm:constr type="t" for="ch" forName="text_7" refType="h" fact="0.4528"/>
          <dgm:constr type="w" for="ch" forName="text_7" refType="w" fact="0.1126"/>
          <dgm:constr type="h" for="ch" forName="text_7" refType="h" fact="0.2141"/>
          <dgm:constr type="l" for="ch" forName="text_accent_7" refType="w" fact="0.1827"/>
          <dgm:constr type="t" for="ch" forName="text_accent_7" refType="h" fact="0.5449"/>
          <dgm:constr type="w" for="ch" forName="text_accent_7" refType="w" fact="0.0132"/>
          <dgm:constr type="h" for="ch" forName="text_accent_7" refType="h" fact="0.025"/>
          <dgm:constr type="l" for="ch" forName="image_8" refType="w" fact="0.4433"/>
          <dgm:constr type="t" for="ch" forName="image_8" refType="h" fact="0.5673"/>
          <dgm:constr type="w" for="ch" forName="image_8" refType="w" fact="0.1098"/>
          <dgm:constr type="h" for="ch" forName="image_8" refType="h" fact="0.2089"/>
          <dgm:constr type="l" for="ch" forName="image_accent_8" refType="w" fact="0.5378"/>
          <dgm:constr type="t" for="ch" forName="image_accent_8" refType="h" fact="0.6581"/>
          <dgm:constr type="w" for="ch" forName="image_accent_8" refType="w" fact="0.0132"/>
          <dgm:constr type="h" for="ch" forName="image_accent_8" refType="h" fact="0.025"/>
          <dgm:constr type="l" for="ch" forName="text_8" refType="w" fact="0.5318"/>
          <dgm:constr type="t" for="ch" forName="text_8" refType="h" fact="0.4546"/>
          <dgm:constr type="w" for="ch" forName="text_8" refType="w" fact="0.1098"/>
          <dgm:constr type="h" for="ch" forName="text_8" refType="h" fact="0.2089"/>
          <dgm:constr type="l" for="ch" forName="text_accent_8" refType="w" fact="0.5577"/>
          <dgm:constr type="t" for="ch" forName="text_accent_8" refType="h" fact="0.6342"/>
          <dgm:constr type="w" for="ch" forName="text_accent_8" refType="w" fact="0.0132"/>
          <dgm:constr type="h" for="ch" forName="text_accent_8" refType="h" fact="0.025"/>
          <dgm:constr type="l" for="ch" forName="image_9" refType="w" fact="0.5318"/>
          <dgm:constr type="t" for="ch" forName="image_9" refType="h" fact="0.2301"/>
          <dgm:constr type="w" for="ch" forName="image_9" refType="w" fact="0.1098"/>
          <dgm:constr type="h" for="ch" forName="image_9" refType="h" fact="0.2089"/>
          <dgm:constr type="l" for="ch" forName="image_accent_9" refType="w" fact="0.6031"/>
          <dgm:constr type="t" for="ch" forName="image_accent_9" refType="h" fact="0.2357"/>
          <dgm:constr type="w" for="ch" forName="image_accent_9" refType="w" fact="0.0132"/>
          <dgm:constr type="h" for="ch" forName="image_accent_9" refType="h" fact="0.025"/>
          <dgm:constr type="l" for="ch" forName="text_9" refType="w" fact="0.5305"/>
          <dgm:constr type="t" for="ch" forName="text_9" refType="h" fact="0.0034"/>
          <dgm:constr type="w" for="ch" forName="text_9" refType="w" fact="0.1126"/>
          <dgm:constr type="h" for="ch" forName="text_9" refType="h" fact="0.2141"/>
          <dgm:constr type="l" for="ch" forName="text_accent_9" refType="w" fact="0.6032"/>
          <dgm:constr type="t" for="ch" forName="text_accent_9" refType="h" fact="0.1855"/>
          <dgm:constr type="w" for="ch" forName="text_accent_9" refType="w" fact="0.0132"/>
          <dgm:constr type="h" for="ch" forName="text_accent_9" refType="h" fact="0.025"/>
          <dgm:constr type="l" for="ch" forName="text_10" refType="w" fact="0.267"/>
          <dgm:constr type="t" for="ch" forName="text_10" refType="h" fact="0.5673"/>
          <dgm:constr type="w" for="ch" forName="text_10" refType="w" fact="0.1098"/>
          <dgm:constr type="h" for="ch" forName="text_10" refType="h" fact="0.2089"/>
          <dgm:constr type="l" for="ch" forName="text_accent_10" refType="w" fact="0.2928"/>
          <dgm:constr type="t" for="ch" forName="text_accent_10" refType="h" fact="0.7455"/>
          <dgm:constr type="w" for="ch" forName="text_accent_10" refType="w" fact="0.0132"/>
          <dgm:constr type="h" for="ch" forName="text_accent_10" refType="h" fact="0.025"/>
          <dgm:constr type="l" for="ch" forName="image_10" refType="w" fact="0.1786"/>
          <dgm:constr type="t" for="ch" forName="image_10" refType="h" fact="0.679"/>
          <dgm:constr type="w" for="ch" forName="image_10" refType="w" fact="0.1098"/>
          <dgm:constr type="h" for="ch" forName="image_10" refType="h" fact="0.2089"/>
          <dgm:constr type="l" for="ch" forName="image_accent_10" refType="w" fact="0.2722"/>
          <dgm:constr type="t" for="ch" forName="image_accent_10" refType="h" fact="0.7701"/>
          <dgm:constr type="w" for="ch" forName="image_accent_10" refType="w" fact="0.0132"/>
          <dgm:constr type="h" for="ch" forName="image_accent_10" refType="h" fact="0.025"/>
          <dgm:constr type="l" for="ch" forName="text_11" refType="w" fact="0.4437"/>
          <dgm:constr type="t" for="ch" forName="text_11" refType="h" fact="0.7899"/>
          <dgm:constr type="w" for="ch" forName="text_11" refType="w" fact="0.1098"/>
          <dgm:constr type="h" for="ch" forName="text_11" refType="h" fact="0.2089"/>
          <dgm:constr type="l" for="ch" forName="text_accent_11" refType="w" fact="0.4462"/>
          <dgm:constr type="t" for="ch" forName="text_accent_11" refType="h" fact="0.8819"/>
          <dgm:constr type="w" for="ch" forName="text_accent_11" refType="w" fact="0.0132"/>
          <dgm:constr type="h" for="ch" forName="text_accent_11" refType="h" fact="0.025"/>
          <dgm:constr type="l" for="ch" forName="image_11" refType="w" fact="0.3541"/>
          <dgm:constr type="t" for="ch" forName="image_11" refType="h" fact="0.6767"/>
          <dgm:constr type="w" for="ch" forName="image_11" refType="w" fact="0.1126"/>
          <dgm:constr type="h" for="ch" forName="image_11" refType="h" fact="0.2141"/>
          <dgm:constr type="l" for="ch" forName="image_accent_11" refType="w" fact="0.4268"/>
          <dgm:constr type="t" for="ch" forName="image_accent_11" refType="h" fact="0.8588"/>
          <dgm:constr type="w" for="ch" forName="image_accent_11" refType="w" fact="0.0132"/>
          <dgm:constr type="h" for="ch" forName="image_accent_11" refType="h" fact="0.025"/>
          <dgm:constr type="l" for="ch" forName="image_12" refType="w" fact="0.6201"/>
          <dgm:constr type="t" for="ch" forName="image_12" refType="h" fact="0.5661"/>
          <dgm:constr type="w" for="ch" forName="image_12" refType="w" fact="0.1098"/>
          <dgm:constr type="h" for="ch" forName="image_12" refType="h" fact="0.2089"/>
          <dgm:constr type="l" for="ch" forName="image_accent_12" refType="w" fact="0.646"/>
          <dgm:constr type="t" for="ch" forName="image_accent_12" refType="h" fact="0.7442"/>
          <dgm:constr type="w" for="ch" forName="image_accent_12" refType="w" fact="0.0132"/>
          <dgm:constr type="h" for="ch" forName="image_accent_12" refType="h" fact="0.025"/>
          <dgm:constr type="l" for="ch" forName="text_12" refType="w" fact="0.5318"/>
          <dgm:constr type="t" for="ch" forName="text_12" refType="h" fact="0.6777"/>
          <dgm:constr type="w" for="ch" forName="text_12" refType="w" fact="0.1098"/>
          <dgm:constr type="h" for="ch" forName="text_12" refType="h" fact="0.2089"/>
          <dgm:constr type="l" for="ch" forName="text_accent_12" refType="w" fact="0.6254"/>
          <dgm:constr type="t" for="ch" forName="text_accent_12" refType="h" fact="0.7689"/>
          <dgm:constr type="w" for="ch" forName="text_accent_12" refType="w" fact="0.0132"/>
          <dgm:constr type="h" for="ch" forName="text_accent_12" refType="h" fact="0.025"/>
          <dgm:constr type="l" for="ch" forName="text_13" refType="w" fact="0.6206"/>
          <dgm:constr type="t" for="ch" forName="text_13" refType="h" fact="0.3422"/>
          <dgm:constr type="w" for="ch" forName="text_13" refType="w" fact="0.1098"/>
          <dgm:constr type="h" for="ch" forName="text_13" refType="h" fact="0.2089"/>
          <dgm:constr type="l" for="ch" forName="text_accent_13" refType="w" fact="0.692"/>
          <dgm:constr type="t" for="ch" forName="text_accent_13" refType="h" fact="0.3479"/>
          <dgm:constr type="w" for="ch" forName="text_accent_13" refType="w" fact="0.0132"/>
          <dgm:constr type="h" for="ch" forName="text_accent_13" refType="h" fact="0.025"/>
          <dgm:constr type="l" for="ch" forName="image_13" refType="w" fact="0.6193"/>
          <dgm:constr type="t" for="ch" forName="image_13" refType="h" fact="0.1156"/>
          <dgm:constr type="w" for="ch" forName="image_13" refType="w" fact="0.1126"/>
          <dgm:constr type="h" for="ch" forName="image_13" refType="h" fact="0.2141"/>
          <dgm:constr type="l" for="ch" forName="image_accent_13" refType="w" fact="0.692"/>
          <dgm:constr type="t" for="ch" forName="image_accent_13" refType="h" fact="0.2977"/>
          <dgm:constr type="w" for="ch" forName="image_accent_13" refType="w" fact="0.0132"/>
          <dgm:constr type="h" for="ch" forName="image_accent_13" refType="h" fact="0.025"/>
          <dgm:constr type="l" for="ch" forName="text_14" refType="w" fact="0.7095"/>
          <dgm:constr type="t" for="ch" forName="text_14" refType="h" fact="0.6771"/>
          <dgm:constr type="w" for="ch" forName="text_14" refType="w" fact="0.1098"/>
          <dgm:constr type="h" for="ch" forName="text_14" refType="h" fact="0.2089"/>
          <dgm:constr type="l" for="ch" forName="text_accent_14" refType="w" fact="0.7809"/>
          <dgm:constr type="t" for="ch" forName="text_accent_14" refType="h" fact="0.6827"/>
          <dgm:constr type="w" for="ch" forName="text_accent_14" refType="w" fact="0.0132"/>
          <dgm:constr type="h" for="ch" forName="text_accent_14" refType="h" fact="0.025"/>
          <dgm:constr type="l" for="ch" forName="image_14" refType="w" fact="0.7088"/>
          <dgm:constr type="t" for="ch" forName="image_14" refType="h" fact="0.4505"/>
          <dgm:constr type="w" for="ch" forName="image_14" refType="w" fact="0.1126"/>
          <dgm:constr type="h" for="ch" forName="image_14" refType="h" fact="0.2141"/>
          <dgm:constr type="l" for="ch" forName="image_accent_14" refType="w" fact="0.7814"/>
          <dgm:constr type="t" for="ch" forName="image_accent_14" refType="h" fact="0.6326"/>
          <dgm:constr type="w" for="ch" forName="image_accent_14" refType="w" fact="0.0132"/>
          <dgm:constr type="h" for="ch" forName="image_accent_14" refType="h" fact="0.025"/>
          <dgm:constr type="l" for="ch" forName="text_15" refType="w" fact="0.7097"/>
          <dgm:constr type="t" for="ch" forName="text_15" refType="h" fact="0.2283"/>
          <dgm:constr type="w" for="ch" forName="text_15" refType="w" fact="0.1098"/>
          <dgm:constr type="h" for="ch" forName="text_15" refType="h" fact="0.2089"/>
          <dgm:constr type="l" for="ch" forName="text_accent_15" refType="w" fact="0.781"/>
          <dgm:constr type="t" for="ch" forName="text_accent_15" refType="h" fact="0.234"/>
          <dgm:constr type="w" for="ch" forName="text_accent_15" refType="w" fact="0.0132"/>
          <dgm:constr type="h" for="ch" forName="text_accent_15" refType="h" fact="0.025"/>
          <dgm:constr type="l" for="ch" forName="image_15" refType="w" fact="0.7084"/>
          <dgm:constr type="t" for="ch" forName="image_15" refType="h" fact="0.0017"/>
          <dgm:constr type="w" for="ch" forName="image_15" refType="w" fact="0.1126"/>
          <dgm:constr type="h" for="ch" forName="image_15" refType="h" fact="0.2141"/>
          <dgm:constr type="l" for="ch" forName="image_accent_15" refType="w" fact="0.781"/>
          <dgm:constr type="t" for="ch" forName="image_accent_15" refType="h" fact="0.1838"/>
          <dgm:constr type="w" for="ch" forName="image_accent_15" refType="w" fact="0.0132"/>
          <dgm:constr type="h" for="ch" forName="image_accent_15" refType="h" fact="0.025"/>
          <dgm:constr type="l" for="ch" forName="text_16" refType="w" fact="0.7991"/>
          <dgm:constr type="t" for="ch" forName="text_16" refType="h" fact="0.789"/>
          <dgm:constr type="w" for="ch" forName="text_16" refType="w" fact="0.1098"/>
          <dgm:constr type="h" for="ch" forName="text_16" refType="h" fact="0.2089"/>
          <dgm:constr type="l" for="ch" forName="text_accent_16" refType="w" fact="0.8705"/>
          <dgm:constr type="t" for="ch" forName="text_accent_16" refType="h" fact="0.7946"/>
          <dgm:constr type="w" for="ch" forName="text_accent_16" refType="w" fact="0.0132"/>
          <dgm:constr type="h" for="ch" forName="text_accent_16" refType="h" fact="0.025"/>
          <dgm:constr type="l" for="ch" forName="image_16" refType="w" fact="0.7978"/>
          <dgm:constr type="t" for="ch" forName="image_16" refType="h" fact="0.5623"/>
          <dgm:constr type="w" for="ch" forName="image_16" refType="w" fact="0.1126"/>
          <dgm:constr type="h" for="ch" forName="image_16" refType="h" fact="0.2141"/>
          <dgm:constr type="l" for="ch" forName="image_accent_16" refType="w" fact="0.8705"/>
          <dgm:constr type="t" for="ch" forName="image_accent_16" refType="h" fact="0.7444"/>
          <dgm:constr type="w" for="ch" forName="image_accent_16" refType="w" fact="0.0132"/>
          <dgm:constr type="h" for="ch" forName="image_accent_16" refType="h" fact="0.025"/>
          <dgm:constr type="l" for="ch" forName="text_17" refType="w" fact="0.7992"/>
          <dgm:constr type="t" for="ch" forName="text_17" refType="h" fact="0.3395"/>
          <dgm:constr type="w" for="ch" forName="text_17" refType="w" fact="0.1098"/>
          <dgm:constr type="h" for="ch" forName="text_17" refType="h" fact="0.2089"/>
          <dgm:constr type="l" for="ch" forName="text_accent_17" refType="w" fact="0.8706"/>
          <dgm:constr type="t" for="ch" forName="text_accent_17" refType="h" fact="0.3452"/>
          <dgm:constr type="w" for="ch" forName="text_accent_17" refType="w" fact="0.0132"/>
          <dgm:constr type="h" for="ch" forName="text_accent_17" refType="h" fact="0.025"/>
          <dgm:constr type="l" for="ch" forName="image_17" refType="w" fact="0.798"/>
          <dgm:constr type="t" for="ch" forName="image_17" refType="h" fact="0.1129"/>
          <dgm:constr type="w" for="ch" forName="image_17" refType="w" fact="0.1126"/>
          <dgm:constr type="h" for="ch" forName="image_17" refType="h" fact="0.2141"/>
          <dgm:constr type="l" for="ch" forName="image_accent_17" refType="w" fact="0.8706"/>
          <dgm:constr type="t" for="ch" forName="image_accent_17" refType="h" fact="0.295"/>
          <dgm:constr type="w" for="ch" forName="image_accent_17" refType="w" fact="0.0132"/>
          <dgm:constr type="h" for="ch" forName="image_accent_17" refType="h" fact="0.025"/>
          <dgm:constr type="l" for="ch" forName="image_18" refType="w" fact="0.8887"/>
          <dgm:constr type="t" for="ch" forName="image_18" refType="h" fact="0.677"/>
          <dgm:constr type="w" for="ch" forName="image_18" refType="w" fact="0.1098"/>
          <dgm:constr type="h" for="ch" forName="image_18" refType="h" fact="0.2089"/>
          <dgm:constr type="l" for="ch" forName="image_accent_18" refType="w" fact="0.9601"/>
          <dgm:constr type="t" for="ch" forName="image_accent_18" refType="h" fact="0.6826"/>
          <dgm:constr type="w" for="ch" forName="image_accent_18" refType="w" fact="0.0132"/>
          <dgm:constr type="h" for="ch" forName="image_accent_18" refType="h" fact="0.025"/>
          <dgm:constr type="l" for="ch" forName="text_18" refType="w" fact="0.8874"/>
          <dgm:constr type="t" for="ch" forName="text_18" refType="h" fact="0.4504"/>
          <dgm:constr type="w" for="ch" forName="text_18" refType="w" fact="0.1126"/>
          <dgm:constr type="h" for="ch" forName="text_18" refType="h" fact="0.2141"/>
          <dgm:constr type="l" for="ch" forName="text_accent_18" refType="w" fact="0.9601"/>
          <dgm:constr type="t" for="ch" forName="text_accent_18" refType="h" fact="0.6325"/>
          <dgm:constr type="w" for="ch" forName="text_accent_18" refType="w" fact="0.0132"/>
          <dgm:constr type="h" for="ch" forName="text_accent_18" refType="h" fact="0.025"/>
          <dgm:constr type="l" for="ch" forName="text_19" refType="w" fact="0.8887"/>
          <dgm:constr type="t" for="ch" forName="text_19" refType="h" fact="0.2266"/>
          <dgm:constr type="w" for="ch" forName="text_19" refType="w" fact="0.1098"/>
          <dgm:constr type="h" for="ch" forName="text_19" refType="h" fact="0.2089"/>
          <dgm:constr type="l" for="ch" forName="text_accent_19" refType="w" fact="0.96"/>
          <dgm:constr type="t" for="ch" forName="text_accent_19" refType="h" fact="0.2323"/>
          <dgm:constr type="w" for="ch" forName="text_accent_19" refType="w" fact="0.0132"/>
          <dgm:constr type="h" for="ch" forName="text_accent_19" refType="h" fact="0.025"/>
          <dgm:constr type="l" for="ch" forName="image_19" refType="w" fact="0.8874"/>
          <dgm:constr type="t" for="ch" forName="image_19" refType="h" fact="0"/>
          <dgm:constr type="w" for="ch" forName="image_19" refType="w" fact="0.1126"/>
          <dgm:constr type="h" for="ch" forName="image_19" refType="h" fact="0.2141"/>
          <dgm:constr type="l" for="ch" forName="image_accent_19" refType="w" fact="0.9601"/>
          <dgm:constr type="t" for="ch" forName="image_accent_19" refType="h" fact="0.1821"/>
          <dgm:constr type="w" for="ch" forName="image_accent_19" refType="w" fact="0.0132"/>
          <dgm:constr type="h" for="ch" forName="image_accent_19" refType="h" fact="0.025"/>
          <dgm:constr type="l" for="ch" forName="image_20" refType="w" fact="0.0896"/>
          <dgm:constr type="t" for="ch" forName="image_20" refType="h" fact="0.7911"/>
          <dgm:constr type="w" for="ch" forName="image_20" refType="w" fact="0.1098"/>
          <dgm:constr type="h" for="ch" forName="image_20" refType="h" fact="0.2089"/>
          <dgm:constr type="l" for="ch" forName="image_accent_20" refType="w" fact="0.0921"/>
          <dgm:constr type="t" for="ch" forName="image_accent_20" refType="h" fact="0.883"/>
          <dgm:constr type="w" for="ch" forName="image_accent_20" refType="w" fact="0.0132"/>
          <dgm:constr type="h" for="ch" forName="image_accent_20" refType="h" fact="0.025"/>
          <dgm:constr type="l" for="ch" forName="text_20" refType="w" fact="0"/>
          <dgm:constr type="t" for="ch" forName="text_20" refType="h" fact="0.6779"/>
          <dgm:constr type="w" for="ch" forName="text_20" refType="w" fact="0.1126"/>
          <dgm:constr type="h" for="ch" forName="text_20" refType="h" fact="0.2141"/>
          <dgm:constr type="l" for="ch" forName="text_accent_20" refType="w" fact="0.0727"/>
          <dgm:constr type="t" for="ch" forName="text_accent_20" refType="h" fact="0.86"/>
          <dgm:constr type="w" for="ch" forName="text_accent_20" refType="w" fact="0.0132"/>
          <dgm:constr type="h" for="ch" forName="text_accent_20" refType="h" fact="0.025"/>
        </dgm:constrLst>
      </dgm:if>
      <dgm:else name="Name22">
        <dgm:alg type="composite">
          <dgm:param type="ar" val="2.4035"/>
        </dgm:alg>
        <dgm:constrLst>
          <dgm:constr type="primFontSz" for="des" ptType="node" op="equ" val="65"/>
          <dgm:constr type="l" for="ch" forName="text_1" refType="w" fact="0.0837"/>
          <dgm:constr type="t" for="ch" forName="text_1" refType="h" fact="0.3428"/>
          <dgm:constr type="w" for="ch" forName="text_1" refType="w" fact="0.1008"/>
          <dgm:constr type="h" for="ch" forName="text_1" refType="h" fact="0.2089"/>
          <dgm:constr type="l" for="ch" forName="text_accent_1" refType="w" fact="0.086"/>
          <dgm:constr type="t" for="ch" forName="text_accent_1" refType="h" fact="0.4347"/>
          <dgm:constr type="w" for="ch" forName="text_accent_1" refType="w" fact="0.0121"/>
          <dgm:constr type="h" for="ch" forName="text_accent_1" refType="h" fact="0.025"/>
          <dgm:constr type="l" for="ch" forName="image_1" refType="w" fact="0.0015"/>
          <dgm:constr type="t" for="ch" forName="image_1" refType="h" fact="0.2295"/>
          <dgm:constr type="w" for="ch" forName="image_1" refType="w" fact="0.1033"/>
          <dgm:constr type="h" for="ch" forName="image_1" refType="h" fact="0.2141"/>
          <dgm:constr type="l" for="ch" forName="image_accent_1" refType="w" fact="0.0682"/>
          <dgm:constr type="t" for="ch" forName="image_accent_1" refType="h" fact="0.4116"/>
          <dgm:constr type="w" for="ch" forName="image_accent_1" refType="w" fact="0.0121"/>
          <dgm:constr type="h" for="ch" forName="image_accent_1" refType="h" fact="0.025"/>
          <dgm:constr type="l" for="ch" forName="image_2" refType="w" fact="0.2455"/>
          <dgm:constr type="t" for="ch" forName="image_2" refType="h" fact="0.3428"/>
          <dgm:constr type="w" for="ch" forName="image_2" refType="w" fact="0.1008"/>
          <dgm:constr type="h" for="ch" forName="image_2" refType="h" fact="0.2089"/>
          <dgm:constr type="l" for="ch" forName="image_accent_2" refType="w" fact="0.2477"/>
          <dgm:constr type="t" for="ch" forName="image_accent_2" refType="h" fact="0.4347"/>
          <dgm:constr type="w" for="ch" forName="image_accent_2" refType="w" fact="0.0121"/>
          <dgm:constr type="h" for="ch" forName="image_accent_2" refType="h" fact="0.025"/>
          <dgm:constr type="l" for="ch" forName="text_2" refType="w" fact="0.1632"/>
          <dgm:constr type="t" for="ch" forName="text_2" refType="h" fact="0.2295"/>
          <dgm:constr type="w" for="ch" forName="text_2" refType="w" fact="0.1033"/>
          <dgm:constr type="h" for="ch" forName="text_2" refType="h" fact="0.2141"/>
          <dgm:constr type="l" for="ch" forName="text_accent_2" refType="w" fact="0.2299"/>
          <dgm:constr type="t" for="ch" forName="text_accent_2" refType="h" fact="0.4116"/>
          <dgm:constr type="w" for="ch" forName="text_accent_2" refType="w" fact="0.0121"/>
          <dgm:constr type="h" for="ch" forName="text_accent_2" refType="h" fact="0.025"/>
          <dgm:constr type="l" for="ch" forName="text_3" refType="w" fact="0.0837"/>
          <dgm:constr type="t" for="ch" forName="text_3" refType="h" fact="0.1221"/>
          <dgm:constr type="w" for="ch" forName="text_3" refType="w" fact="0.1008"/>
          <dgm:constr type="h" for="ch" forName="text_3" refType="h" fact="0.2089"/>
          <dgm:constr type="l" for="ch" forName="text_accent_3" refType="w" fact="0.1492"/>
          <dgm:constr type="t" for="ch" forName="text_accent_3" refType="h" fact="0.1277"/>
          <dgm:constr type="w" for="ch" forName="text_accent_3" refType="w" fact="0.0121"/>
          <dgm:constr type="h" for="ch" forName="text_accent_3" refType="h" fact="0.025"/>
          <dgm:constr type="l" for="ch" forName="image_3" refType="w" fact="0.1632"/>
          <dgm:constr type="t" for="ch" forName="image_3" refType="h" fact="0.0065"/>
          <dgm:constr type="w" for="ch" forName="image_3" refType="w" fact="0.1033"/>
          <dgm:constr type="h" for="ch" forName="image_3" refType="h" fact="0.2141"/>
          <dgm:constr type="l" for="ch" forName="image_accent_3" refType="w" fact="0.1675"/>
          <dgm:constr type="t" for="ch" forName="image_accent_3" refType="h" fact="0.0985"/>
          <dgm:constr type="w" for="ch" forName="image_accent_3" refType="w" fact="0.0121"/>
          <dgm:constr type="h" for="ch" forName="image_accent_3" refType="h" fact="0.025"/>
          <dgm:constr type="l" for="ch" forName="text_4" refType="w" fact="0.2453"/>
          <dgm:constr type="t" for="ch" forName="text_4" refType="h" fact="0.1204"/>
          <dgm:constr type="w" for="ch" forName="text_4" refType="w" fact="0.1008"/>
          <dgm:constr type="h" for="ch" forName="text_4" refType="h" fact="0.2089"/>
          <dgm:constr type="l" for="ch" forName="text_accent_4" refType="w" fact="0.332"/>
          <dgm:constr type="t" for="ch" forName="text_accent_4" refType="h" fact="0.2112"/>
          <dgm:constr type="w" for="ch" forName="text_accent_4" refType="w" fact="0.0121"/>
          <dgm:constr type="h" for="ch" forName="text_accent_4" refType="h" fact="0.025"/>
          <dgm:constr type="l" for="ch" forName="image_4" refType="w" fact="0.3262"/>
          <dgm:constr type="t" for="ch" forName="image_4" refType="h" fact="0.2311"/>
          <dgm:constr type="w" for="ch" forName="image_4" refType="w" fact="0.1008"/>
          <dgm:constr type="h" for="ch" forName="image_4" refType="h" fact="0.2089"/>
          <dgm:constr type="l" for="ch" forName="image_accent_4" refType="w" fact="0.3493"/>
          <dgm:constr type="t" for="ch" forName="image_accent_4" refType="h" fact="0.2353"/>
          <dgm:constr type="w" for="ch" forName="image_accent_4" refType="w" fact="0.0121"/>
          <dgm:constr type="h" for="ch" forName="image_accent_4" refType="h" fact="0.025"/>
          <dgm:constr type="l" for="ch" forName="text_5" refType="w" fact="0.3261"/>
          <dgm:constr type="t" for="ch" forName="text_5" refType="h" fact="0.0086"/>
          <dgm:constr type="w" for="ch" forName="text_5" refType="w" fact="0.1008"/>
          <dgm:constr type="h" for="ch" forName="text_5" refType="h" fact="0.2089"/>
          <dgm:constr type="l" for="ch" forName="text_accent_5" refType="w" fact="0.4128"/>
          <dgm:constr type="t" for="ch" forName="text_accent_5" refType="h" fact="0.0988"/>
          <dgm:constr type="w" for="ch" forName="text_accent_5" refType="w" fact="0.0121"/>
          <dgm:constr type="h" for="ch" forName="text_accent_5" refType="h" fact="0.025"/>
          <dgm:constr type="l" for="ch" forName="image_5" refType="w" fact="0.4069"/>
          <dgm:constr type="t" for="ch" forName="image_5" refType="h" fact="0.1187"/>
          <dgm:constr type="w" for="ch" forName="image_5" refType="w" fact="0.1008"/>
          <dgm:constr type="h" for="ch" forName="image_5" refType="h" fact="0.2089"/>
          <dgm:constr type="l" for="ch" forName="image_accent_5" refType="w" fact="0.43"/>
          <dgm:constr type="t" for="ch" forName="image_accent_5" refType="h" fact="0.1228"/>
          <dgm:constr type="w" for="ch" forName="image_accent_5" refType="w" fact="0.0121"/>
          <dgm:constr type="h" for="ch" forName="image_accent_5" refType="h" fact="0.025"/>
          <dgm:constr type="l" for="ch" forName="text_6" refType="w" fact="0.4073"/>
          <dgm:constr type="t" for="ch" forName="text_6" refType="h" fact="0.342"/>
          <dgm:constr type="w" for="ch" forName="text_6" refType="w" fact="0.1008"/>
          <dgm:constr type="h" for="ch" forName="text_6" refType="h" fact="0.2089"/>
          <dgm:constr type="l" for="ch" forName="text_accent_6" refType="w" fact="0.431"/>
          <dgm:constr type="t" for="ch" forName="text_accent_6" refType="h" fact="0.5202"/>
          <dgm:constr type="w" for="ch" forName="text_accent_6" refType="w" fact="0.0121"/>
          <dgm:constr type="h" for="ch" forName="text_accent_6" refType="h" fact="0.025"/>
          <dgm:constr type="l" for="ch" forName="image_6" refType="w" fact="0.3262"/>
          <dgm:constr type="t" for="ch" forName="image_6" refType="h" fact="0.4537"/>
          <dgm:constr type="w" for="ch" forName="image_6" refType="w" fact="0.1008"/>
          <dgm:constr type="h" for="ch" forName="image_6" refType="h" fact="0.2089"/>
          <dgm:constr type="l" for="ch" forName="image_accent_6" refType="w" fact="0.4121"/>
          <dgm:constr type="t" for="ch" forName="image_accent_6" refType="h" fact="0.5448"/>
          <dgm:constr type="w" for="ch" forName="image_accent_6" refType="w" fact="0.0121"/>
          <dgm:constr type="h" for="ch" forName="image_accent_6" refType="h" fact="0.025"/>
          <dgm:constr type="l" for="ch" forName="image_7" refType="w" fact="0.0832"/>
          <dgm:constr type="t" for="ch" forName="image_7" refType="h" fact="0.5669"/>
          <dgm:constr type="w" for="ch" forName="image_7" refType="w" fact="0.1008"/>
          <dgm:constr type="h" for="ch" forName="image_7" refType="h" fact="0.2089"/>
          <dgm:constr type="l" for="ch" forName="image_accent_7" refType="w" fact="0.1487"/>
          <dgm:constr type="t" for="ch" forName="image_accent_7" refType="h" fact="0.5726"/>
          <dgm:constr type="w" for="ch" forName="image_accent_7" refType="w" fact="0.0121"/>
          <dgm:constr type="h" for="ch" forName="image_accent_7" refType="h" fact="0.025"/>
          <dgm:constr type="l" for="ch" forName="text_7" refType="w" fact="0.1634"/>
          <dgm:constr type="t" for="ch" forName="text_7" refType="h" fact="0.4529"/>
          <dgm:constr type="w" for="ch" forName="text_7" refType="w" fact="0.1033"/>
          <dgm:constr type="h" for="ch" forName="text_7" refType="h" fact="0.2141"/>
          <dgm:constr type="l" for="ch" forName="text_accent_7" refType="w" fact="0.1677"/>
          <dgm:constr type="t" for="ch" forName="text_accent_7" refType="h" fact="0.5449"/>
          <dgm:constr type="w" for="ch" forName="text_accent_7" refType="w" fact="0.0121"/>
          <dgm:constr type="h" for="ch" forName="text_accent_7" refType="h" fact="0.025"/>
          <dgm:constr type="l" for="ch" forName="image_8" refType="w" fact="0.4068"/>
          <dgm:constr type="t" for="ch" forName="image_8" refType="h" fact="0.5673"/>
          <dgm:constr type="w" for="ch" forName="image_8" refType="w" fact="0.1008"/>
          <dgm:constr type="h" for="ch" forName="image_8" refType="h" fact="0.2089"/>
          <dgm:constr type="l" for="ch" forName="image_accent_8" refType="w" fact="0.4935"/>
          <dgm:constr type="t" for="ch" forName="image_accent_8" refType="h" fact="0.6581"/>
          <dgm:constr type="w" for="ch" forName="image_accent_8" refType="w" fact="0.0121"/>
          <dgm:constr type="h" for="ch" forName="image_accent_8" refType="h" fact="0.025"/>
          <dgm:constr type="l" for="ch" forName="text_8" refType="w" fact="0.488"/>
          <dgm:constr type="t" for="ch" forName="text_8" refType="h" fact="0.4546"/>
          <dgm:constr type="w" for="ch" forName="text_8" refType="w" fact="0.1008"/>
          <dgm:constr type="h" for="ch" forName="text_8" refType="h" fact="0.2089"/>
          <dgm:constr type="l" for="ch" forName="text_accent_8" refType="w" fact="0.5118"/>
          <dgm:constr type="t" for="ch" forName="text_accent_8" refType="h" fact="0.6342"/>
          <dgm:constr type="w" for="ch" forName="text_accent_8" refType="w" fact="0.0121"/>
          <dgm:constr type="h" for="ch" forName="text_accent_8" refType="h" fact="0.025"/>
          <dgm:constr type="l" for="ch" forName="image_9" refType="w" fact="0.488"/>
          <dgm:constr type="t" for="ch" forName="image_9" refType="h" fact="0.2301"/>
          <dgm:constr type="w" for="ch" forName="image_9" refType="w" fact="0.1008"/>
          <dgm:constr type="h" for="ch" forName="image_9" refType="h" fact="0.2089"/>
          <dgm:constr type="l" for="ch" forName="image_accent_9" refType="w" fact="0.5535"/>
          <dgm:constr type="t" for="ch" forName="image_accent_9" refType="h" fact="0.2357"/>
          <dgm:constr type="w" for="ch" forName="image_accent_9" refType="w" fact="0.0121"/>
          <dgm:constr type="h" for="ch" forName="image_accent_9" refType="h" fact="0.025"/>
          <dgm:constr type="l" for="ch" forName="text_9" refType="w" fact="0.4868"/>
          <dgm:constr type="t" for="ch" forName="text_9" refType="h" fact="0.0034"/>
          <dgm:constr type="w" for="ch" forName="text_9" refType="w" fact="0.1033"/>
          <dgm:constr type="h" for="ch" forName="text_9" refType="h" fact="0.2141"/>
          <dgm:constr type="l" for="ch" forName="text_accent_9" refType="w" fact="0.5535"/>
          <dgm:constr type="t" for="ch" forName="text_accent_9" refType="h" fact="0.1855"/>
          <dgm:constr type="w" for="ch" forName="text_accent_9" refType="w" fact="0.0121"/>
          <dgm:constr type="h" for="ch" forName="text_accent_9" refType="h" fact="0.025"/>
          <dgm:constr type="l" for="ch" forName="text_10" refType="w" fact="0.245"/>
          <dgm:constr type="t" for="ch" forName="text_10" refType="h" fact="0.5673"/>
          <dgm:constr type="w" for="ch" forName="text_10" refType="w" fact="0.1008"/>
          <dgm:constr type="h" for="ch" forName="text_10" refType="h" fact="0.2089"/>
          <dgm:constr type="l" for="ch" forName="text_accent_10" refType="w" fact="0.2687"/>
          <dgm:constr type="t" for="ch" forName="text_accent_10" refType="h" fact="0.7455"/>
          <dgm:constr type="w" for="ch" forName="text_accent_10" refType="w" fact="0.0121"/>
          <dgm:constr type="h" for="ch" forName="text_accent_10" refType="h" fact="0.025"/>
          <dgm:constr type="l" for="ch" forName="image_10" refType="w" fact="0.1639"/>
          <dgm:constr type="t" for="ch" forName="image_10" refType="h" fact="0.679"/>
          <dgm:constr type="w" for="ch" forName="image_10" refType="w" fact="0.1008"/>
          <dgm:constr type="h" for="ch" forName="image_10" refType="h" fact="0.2089"/>
          <dgm:constr type="l" for="ch" forName="image_accent_10" refType="w" fact="0.2498"/>
          <dgm:constr type="t" for="ch" forName="image_accent_10" refType="h" fact="0.7701"/>
          <dgm:constr type="w" for="ch" forName="image_accent_10" refType="w" fact="0.0121"/>
          <dgm:constr type="h" for="ch" forName="image_accent_10" refType="h" fact="0.025"/>
          <dgm:constr type="l" for="ch" forName="text_11" refType="w" fact="0.4072"/>
          <dgm:constr type="t" for="ch" forName="text_11" refType="h" fact="0.7899"/>
          <dgm:constr type="w" for="ch" forName="text_11" refType="w" fact="0.1008"/>
          <dgm:constr type="h" for="ch" forName="text_11" refType="h" fact="0.2089"/>
          <dgm:constr type="l" for="ch" forName="text_accent_11" refType="w" fact="0.4094"/>
          <dgm:constr type="t" for="ch" forName="text_accent_11" refType="h" fact="0.8819"/>
          <dgm:constr type="w" for="ch" forName="text_accent_11" refType="w" fact="0.0121"/>
          <dgm:constr type="h" for="ch" forName="text_accent_11" refType="h" fact="0.025"/>
          <dgm:constr type="l" for="ch" forName="image_11" refType="w" fact="0.3249"/>
          <dgm:constr type="t" for="ch" forName="image_11" refType="h" fact="0.6767"/>
          <dgm:constr type="w" for="ch" forName="image_11" refType="w" fact="0.1033"/>
          <dgm:constr type="h" for="ch" forName="image_11" refType="h" fact="0.2141"/>
          <dgm:constr type="l" for="ch" forName="image_accent_11" refType="w" fact="0.3916"/>
          <dgm:constr type="t" for="ch" forName="image_accent_11" refType="h" fact="0.8588"/>
          <dgm:constr type="w" for="ch" forName="image_accent_11" refType="w" fact="0.0121"/>
          <dgm:constr type="h" for="ch" forName="image_accent_11" refType="h" fact="0.025"/>
          <dgm:constr type="l" for="ch" forName="image_12" refType="w" fact="0.569"/>
          <dgm:constr type="t" for="ch" forName="image_12" refType="h" fact="0.5661"/>
          <dgm:constr type="w" for="ch" forName="image_12" refType="w" fact="0.1008"/>
          <dgm:constr type="h" for="ch" forName="image_12" refType="h" fact="0.2089"/>
          <dgm:constr type="l" for="ch" forName="image_accent_12" refType="w" fact="0.5928"/>
          <dgm:constr type="t" for="ch" forName="image_accent_12" refType="h" fact="0.7442"/>
          <dgm:constr type="w" for="ch" forName="image_accent_12" refType="w" fact="0.0121"/>
          <dgm:constr type="h" for="ch" forName="image_accent_12" refType="h" fact="0.025"/>
          <dgm:constr type="l" for="ch" forName="text_12" refType="w" fact="0.488"/>
          <dgm:constr type="t" for="ch" forName="text_12" refType="h" fact="0.6777"/>
          <dgm:constr type="w" for="ch" forName="text_12" refType="w" fact="0.1008"/>
          <dgm:constr type="h" for="ch" forName="text_12" refType="h" fact="0.2089"/>
          <dgm:constr type="l" for="ch" forName="text_accent_12" refType="w" fact="0.5739"/>
          <dgm:constr type="t" for="ch" forName="text_accent_12" refType="h" fact="0.7689"/>
          <dgm:constr type="w" for="ch" forName="text_accent_12" refType="w" fact="0.0121"/>
          <dgm:constr type="h" for="ch" forName="text_accent_12" refType="h" fact="0.025"/>
          <dgm:constr type="l" for="ch" forName="text_13" refType="w" fact="0.5695"/>
          <dgm:constr type="t" for="ch" forName="text_13" refType="h" fact="0.3422"/>
          <dgm:constr type="w" for="ch" forName="text_13" refType="w" fact="0.1008"/>
          <dgm:constr type="h" for="ch" forName="text_13" refType="h" fact="0.2089"/>
          <dgm:constr type="l" for="ch" forName="text_accent_13" refType="w" fact="0.635"/>
          <dgm:constr type="t" for="ch" forName="text_accent_13" refType="h" fact="0.3479"/>
          <dgm:constr type="w" for="ch" forName="text_accent_13" refType="w" fact="0.0121"/>
          <dgm:constr type="h" for="ch" forName="text_accent_13" refType="h" fact="0.025"/>
          <dgm:constr type="l" for="ch" forName="image_13" refType="w" fact="0.5683"/>
          <dgm:constr type="t" for="ch" forName="image_13" refType="h" fact="0.1156"/>
          <dgm:constr type="w" for="ch" forName="image_13" refType="w" fact="0.1033"/>
          <dgm:constr type="h" for="ch" forName="image_13" refType="h" fact="0.2141"/>
          <dgm:constr type="l" for="ch" forName="image_accent_13" refType="w" fact="0.635"/>
          <dgm:constr type="t" for="ch" forName="image_accent_13" refType="h" fact="0.2977"/>
          <dgm:constr type="w" for="ch" forName="image_accent_13" refType="w" fact="0.0121"/>
          <dgm:constr type="h" for="ch" forName="image_accent_13" refType="h" fact="0.025"/>
          <dgm:constr type="l" for="ch" forName="text_14" refType="w" fact="0.6511"/>
          <dgm:constr type="t" for="ch" forName="text_14" refType="h" fact="0.6771"/>
          <dgm:constr type="w" for="ch" forName="text_14" refType="w" fact="0.1008"/>
          <dgm:constr type="h" for="ch" forName="text_14" refType="h" fact="0.2089"/>
          <dgm:constr type="l" for="ch" forName="text_accent_14" refType="w" fact="0.7166"/>
          <dgm:constr type="t" for="ch" forName="text_accent_14" refType="h" fact="0.6827"/>
          <dgm:constr type="w" for="ch" forName="text_accent_14" refType="w" fact="0.0121"/>
          <dgm:constr type="h" for="ch" forName="text_accent_14" refType="h" fact="0.025"/>
          <dgm:constr type="l" for="ch" forName="image_14" refType="w" fact="0.6504"/>
          <dgm:constr type="t" for="ch" forName="image_14" refType="h" fact="0.4505"/>
          <dgm:constr type="w" for="ch" forName="image_14" refType="w" fact="0.1033"/>
          <dgm:constr type="h" for="ch" forName="image_14" refType="h" fact="0.2141"/>
          <dgm:constr type="l" for="ch" forName="image_accent_14" refType="w" fact="0.7171"/>
          <dgm:constr type="t" for="ch" forName="image_accent_14" refType="h" fact="0.6326"/>
          <dgm:constr type="w" for="ch" forName="image_accent_14" refType="w" fact="0.0121"/>
          <dgm:constr type="h" for="ch" forName="image_accent_14" refType="h" fact="0.025"/>
          <dgm:constr type="l" for="ch" forName="text_15" refType="w" fact="0.6512"/>
          <dgm:constr type="t" for="ch" forName="text_15" refType="h" fact="0.2283"/>
          <dgm:constr type="w" for="ch" forName="text_15" refType="w" fact="0.1008"/>
          <dgm:constr type="h" for="ch" forName="text_15" refType="h" fact="0.2089"/>
          <dgm:constr type="l" for="ch" forName="text_accent_15" refType="w" fact="0.7167"/>
          <dgm:constr type="t" for="ch" forName="text_accent_15" refType="h" fact="0.234"/>
          <dgm:constr type="w" for="ch" forName="text_accent_15" refType="w" fact="0.0121"/>
          <dgm:constr type="h" for="ch" forName="text_accent_15" refType="h" fact="0.025"/>
          <dgm:constr type="l" for="ch" forName="image_15" refType="w" fact="0.65"/>
          <dgm:constr type="t" for="ch" forName="image_15" refType="h" fact="0.0017"/>
          <dgm:constr type="w" for="ch" forName="image_15" refType="w" fact="0.1033"/>
          <dgm:constr type="h" for="ch" forName="image_15" refType="h" fact="0.2141"/>
          <dgm:constr type="l" for="ch" forName="image_accent_15" refType="w" fact="0.7167"/>
          <dgm:constr type="t" for="ch" forName="image_accent_15" refType="h" fact="0.1838"/>
          <dgm:constr type="w" for="ch" forName="image_accent_15" refType="w" fact="0.0121"/>
          <dgm:constr type="h" for="ch" forName="image_accent_15" refType="h" fact="0.025"/>
          <dgm:constr type="l" for="ch" forName="text_16" refType="w" fact="0.7333"/>
          <dgm:constr type="t" for="ch" forName="text_16" refType="h" fact="0.789"/>
          <dgm:constr type="w" for="ch" forName="text_16" refType="w" fact="0.1008"/>
          <dgm:constr type="h" for="ch" forName="text_16" refType="h" fact="0.2089"/>
          <dgm:constr type="l" for="ch" forName="text_accent_16" refType="w" fact="0.7988"/>
          <dgm:constr type="t" for="ch" forName="text_accent_16" refType="h" fact="0.7946"/>
          <dgm:constr type="w" for="ch" forName="text_accent_16" refType="w" fact="0.0121"/>
          <dgm:constr type="h" for="ch" forName="text_accent_16" refType="h" fact="0.025"/>
          <dgm:constr type="l" for="ch" forName="image_16" refType="w" fact="0.7321"/>
          <dgm:constr type="t" for="ch" forName="image_16" refType="h" fact="0.5623"/>
          <dgm:constr type="w" for="ch" forName="image_16" refType="w" fact="0.1033"/>
          <dgm:constr type="h" for="ch" forName="image_16" refType="h" fact="0.2141"/>
          <dgm:constr type="l" for="ch" forName="image_accent_16" refType="w" fact="0.7988"/>
          <dgm:constr type="t" for="ch" forName="image_accent_16" refType="h" fact="0.7444"/>
          <dgm:constr type="w" for="ch" forName="image_accent_16" refType="w" fact="0.0121"/>
          <dgm:constr type="h" for="ch" forName="image_accent_16" refType="h" fact="0.025"/>
          <dgm:constr type="l" for="ch" forName="text_17" refType="w" fact="0.7334"/>
          <dgm:constr type="t" for="ch" forName="text_17" refType="h" fact="0.3395"/>
          <dgm:constr type="w" for="ch" forName="text_17" refType="w" fact="0.1008"/>
          <dgm:constr type="h" for="ch" forName="text_17" refType="h" fact="0.2089"/>
          <dgm:constr type="l" for="ch" forName="text_accent_17" refType="w" fact="0.7989"/>
          <dgm:constr type="t" for="ch" forName="text_accent_17" refType="h" fact="0.3452"/>
          <dgm:constr type="w" for="ch" forName="text_accent_17" refType="w" fact="0.0121"/>
          <dgm:constr type="h" for="ch" forName="text_accent_17" refType="h" fact="0.025"/>
          <dgm:constr type="l" for="ch" forName="image_17" refType="w" fact="0.7323"/>
          <dgm:constr type="t" for="ch" forName="image_17" refType="h" fact="0.1129"/>
          <dgm:constr type="w" for="ch" forName="image_17" refType="w" fact="0.1033"/>
          <dgm:constr type="h" for="ch" forName="image_17" refType="h" fact="0.2141"/>
          <dgm:constr type="l" for="ch" forName="image_accent_17" refType="w" fact="0.7989"/>
          <dgm:constr type="t" for="ch" forName="image_accent_17" refType="h" fact="0.295"/>
          <dgm:constr type="w" for="ch" forName="image_accent_17" refType="w" fact="0.0121"/>
          <dgm:constr type="h" for="ch" forName="image_accent_17" refType="h" fact="0.025"/>
          <dgm:constr type="l" for="ch" forName="image_18" refType="w" fact="0.8155"/>
          <dgm:constr type="t" for="ch" forName="image_18" refType="h" fact="0.677"/>
          <dgm:constr type="w" for="ch" forName="image_18" refType="w" fact="0.1008"/>
          <dgm:constr type="h" for="ch" forName="image_18" refType="h" fact="0.2089"/>
          <dgm:constr type="l" for="ch" forName="image_accent_18" refType="w" fact="0.881"/>
          <dgm:constr type="t" for="ch" forName="image_accent_18" refType="h" fact="0.6826"/>
          <dgm:constr type="w" for="ch" forName="image_accent_18" refType="w" fact="0.0121"/>
          <dgm:constr type="h" for="ch" forName="image_accent_18" refType="h" fact="0.025"/>
          <dgm:constr type="l" for="ch" forName="text_18" refType="w" fact="0.8143"/>
          <dgm:constr type="t" for="ch" forName="text_18" refType="h" fact="0.4504"/>
          <dgm:constr type="w" for="ch" forName="text_18" refType="w" fact="0.1033"/>
          <dgm:constr type="h" for="ch" forName="text_18" refType="h" fact="0.2141"/>
          <dgm:constr type="l" for="ch" forName="text_accent_18" refType="w" fact="0.881"/>
          <dgm:constr type="t" for="ch" forName="text_accent_18" refType="h" fact="0.6325"/>
          <dgm:constr type="w" for="ch" forName="text_accent_18" refType="w" fact="0.0121"/>
          <dgm:constr type="h" for="ch" forName="text_accent_18" refType="h" fact="0.025"/>
          <dgm:constr type="l" for="ch" forName="text_19" refType="w" fact="0.8155"/>
          <dgm:constr type="t" for="ch" forName="text_19" refType="h" fact="0.2266"/>
          <dgm:constr type="w" for="ch" forName="text_19" refType="w" fact="0.1008"/>
          <dgm:constr type="h" for="ch" forName="text_19" refType="h" fact="0.2089"/>
          <dgm:constr type="l" for="ch" forName="text_accent_19" refType="w" fact="0.881"/>
          <dgm:constr type="t" for="ch" forName="text_accent_19" refType="h" fact="0.2323"/>
          <dgm:constr type="w" for="ch" forName="text_accent_19" refType="w" fact="0.0121"/>
          <dgm:constr type="h" for="ch" forName="text_accent_19" refType="h" fact="0.025"/>
          <dgm:constr type="l" for="ch" forName="image_19" refType="w" fact="0.8143"/>
          <dgm:constr type="t" for="ch" forName="image_19" refType="h" fact="0"/>
          <dgm:constr type="w" for="ch" forName="image_19" refType="w" fact="0.1033"/>
          <dgm:constr type="h" for="ch" forName="image_19" refType="h" fact="0.2141"/>
          <dgm:constr type="l" for="ch" forName="image_accent_19" refType="w" fact="0.881"/>
          <dgm:constr type="t" for="ch" forName="image_accent_19" refType="h" fact="0.1821"/>
          <dgm:constr type="w" for="ch" forName="image_accent_19" refType="w" fact="0.0121"/>
          <dgm:constr type="h" for="ch" forName="image_accent_19" refType="h" fact="0.025"/>
          <dgm:constr type="l" for="ch" forName="image_20" refType="w" fact="0.0822"/>
          <dgm:constr type="t" for="ch" forName="image_20" refType="h" fact="0.7911"/>
          <dgm:constr type="w" for="ch" forName="image_20" refType="w" fact="0.1008"/>
          <dgm:constr type="h" for="ch" forName="image_20" refType="h" fact="0.2089"/>
          <dgm:constr type="l" for="ch" forName="image_accent_20" refType="w" fact="0.0845"/>
          <dgm:constr type="t" for="ch" forName="image_accent_20" refType="h" fact="0.883"/>
          <dgm:constr type="w" for="ch" forName="image_accent_20" refType="w" fact="0.0121"/>
          <dgm:constr type="h" for="ch" forName="image_accent_20" refType="h" fact="0.025"/>
          <dgm:constr type="l" for="ch" forName="text_20" refType="w" fact="0"/>
          <dgm:constr type="t" for="ch" forName="text_20" refType="h" fact="0.6779"/>
          <dgm:constr type="w" for="ch" forName="text_20" refType="w" fact="0.1033"/>
          <dgm:constr type="h" for="ch" forName="text_20" refType="h" fact="0.2141"/>
          <dgm:constr type="l" for="ch" forName="text_accent_20" refType="w" fact="0.0667"/>
          <dgm:constr type="t" for="ch" forName="text_accent_20" refType="h" fact="0.86"/>
          <dgm:constr type="w" for="ch" forName="text_accent_20" refType="w" fact="0.0121"/>
          <dgm:constr type="h" for="ch" forName="text_accent_20" refType="h" fact="0.025"/>
          <dgm:constr type="l" for="ch" forName="image_21" refType="w" fact="0.8979"/>
          <dgm:constr type="t" for="ch" forName="image_21" refType="h" fact="0.3403"/>
          <dgm:constr type="w" for="ch" forName="image_21" refType="w" fact="0.1008"/>
          <dgm:constr type="h" for="ch" forName="image_21" refType="h" fact="0.2089"/>
          <dgm:constr type="l" for="ch" forName="image_accent_21" refType="w" fact="0.9633"/>
          <dgm:constr type="t" for="ch" forName="image_accent_21" refType="h" fact="0.346"/>
          <dgm:constr type="w" for="ch" forName="image_accent_21" refType="w" fact="0.0121"/>
          <dgm:constr type="h" for="ch" forName="image_accent_21" refType="h" fact="0.025"/>
          <dgm:constr type="l" for="ch" forName="text_21" refType="w" fact="0.8967"/>
          <dgm:constr type="t" for="ch" forName="text_21" refType="h" fact="0.1137"/>
          <dgm:constr type="w" for="ch" forName="text_21" refType="w" fact="0.1033"/>
          <dgm:constr type="h" for="ch" forName="text_21" refType="h" fact="0.2141"/>
          <dgm:constr type="l" for="ch" forName="text_accent_21" refType="w" fact="0.9634"/>
          <dgm:constr type="t" for="ch" forName="text_accent_21" refType="h" fact="0.2958"/>
          <dgm:constr type="w" for="ch" forName="text_accent_21" refType="w" fact="0.0121"/>
          <dgm:constr type="h" for="ch" forName="text_accent_21" refType="h" fact="0.025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889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889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dkBgShp">
            <dgm:alg type="sp"/>
            <dgm:shape xmlns:r="http://schemas.openxmlformats.org/officeDocument/2006/relationships" type="hexagon" r:blip="" blipPhldr="1">
              <dgm:adjLst>
                <dgm:adj idx="1" val="0.2889"/>
                <dgm:adj idx="2" val="1.1547"/>
              </dgm:adjLst>
            </dgm:shape>
            <dgm:presOf axis="self"/>
          </dgm:layoutNode>
        </dgm:forEach>
      </dgm:forEach>
    </dgm:forEach>
    <dgm:forEach name="Name23" axis="ch" ptType="node" cnt="1">
      <dgm:layoutNode name="text_1">
        <dgm:alg type="sp"/>
        <dgm:shape xmlns:r="http://schemas.openxmlformats.org/officeDocument/2006/relationships" r:blip="">
          <dgm:adjLst/>
        </dgm:shape>
        <dgm:presOf/>
        <dgm:constrLst/>
        <dgm:forEach name="Name24" ref="textRepeat"/>
      </dgm:layoutNode>
      <dgm:layoutNode name="text_accent_1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27" ref="imageRepeat"/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node" st="2" cnt="1">
      <dgm:layoutNode name="text_2">
        <dgm:alg type="sp"/>
        <dgm:shape xmlns:r="http://schemas.openxmlformats.org/officeDocument/2006/relationships" r:blip="">
          <dgm:adjLst/>
        </dgm:shape>
        <dgm:presOf/>
        <dgm:constrLst/>
        <dgm:forEach name="Name30" ref="textRepeat"/>
      </dgm:layoutNode>
      <dgm:layoutNode name="text_accent_2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33" ref="imageRepeat"/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node" st="3" cnt="1">
      <dgm:layoutNode name="text_3">
        <dgm:alg type="sp"/>
        <dgm:shape xmlns:r="http://schemas.openxmlformats.org/officeDocument/2006/relationships" r:blip="">
          <dgm:adjLst/>
        </dgm:shape>
        <dgm:presOf/>
        <dgm:constrLst/>
        <dgm:forEach name="Name36" ref="textRepeat"/>
      </dgm:layoutNode>
      <dgm:layoutNode name="text_accent_3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39" ref="imageRepeat"/>
      </dgm:layoutNode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node" st="4" cnt="1">
      <dgm:layoutNode name="text_4">
        <dgm:alg type="sp"/>
        <dgm:shape xmlns:r="http://schemas.openxmlformats.org/officeDocument/2006/relationships" r:blip="">
          <dgm:adjLst/>
        </dgm:shape>
        <dgm:presOf/>
        <dgm:constrLst/>
        <dgm:forEach name="Name42" ref="textRepeat"/>
      </dgm:layoutNode>
      <dgm:layoutNode name="text_accent_4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node" st="5" cnt="1">
      <dgm:layoutNode name="text_5">
        <dgm:alg type="sp"/>
        <dgm:shape xmlns:r="http://schemas.openxmlformats.org/officeDocument/2006/relationships" r:blip="">
          <dgm:adjLst/>
        </dgm:shape>
        <dgm:presOf/>
        <dgm:constrLst/>
        <dgm:forEach name="Name48" ref="textRepeat"/>
      </dgm:layoutNode>
      <dgm:layoutNode name="text_accent_5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51" ref="imageRepeat"/>
      </dgm:layoutNode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node" st="6" cnt="1">
      <dgm:layoutNode name="text_6">
        <dgm:alg type="sp"/>
        <dgm:shape xmlns:r="http://schemas.openxmlformats.org/officeDocument/2006/relationships" r:blip="">
          <dgm:adjLst/>
        </dgm:shape>
        <dgm:presOf/>
        <dgm:constrLst/>
        <dgm:forEach name="Name54" ref="textRepeat"/>
      </dgm:layoutNode>
      <dgm:layoutNode name="text_accent_6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57" ref="imageRepeat"/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node" st="7" cnt="1">
      <dgm:layoutNode name="text_7">
        <dgm:alg type="sp"/>
        <dgm:shape xmlns:r="http://schemas.openxmlformats.org/officeDocument/2006/relationships" r:blip="">
          <dgm:adjLst/>
        </dgm:shape>
        <dgm:presOf/>
        <dgm:constrLst/>
        <dgm:forEach name="Name60" ref="textRepeat"/>
      </dgm:layoutNode>
      <dgm:layoutNode name="text_accent_7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63" ref="imageRepeat"/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node" st="8" cnt="1">
      <dgm:layoutNode name="text_8">
        <dgm:alg type="sp"/>
        <dgm:shape xmlns:r="http://schemas.openxmlformats.org/officeDocument/2006/relationships" r:blip="">
          <dgm:adjLst/>
        </dgm:shape>
        <dgm:presOf/>
        <dgm:constrLst/>
        <dgm:forEach name="Name66" ref="textRepeat"/>
      </dgm:layoutNode>
      <dgm:layoutNode name="text_accent_8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69" ref="imageRepeat"/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node" st="9" cnt="1">
      <dgm:layoutNode name="text_9">
        <dgm:alg type="sp"/>
        <dgm:shape xmlns:r="http://schemas.openxmlformats.org/officeDocument/2006/relationships" r:blip="">
          <dgm:adjLst/>
        </dgm:shape>
        <dgm:presOf/>
        <dgm:constrLst/>
        <dgm:forEach name="Name72" ref="textRepeat"/>
      </dgm:layoutNode>
      <dgm:layoutNode name="text_accent_9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sibTrans" hideLastTrans="0" st="9" cnt="1">
      <dgm:layoutNode name="image_9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  <dgm:layoutNode name="image_accent_9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node" st="10" cnt="1">
      <dgm:layoutNode name="text_10">
        <dgm:alg type="sp"/>
        <dgm:shape xmlns:r="http://schemas.openxmlformats.org/officeDocument/2006/relationships" r:blip="">
          <dgm:adjLst/>
        </dgm:shape>
        <dgm:presOf/>
        <dgm:constrLst/>
        <dgm:forEach name="Name78" ref="textRepeat"/>
      </dgm:layoutNode>
      <dgm:layoutNode name="text_accent_10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sibTrans" hideLastTrans="0" st="10" cnt="1">
      <dgm:layoutNode name="image_10">
        <dgm:alg type="sp"/>
        <dgm:shape xmlns:r="http://schemas.openxmlformats.org/officeDocument/2006/relationships" r:blip="">
          <dgm:adjLst/>
        </dgm:shape>
        <dgm:presOf/>
        <dgm:constrLst/>
        <dgm:forEach name="Name81" ref="imageRepeat"/>
      </dgm:layoutNode>
      <dgm:layoutNode name="image_accent_10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node" st="11" cnt="1">
      <dgm:layoutNode name="text_11">
        <dgm:alg type="sp"/>
        <dgm:shape xmlns:r="http://schemas.openxmlformats.org/officeDocument/2006/relationships" r:blip="">
          <dgm:adjLst/>
        </dgm:shape>
        <dgm:presOf/>
        <dgm:constrLst/>
        <dgm:forEach name="Name84" ref="textRepeat"/>
      </dgm:layoutNode>
      <dgm:layoutNode name="text_accent_11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  <dgm:forEach name="Name86" axis="ch" ptType="sibTrans" hideLastTrans="0" st="11" cnt="1">
      <dgm:layoutNode name="image_11">
        <dgm:alg type="sp"/>
        <dgm:shape xmlns:r="http://schemas.openxmlformats.org/officeDocument/2006/relationships" r:blip="">
          <dgm:adjLst/>
        </dgm:shape>
        <dgm:presOf/>
        <dgm:constrLst/>
        <dgm:forEach name="Name87" ref="imageRepeat"/>
      </dgm:layoutNode>
      <dgm:layoutNode name="image_accent_11">
        <dgm:alg type="sp"/>
        <dgm:shape xmlns:r="http://schemas.openxmlformats.org/officeDocument/2006/relationships" r:blip="">
          <dgm:adjLst/>
        </dgm:shape>
        <dgm:presOf/>
        <dgm:constrLst/>
        <dgm:forEach name="Name88" ref="accentRepeat"/>
      </dgm:layoutNode>
    </dgm:forEach>
    <dgm:forEach name="Name89" axis="ch" ptType="node" st="12" cnt="1">
      <dgm:layoutNode name="text_12">
        <dgm:alg type="sp"/>
        <dgm:shape xmlns:r="http://schemas.openxmlformats.org/officeDocument/2006/relationships" r:blip="">
          <dgm:adjLst/>
        </dgm:shape>
        <dgm:presOf/>
        <dgm:constrLst/>
        <dgm:forEach name="Name90" ref="textRepeat"/>
      </dgm:layoutNode>
      <dgm:layoutNode name="text_accent_12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</dgm:forEach>
    <dgm:forEach name="Name92" axis="ch" ptType="sibTrans" hideLastTrans="0" st="12" cnt="1">
      <dgm:layoutNode name="image_12">
        <dgm:alg type="sp"/>
        <dgm:shape xmlns:r="http://schemas.openxmlformats.org/officeDocument/2006/relationships" r:blip="">
          <dgm:adjLst/>
        </dgm:shape>
        <dgm:presOf/>
        <dgm:constrLst/>
        <dgm:forEach name="Name93" ref="imageRepeat"/>
      </dgm:layoutNode>
      <dgm:layoutNode name="image_accent_12">
        <dgm:alg type="sp"/>
        <dgm:shape xmlns:r="http://schemas.openxmlformats.org/officeDocument/2006/relationships" r:blip="">
          <dgm:adjLst/>
        </dgm:shape>
        <dgm:presOf/>
        <dgm:constrLst/>
        <dgm:forEach name="Name94" ref="accentRepeat"/>
      </dgm:layoutNode>
    </dgm:forEach>
    <dgm:forEach name="Name95" axis="ch" ptType="node" st="13" cnt="1">
      <dgm:layoutNode name="text_13">
        <dgm:alg type="sp"/>
        <dgm:shape xmlns:r="http://schemas.openxmlformats.org/officeDocument/2006/relationships" r:blip="">
          <dgm:adjLst/>
        </dgm:shape>
        <dgm:presOf/>
        <dgm:constrLst/>
        <dgm:forEach name="Name96" ref="textRepeat"/>
      </dgm:layoutNode>
      <dgm:layoutNode name="text_accent_13">
        <dgm:alg type="sp"/>
        <dgm:shape xmlns:r="http://schemas.openxmlformats.org/officeDocument/2006/relationships" r:blip="">
          <dgm:adjLst/>
        </dgm:shape>
        <dgm:presOf/>
        <dgm:constrLst/>
        <dgm:forEach name="Name97" ref="accentRepeat"/>
      </dgm:layoutNode>
    </dgm:forEach>
    <dgm:forEach name="Name98" axis="ch" ptType="sibTrans" hideLastTrans="0" st="13" cnt="1">
      <dgm:layoutNode name="image_13">
        <dgm:alg type="sp"/>
        <dgm:shape xmlns:r="http://schemas.openxmlformats.org/officeDocument/2006/relationships" r:blip="">
          <dgm:adjLst/>
        </dgm:shape>
        <dgm:presOf/>
        <dgm:constrLst/>
        <dgm:forEach name="Name99" ref="imageRepeat"/>
      </dgm:layoutNode>
      <dgm:layoutNode name="image_accent_13">
        <dgm:alg type="sp"/>
        <dgm:shape xmlns:r="http://schemas.openxmlformats.org/officeDocument/2006/relationships" r:blip="">
          <dgm:adjLst/>
        </dgm:shape>
        <dgm:presOf/>
        <dgm:constrLst/>
        <dgm:forEach name="Name100" ref="accentRepeat"/>
      </dgm:layoutNode>
    </dgm:forEach>
    <dgm:forEach name="Name101" axis="ch" ptType="node" st="14" cnt="1">
      <dgm:layoutNode name="text_14">
        <dgm:alg type="sp"/>
        <dgm:shape xmlns:r="http://schemas.openxmlformats.org/officeDocument/2006/relationships" r:blip="">
          <dgm:adjLst/>
        </dgm:shape>
        <dgm:presOf/>
        <dgm:constrLst/>
        <dgm:forEach name="Name102" ref="textRepeat"/>
      </dgm:layoutNode>
      <dgm:layoutNode name="text_accent_14">
        <dgm:alg type="sp"/>
        <dgm:shape xmlns:r="http://schemas.openxmlformats.org/officeDocument/2006/relationships" r:blip="">
          <dgm:adjLst/>
        </dgm:shape>
        <dgm:presOf/>
        <dgm:constrLst/>
        <dgm:forEach name="Name103" ref="accentRepeat"/>
      </dgm:layoutNode>
    </dgm:forEach>
    <dgm:forEach name="Name104" axis="ch" ptType="sibTrans" hideLastTrans="0" st="14" cnt="1">
      <dgm:layoutNode name="image_14">
        <dgm:alg type="sp"/>
        <dgm:shape xmlns:r="http://schemas.openxmlformats.org/officeDocument/2006/relationships" r:blip="">
          <dgm:adjLst/>
        </dgm:shape>
        <dgm:presOf/>
        <dgm:constrLst/>
        <dgm:forEach name="Name105" ref="imageRepeat"/>
      </dgm:layoutNode>
      <dgm:layoutNode name="image_accent_14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</dgm:forEach>
    <dgm:forEach name="Name107" axis="ch" ptType="node" st="15" cnt="1">
      <dgm:layoutNode name="text_15">
        <dgm:alg type="sp"/>
        <dgm:shape xmlns:r="http://schemas.openxmlformats.org/officeDocument/2006/relationships" r:blip="">
          <dgm:adjLst/>
        </dgm:shape>
        <dgm:presOf/>
        <dgm:constrLst/>
        <dgm:forEach name="Name108" ref="textRepeat"/>
      </dgm:layoutNode>
      <dgm:layoutNode name="text_accent_15">
        <dgm:alg type="sp"/>
        <dgm:shape xmlns:r="http://schemas.openxmlformats.org/officeDocument/2006/relationships" r:blip="">
          <dgm:adjLst/>
        </dgm:shape>
        <dgm:presOf/>
        <dgm:constrLst/>
        <dgm:forEach name="Name109" ref="accentRepeat"/>
      </dgm:layoutNode>
    </dgm:forEach>
    <dgm:forEach name="Name110" axis="ch" ptType="sibTrans" hideLastTrans="0" st="15" cnt="1">
      <dgm:layoutNode name="image_15">
        <dgm:alg type="sp"/>
        <dgm:shape xmlns:r="http://schemas.openxmlformats.org/officeDocument/2006/relationships" r:blip="">
          <dgm:adjLst/>
        </dgm:shape>
        <dgm:presOf/>
        <dgm:constrLst/>
        <dgm:forEach name="Name111" ref="imageRepeat"/>
      </dgm:layoutNode>
      <dgm:layoutNode name="image_accent_15">
        <dgm:alg type="sp"/>
        <dgm:shape xmlns:r="http://schemas.openxmlformats.org/officeDocument/2006/relationships" r:blip="">
          <dgm:adjLst/>
        </dgm:shape>
        <dgm:presOf/>
        <dgm:constrLst/>
        <dgm:forEach name="Name112" ref="accentRepeat"/>
      </dgm:layoutNode>
    </dgm:forEach>
    <dgm:forEach name="Name113" axis="ch" ptType="node" st="16" cnt="1">
      <dgm:layoutNode name="text_16">
        <dgm:alg type="sp"/>
        <dgm:shape xmlns:r="http://schemas.openxmlformats.org/officeDocument/2006/relationships" r:blip="">
          <dgm:adjLst/>
        </dgm:shape>
        <dgm:presOf/>
        <dgm:constrLst/>
        <dgm:forEach name="Name114" ref="textRepeat"/>
      </dgm:layoutNode>
      <dgm:layoutNode name="text_accent_16">
        <dgm:alg type="sp"/>
        <dgm:shape xmlns:r="http://schemas.openxmlformats.org/officeDocument/2006/relationships" r:blip="">
          <dgm:adjLst/>
        </dgm:shape>
        <dgm:presOf/>
        <dgm:constrLst/>
        <dgm:forEach name="Name115" ref="accentRepeat"/>
      </dgm:layoutNode>
    </dgm:forEach>
    <dgm:forEach name="Name116" axis="ch" ptType="sibTrans" hideLastTrans="0" st="16" cnt="1">
      <dgm:layoutNode name="image_16">
        <dgm:alg type="sp"/>
        <dgm:shape xmlns:r="http://schemas.openxmlformats.org/officeDocument/2006/relationships" r:blip="">
          <dgm:adjLst/>
        </dgm:shape>
        <dgm:presOf/>
        <dgm:constrLst/>
        <dgm:forEach name="Name117" ref="imageRepeat"/>
      </dgm:layoutNode>
      <dgm:layoutNode name="image_accent_16">
        <dgm:alg type="sp"/>
        <dgm:shape xmlns:r="http://schemas.openxmlformats.org/officeDocument/2006/relationships" r:blip="">
          <dgm:adjLst/>
        </dgm:shape>
        <dgm:presOf/>
        <dgm:constrLst/>
        <dgm:forEach name="Name118" ref="accentRepeat"/>
      </dgm:layoutNode>
    </dgm:forEach>
    <dgm:forEach name="Name119" axis="ch" ptType="node" st="17" cnt="1">
      <dgm:layoutNode name="text_17">
        <dgm:alg type="sp"/>
        <dgm:shape xmlns:r="http://schemas.openxmlformats.org/officeDocument/2006/relationships" r:blip="">
          <dgm:adjLst/>
        </dgm:shape>
        <dgm:presOf/>
        <dgm:constrLst/>
        <dgm:forEach name="Name120" ref="textRepeat"/>
      </dgm:layoutNode>
      <dgm:layoutNode name="text_accent_17">
        <dgm:alg type="sp"/>
        <dgm:shape xmlns:r="http://schemas.openxmlformats.org/officeDocument/2006/relationships" r:blip="">
          <dgm:adjLst/>
        </dgm:shape>
        <dgm:presOf/>
        <dgm:constrLst/>
        <dgm:forEach name="Name121" ref="accentRepeat"/>
      </dgm:layoutNode>
    </dgm:forEach>
    <dgm:forEach name="Name122" axis="ch" ptType="sibTrans" hideLastTrans="0" st="17" cnt="1">
      <dgm:layoutNode name="image_17">
        <dgm:alg type="sp"/>
        <dgm:shape xmlns:r="http://schemas.openxmlformats.org/officeDocument/2006/relationships" r:blip="">
          <dgm:adjLst/>
        </dgm:shape>
        <dgm:presOf/>
        <dgm:constrLst/>
        <dgm:forEach name="Name123" ref="imageRepeat"/>
      </dgm:layoutNode>
      <dgm:layoutNode name="image_accent_17">
        <dgm:alg type="sp"/>
        <dgm:shape xmlns:r="http://schemas.openxmlformats.org/officeDocument/2006/relationships" r:blip="">
          <dgm:adjLst/>
        </dgm:shape>
        <dgm:presOf/>
        <dgm:constrLst/>
        <dgm:forEach name="Name124" ref="accentRepeat"/>
      </dgm:layoutNode>
    </dgm:forEach>
    <dgm:forEach name="Name125" axis="ch" ptType="node" st="18" cnt="1">
      <dgm:layoutNode name="text_18">
        <dgm:alg type="sp"/>
        <dgm:shape xmlns:r="http://schemas.openxmlformats.org/officeDocument/2006/relationships" r:blip="">
          <dgm:adjLst/>
        </dgm:shape>
        <dgm:presOf/>
        <dgm:constrLst/>
        <dgm:forEach name="Name126" ref="textRepeat"/>
      </dgm:layoutNode>
      <dgm:layoutNode name="text_accent_18">
        <dgm:alg type="sp"/>
        <dgm:shape xmlns:r="http://schemas.openxmlformats.org/officeDocument/2006/relationships" r:blip="">
          <dgm:adjLst/>
        </dgm:shape>
        <dgm:presOf/>
        <dgm:constrLst/>
        <dgm:forEach name="Name127" ref="accentRepeat"/>
      </dgm:layoutNode>
    </dgm:forEach>
    <dgm:forEach name="Name128" axis="ch" ptType="sibTrans" hideLastTrans="0" st="18" cnt="1">
      <dgm:layoutNode name="image_18">
        <dgm:alg type="sp"/>
        <dgm:shape xmlns:r="http://schemas.openxmlformats.org/officeDocument/2006/relationships" r:blip="">
          <dgm:adjLst/>
        </dgm:shape>
        <dgm:presOf/>
        <dgm:constrLst/>
        <dgm:forEach name="Name129" ref="imageRepeat"/>
      </dgm:layoutNode>
      <dgm:layoutNode name="image_accent_18">
        <dgm:alg type="sp"/>
        <dgm:shape xmlns:r="http://schemas.openxmlformats.org/officeDocument/2006/relationships" r:blip="">
          <dgm:adjLst/>
        </dgm:shape>
        <dgm:presOf/>
        <dgm:constrLst/>
        <dgm:forEach name="Name130" ref="accentRepeat"/>
      </dgm:layoutNode>
    </dgm:forEach>
    <dgm:forEach name="Name131" axis="ch" ptType="node" st="19" cnt="1">
      <dgm:layoutNode name="text_19">
        <dgm:alg type="sp"/>
        <dgm:shape xmlns:r="http://schemas.openxmlformats.org/officeDocument/2006/relationships" r:blip="">
          <dgm:adjLst/>
        </dgm:shape>
        <dgm:presOf/>
        <dgm:constrLst/>
        <dgm:forEach name="Name132" ref="textRepeat"/>
      </dgm:layoutNode>
      <dgm:layoutNode name="text_accent_19">
        <dgm:alg type="sp"/>
        <dgm:shape xmlns:r="http://schemas.openxmlformats.org/officeDocument/2006/relationships" r:blip="">
          <dgm:adjLst/>
        </dgm:shape>
        <dgm:presOf/>
        <dgm:constrLst/>
        <dgm:forEach name="Name133" ref="accentRepeat"/>
      </dgm:layoutNode>
    </dgm:forEach>
    <dgm:forEach name="Name134" axis="ch" ptType="sibTrans" hideLastTrans="0" st="19" cnt="1">
      <dgm:layoutNode name="image_19">
        <dgm:alg type="sp"/>
        <dgm:shape xmlns:r="http://schemas.openxmlformats.org/officeDocument/2006/relationships" r:blip="">
          <dgm:adjLst/>
        </dgm:shape>
        <dgm:presOf/>
        <dgm:constrLst/>
        <dgm:forEach name="Name135" ref="imageRepeat"/>
      </dgm:layoutNode>
      <dgm:layoutNode name="image_accent_19">
        <dgm:alg type="sp"/>
        <dgm:shape xmlns:r="http://schemas.openxmlformats.org/officeDocument/2006/relationships" r:blip="">
          <dgm:adjLst/>
        </dgm:shape>
        <dgm:presOf/>
        <dgm:constrLst/>
        <dgm:forEach name="Name136" ref="accentRepeat"/>
      </dgm:layoutNode>
    </dgm:forEach>
    <dgm:forEach name="Name137" axis="ch" ptType="node" st="20" cnt="1">
      <dgm:layoutNode name="text_20">
        <dgm:alg type="sp"/>
        <dgm:shape xmlns:r="http://schemas.openxmlformats.org/officeDocument/2006/relationships" r:blip="">
          <dgm:adjLst/>
        </dgm:shape>
        <dgm:presOf/>
        <dgm:constrLst/>
        <dgm:forEach name="Name138" ref="textRepeat"/>
      </dgm:layoutNode>
      <dgm:layoutNode name="text_accent_20">
        <dgm:alg type="sp"/>
        <dgm:shape xmlns:r="http://schemas.openxmlformats.org/officeDocument/2006/relationships" r:blip="">
          <dgm:adjLst/>
        </dgm:shape>
        <dgm:presOf/>
        <dgm:constrLst/>
        <dgm:forEach name="Name139" ref="accentRepeat"/>
      </dgm:layoutNode>
    </dgm:forEach>
    <dgm:forEach name="Name140" axis="ch" ptType="sibTrans" hideLastTrans="0" st="20" cnt="1">
      <dgm:layoutNode name="image_20">
        <dgm:alg type="sp"/>
        <dgm:shape xmlns:r="http://schemas.openxmlformats.org/officeDocument/2006/relationships" r:blip="">
          <dgm:adjLst/>
        </dgm:shape>
        <dgm:presOf/>
        <dgm:constrLst/>
        <dgm:forEach name="Name141" ref="imageRepeat"/>
      </dgm:layoutNode>
      <dgm:layoutNode name="image_accent_20">
        <dgm:alg type="sp"/>
        <dgm:shape xmlns:r="http://schemas.openxmlformats.org/officeDocument/2006/relationships" r:blip="">
          <dgm:adjLst/>
        </dgm:shape>
        <dgm:presOf/>
        <dgm:constrLst/>
        <dgm:forEach name="Name142" ref="accentRepeat"/>
      </dgm:layoutNode>
    </dgm:forEach>
    <dgm:forEach name="Name143" axis="ch" ptType="node" st="21" cnt="1">
      <dgm:layoutNode name="text_21">
        <dgm:alg type="sp"/>
        <dgm:shape xmlns:r="http://schemas.openxmlformats.org/officeDocument/2006/relationships" r:blip="">
          <dgm:adjLst/>
        </dgm:shape>
        <dgm:presOf/>
        <dgm:constrLst/>
        <dgm:forEach name="Name144" ref="textRepeat"/>
      </dgm:layoutNode>
      <dgm:layoutNode name="text_accent_21">
        <dgm:alg type="sp"/>
        <dgm:shape xmlns:r="http://schemas.openxmlformats.org/officeDocument/2006/relationships" r:blip="">
          <dgm:adjLst/>
        </dgm:shape>
        <dgm:presOf/>
        <dgm:constrLst/>
        <dgm:forEach name="Name145" ref="accentRepeat"/>
      </dgm:layoutNode>
    </dgm:forEach>
    <dgm:forEach name="Name146" axis="ch" ptType="sibTrans" hideLastTrans="0" st="21" cnt="1">
      <dgm:layoutNode name="image_21">
        <dgm:alg type="sp"/>
        <dgm:shape xmlns:r="http://schemas.openxmlformats.org/officeDocument/2006/relationships" r:blip="">
          <dgm:adjLst/>
        </dgm:shape>
        <dgm:presOf/>
        <dgm:constrLst/>
        <dgm:forEach name="Name147" ref="imageRepeat"/>
      </dgm:layoutNode>
      <dgm:layoutNode name="image_accent_21">
        <dgm:alg type="sp"/>
        <dgm:shape xmlns:r="http://schemas.openxmlformats.org/officeDocument/2006/relationships" r:blip="">
          <dgm:adjLst/>
        </dgm:shape>
        <dgm:presOf/>
        <dgm:constrLst/>
        <dgm:forEach name="Name148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9676-9C87-4D7C-944A-0DD307B2C7B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63B-7B8B-4E86-9185-97E5B0480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929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238EB-1332-402A-89CC-5E06E40D1C9E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C02BD-617F-443A-9DC6-BE620467D6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37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Sandra welcome the group</a:t>
            </a:r>
            <a:r>
              <a:rPr lang="en-US" baseline="0" dirty="0" smtClean="0"/>
              <a:t> and start presentation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433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and Chris wing it to talk about the types</a:t>
            </a:r>
            <a:r>
              <a:rPr lang="en-US" baseline="0" dirty="0" smtClean="0"/>
              <a:t> of lights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88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and Chris wing it to talk about the types</a:t>
            </a:r>
            <a:r>
              <a:rPr lang="en-US" baseline="0" dirty="0" smtClean="0"/>
              <a:t> </a:t>
            </a:r>
            <a:r>
              <a:rPr lang="en-US" baseline="0" smtClean="0"/>
              <a:t>of lights used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88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and Chris wing it to talk about the types</a:t>
            </a:r>
            <a:r>
              <a:rPr lang="en-US" baseline="0" dirty="0" smtClean="0"/>
              <a:t> </a:t>
            </a:r>
            <a:r>
              <a:rPr lang="en-US" baseline="0" smtClean="0"/>
              <a:t>of lights used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88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and Chris wing it to talk about the types</a:t>
            </a:r>
            <a:r>
              <a:rPr lang="en-US" baseline="0" dirty="0" smtClean="0"/>
              <a:t> </a:t>
            </a:r>
            <a:r>
              <a:rPr lang="en-US" baseline="0" smtClean="0"/>
              <a:t>of lights used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88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and Chris wing it to talk about the types</a:t>
            </a:r>
            <a:r>
              <a:rPr lang="en-US" baseline="0" dirty="0" smtClean="0"/>
              <a:t> </a:t>
            </a:r>
            <a:r>
              <a:rPr lang="en-US" baseline="0" smtClean="0"/>
              <a:t>of lights used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88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 shows off his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speaks:</a:t>
            </a:r>
          </a:p>
          <a:p>
            <a:r>
              <a:rPr lang="en-US" dirty="0" smtClean="0"/>
              <a:t>Chris</a:t>
            </a:r>
            <a:r>
              <a:rPr lang="en-US" baseline="0" dirty="0" smtClean="0"/>
              <a:t> and I are here representing our companies – SSG MEP and Visual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19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speaks:</a:t>
            </a:r>
          </a:p>
          <a:p>
            <a:r>
              <a:rPr lang="en-US" dirty="0" smtClean="0"/>
              <a:t>Chris</a:t>
            </a:r>
            <a:r>
              <a:rPr lang="en-US" baseline="0" dirty="0" smtClean="0"/>
              <a:t> and I are here representing our companies – SSG MEP and Visual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19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introduces herself – tells about:</a:t>
            </a:r>
          </a:p>
          <a:p>
            <a:r>
              <a:rPr lang="en-US" dirty="0" smtClean="0"/>
              <a:t>	grew</a:t>
            </a:r>
            <a:r>
              <a:rPr lang="en-US" baseline="0" dirty="0" smtClean="0"/>
              <a:t> up in Chicago</a:t>
            </a:r>
          </a:p>
          <a:p>
            <a:r>
              <a:rPr lang="en-US" baseline="0" dirty="0" smtClean="0"/>
              <a:t>	went to college at Valparaiso University, got </a:t>
            </a:r>
            <a:r>
              <a:rPr lang="en-US" baseline="0" dirty="0" err="1" smtClean="0"/>
              <a:t>elec</a:t>
            </a:r>
            <a:r>
              <a:rPr lang="en-US" baseline="0" dirty="0" smtClean="0"/>
              <a:t> engineering degree and computer science minor</a:t>
            </a:r>
          </a:p>
          <a:p>
            <a:r>
              <a:rPr lang="en-US" baseline="0" dirty="0" smtClean="0"/>
              <a:t>	been in Denver since about 1997</a:t>
            </a:r>
          </a:p>
          <a:p>
            <a:r>
              <a:rPr lang="en-US" baseline="0" dirty="0" smtClean="0"/>
              <a:t>	licensed professional engineer (PE) and LEED AP </a:t>
            </a:r>
          </a:p>
          <a:p>
            <a:r>
              <a:rPr lang="en-US" baseline="0" dirty="0" smtClean="0"/>
              <a:t>	owner of SSG</a:t>
            </a:r>
          </a:p>
          <a:p>
            <a:r>
              <a:rPr lang="en-US" baseline="0" dirty="0" smtClean="0"/>
              <a:t>	SSG does…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Chris introduces himself similarly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04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explains that lighting design is a bit of art and engineering combined.</a:t>
            </a:r>
          </a:p>
          <a:p>
            <a:endParaRPr lang="en-US" dirty="0" smtClean="0"/>
          </a:p>
          <a:p>
            <a:r>
              <a:rPr lang="en-US" dirty="0" smtClean="0"/>
              <a:t>Light can be used</a:t>
            </a:r>
            <a:r>
              <a:rPr lang="en-US" baseline="0" dirty="0" smtClean="0"/>
              <a:t> in an “artful” way to light things or spaces.</a:t>
            </a:r>
          </a:p>
          <a:p>
            <a:r>
              <a:rPr lang="en-US" baseline="0" dirty="0" smtClean="0"/>
              <a:t>Lighting design is sometimes referred to as an art.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engineering principals are used in lighting design.  We use a software program called </a:t>
            </a:r>
            <a:r>
              <a:rPr lang="en-US" baseline="0" dirty="0" err="1" smtClean="0"/>
              <a:t>AGi</a:t>
            </a:r>
            <a:r>
              <a:rPr lang="en-US" baseline="0" dirty="0" smtClean="0"/>
              <a:t> to perform lighting calculations.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10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Sandra continues: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Lighting 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ambient lighting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Stairways need proper lighting to ensure the safety of residents and guests.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Provides uniform light throughout a room.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give an example of a type of light – point to something in classroom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 lighting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Desk lamp for doing homework or detailed tasks on a work bench.  Light the task being performed.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Accent lighting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Relatively high levels of light illuminate pictures and art objects often placed on large walls.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floodlight in a restaurant sign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82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Sandra continues and gets a little nerdy…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human eye is equipped with a variety of optical components including the cornea, iris, pupil, aqueous and vitreous humors, a variable-focus lens, and the retina (as illustrated in Figure 1). Together, these elements work to form images of the objects that fall into the field of view for each eye.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 finish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more in visual perception.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62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talks about this project.</a:t>
            </a:r>
          </a:p>
          <a:p>
            <a:r>
              <a:rPr lang="en-US" dirty="0" smtClean="0"/>
              <a:t>Reasons for picking the types of</a:t>
            </a:r>
            <a:r>
              <a:rPr lang="en-US" baseline="0" dirty="0" smtClean="0"/>
              <a:t> lights.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07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denver</a:t>
            </a:r>
            <a:r>
              <a:rPr lang="en-US" dirty="0" smtClean="0"/>
              <a:t>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074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Sandra mentions</a:t>
            </a:r>
            <a:r>
              <a:rPr lang="en-US" baseline="0" dirty="0" smtClean="0"/>
              <a:t> lighting for artwork in lobby and requirements for lab workers processing evidence.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 “test” we did in our office for color lamps.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07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86200" y="0"/>
            <a:ext cx="411480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</a:ln>
          <a:effectLst>
            <a:outerShdw blurRad="9017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8638" y="2277269"/>
            <a:ext cx="3599132" cy="1102519"/>
          </a:xfrm>
        </p:spPr>
        <p:txBody>
          <a:bodyPr>
            <a:normAutofit/>
          </a:bodyPr>
          <a:lstStyle>
            <a:lvl1pPr algn="l">
              <a:defRPr sz="2500" b="1" cap="small" baseline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8637" y="3379788"/>
            <a:ext cx="3589405" cy="84931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199"/>
            <a:ext cx="3008313" cy="619125"/>
          </a:xfrm>
        </p:spPr>
        <p:txBody>
          <a:bodyPr anchor="b">
            <a:noAutofit/>
          </a:bodyPr>
          <a:lstStyle>
            <a:lvl1pPr algn="l">
              <a:defRPr lang="en-US" sz="20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66928"/>
            <a:ext cx="5111750" cy="412769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900" b="1" cap="small" baseline="0"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1" cap="small" baseline="0">
                <a:latin typeface="Constant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7471"/>
            <a:ext cx="2057400" cy="4147151"/>
          </a:xfrm>
        </p:spPr>
        <p:txBody>
          <a:bodyPr vert="eaVert">
            <a:normAutofit/>
          </a:bodyPr>
          <a:lstStyle>
            <a:lvl1pPr>
              <a:defRPr sz="2400" b="1" cap="small" baseline="0">
                <a:latin typeface="Constant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7471"/>
            <a:ext cx="6019800" cy="4147151"/>
          </a:xfrm>
        </p:spPr>
        <p:txBody>
          <a:bodyPr vert="eaVer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: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710"/>
            <a:ext cx="8229600" cy="633514"/>
          </a:xfr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  <a:cs typeface="Tahoma" pitchFamily="34" charset="0"/>
              </a:defRPr>
            </a:lvl1pPr>
            <a:lvl2pPr>
              <a:defRPr sz="1600">
                <a:latin typeface="+mn-lt"/>
                <a:cs typeface="Tahoma" pitchFamily="34" charset="0"/>
              </a:defRPr>
            </a:lvl2pPr>
            <a:lvl3pPr>
              <a:defRPr sz="1400">
                <a:latin typeface="+mn-lt"/>
                <a:cs typeface="Tahoma" pitchFamily="34" charset="0"/>
              </a:defRPr>
            </a:lvl3pPr>
            <a:lvl4pPr>
              <a:defRPr sz="1200">
                <a:latin typeface="+mn-lt"/>
                <a:cs typeface="Tahoma" pitchFamily="34" charset="0"/>
              </a:defRPr>
            </a:lvl4pPr>
            <a:lvl5pPr>
              <a:defRPr sz="120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: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822960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1595899" y="2571750"/>
            <a:ext cx="5143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136" y="465710"/>
            <a:ext cx="7548664" cy="633514"/>
          </a:xfrm>
        </p:spPr>
        <p:txBody>
          <a:bodyPr anchor="ctr" anchorCtr="0">
            <a:normAutofit/>
          </a:bodyPr>
          <a:lstStyle>
            <a:lvl1pPr algn="l"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136" y="1200151"/>
            <a:ext cx="7548664" cy="3255117"/>
          </a:xfrm>
        </p:spPr>
        <p:txBody>
          <a:bodyPr>
            <a:normAutofit/>
          </a:bodyPr>
          <a:lstStyle>
            <a:lvl1pPr>
              <a:defRPr sz="1800">
                <a:latin typeface="+mn-lt"/>
                <a:cs typeface="Tahoma" pitchFamily="34" charset="0"/>
              </a:defRPr>
            </a:lvl1pPr>
            <a:lvl2pPr>
              <a:defRPr sz="1600">
                <a:latin typeface="+mn-lt"/>
                <a:cs typeface="Tahoma" pitchFamily="34" charset="0"/>
              </a:defRPr>
            </a:lvl2pPr>
            <a:lvl3pPr>
              <a:defRPr sz="1400">
                <a:latin typeface="+mn-lt"/>
                <a:cs typeface="Tahoma" pitchFamily="34" charset="0"/>
              </a:defRPr>
            </a:lvl3pPr>
            <a:lvl4pPr>
              <a:defRPr sz="1200">
                <a:latin typeface="+mn-lt"/>
                <a:cs typeface="Tahoma" pitchFamily="34" charset="0"/>
              </a:defRPr>
            </a:lvl4pPr>
            <a:lvl5pPr>
              <a:defRPr sz="120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38" y="4776836"/>
            <a:ext cx="2133600" cy="273844"/>
          </a:xfrm>
        </p:spPr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228" y="4776836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9717" y="4776836"/>
            <a:ext cx="2133600" cy="273844"/>
          </a:xfrm>
        </p:spPr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73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: 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710"/>
            <a:ext cx="8229600" cy="633514"/>
          </a:xfrm>
        </p:spPr>
        <p:txBody>
          <a:bodyPr anchor="ctr" anchorCtr="0">
            <a:normAutofit/>
          </a:bodyPr>
          <a:lstStyle>
            <a:lvl1pPr algn="l"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  <a:cs typeface="Tahoma" pitchFamily="34" charset="0"/>
              </a:defRPr>
            </a:lvl1pPr>
            <a:lvl2pPr>
              <a:defRPr sz="1600">
                <a:latin typeface="+mn-lt"/>
                <a:cs typeface="Tahoma" pitchFamily="34" charset="0"/>
              </a:defRPr>
            </a:lvl2pPr>
            <a:lvl3pPr>
              <a:defRPr sz="1400">
                <a:latin typeface="+mn-lt"/>
                <a:cs typeface="Tahoma" pitchFamily="34" charset="0"/>
              </a:defRPr>
            </a:lvl3pPr>
            <a:lvl4pPr>
              <a:defRPr sz="1200">
                <a:latin typeface="+mn-lt"/>
                <a:cs typeface="Tahoma" pitchFamily="34" charset="0"/>
              </a:defRPr>
            </a:lvl4pPr>
            <a:lvl5pPr>
              <a:defRPr sz="120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4767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: Half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900791" y="402770"/>
            <a:ext cx="4902749" cy="4158343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682" y="465710"/>
            <a:ext cx="4826144" cy="633514"/>
          </a:xfrm>
        </p:spPr>
        <p:txBody>
          <a:bodyPr anchor="ctr" anchorCtr="0">
            <a:noAutofit/>
          </a:bodyPr>
          <a:lstStyle>
            <a:lvl1pPr algn="l"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682" y="1200151"/>
            <a:ext cx="4826144" cy="3255117"/>
          </a:xfrm>
        </p:spPr>
        <p:txBody>
          <a:bodyPr>
            <a:normAutofit/>
          </a:bodyPr>
          <a:lstStyle>
            <a:lvl1pPr>
              <a:defRPr sz="1800">
                <a:latin typeface="+mn-lt"/>
                <a:cs typeface="Tahoma" pitchFamily="34" charset="0"/>
              </a:defRPr>
            </a:lvl1pPr>
            <a:lvl2pPr>
              <a:defRPr sz="1600">
                <a:latin typeface="+mn-lt"/>
                <a:cs typeface="Tahoma" pitchFamily="34" charset="0"/>
              </a:defRPr>
            </a:lvl2pPr>
            <a:lvl3pPr>
              <a:defRPr sz="1400">
                <a:latin typeface="+mn-lt"/>
                <a:cs typeface="Tahoma" pitchFamily="34" charset="0"/>
              </a:defRPr>
            </a:lvl3pPr>
            <a:lvl4pPr>
              <a:defRPr sz="1200">
                <a:latin typeface="+mn-lt"/>
                <a:cs typeface="Tahoma" pitchFamily="34" charset="0"/>
              </a:defRPr>
            </a:lvl4pPr>
            <a:lvl5pPr>
              <a:defRPr sz="120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275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1943100"/>
            <a:ext cx="9601200" cy="97155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20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13249" y="2305878"/>
            <a:ext cx="1523181" cy="112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GettyImages_200300145-00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218045" y="2295939"/>
            <a:ext cx="1500808" cy="110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830" y="2197164"/>
            <a:ext cx="4837113" cy="510778"/>
          </a:xfrm>
        </p:spPr>
        <p:txBody>
          <a:bodyPr anchor="t">
            <a:noAutofit/>
          </a:bodyPr>
          <a:lstStyle>
            <a:lvl1pPr algn="l"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500" b="1" kern="1200" cap="small" baseline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2771" y="402770"/>
            <a:ext cx="8360229" cy="4158343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929"/>
            <a:ext cx="8229600" cy="63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5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7505-E79A-4CE3-955B-46529E59C72C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343400" y="2985413"/>
            <a:ext cx="5181600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500" b="1" cap="small" dirty="0" smtClean="0">
                <a:effectLst/>
                <a:latin typeface="+mj-lt"/>
              </a:rPr>
              <a:t>Aurora Public Schools Engineering Session</a:t>
            </a:r>
            <a:endParaRPr lang="en-US" sz="2500" b="1" cap="small" dirty="0"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338637" y="3379787"/>
            <a:ext cx="3589405" cy="1376939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Engineering &amp; </a:t>
            </a:r>
          </a:p>
          <a:p>
            <a:r>
              <a:rPr lang="en-US" dirty="0" smtClean="0"/>
              <a:t>Lighting Design Concepts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March 1,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202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+mj-lt"/>
              </a:rPr>
              <a:t>DIA Canopy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4" name="Content Placeholder 3" descr="DIA CANOPY 004 CLEAN 1 resiz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04" b="22104"/>
          <a:stretch>
            <a:fillRect/>
          </a:stretch>
        </p:blipFill>
        <p:spPr>
          <a:xfrm>
            <a:off x="1138135" y="1200151"/>
            <a:ext cx="7520955" cy="3255117"/>
          </a:xfrm>
        </p:spPr>
      </p:pic>
    </p:spTree>
    <p:extLst>
      <p:ext uri="{BB962C8B-B14F-4D97-AF65-F5344CB8AC3E}">
        <p14:creationId xmlns="" xmlns:p14="http://schemas.microsoft.com/office/powerpoint/2010/main" val="1030256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+mj-lt"/>
              </a:rPr>
              <a:t>King Center Recital Hall at </a:t>
            </a:r>
            <a:r>
              <a:rPr lang="en-US" dirty="0" err="1" smtClean="0">
                <a:effectLst/>
                <a:latin typeface="+mj-lt"/>
              </a:rPr>
              <a:t>Auraria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5" name="Content Placeholder 4" descr="APAC 01-C Recital Hall clean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552" r="-26552"/>
          <a:stretch>
            <a:fillRect/>
          </a:stretch>
        </p:blipFill>
        <p:spPr>
          <a:xfrm>
            <a:off x="1138238" y="1200150"/>
            <a:ext cx="7548562" cy="3776663"/>
          </a:xfrm>
        </p:spPr>
      </p:pic>
    </p:spTree>
    <p:extLst>
      <p:ext uri="{BB962C8B-B14F-4D97-AF65-F5344CB8AC3E}">
        <p14:creationId xmlns="" xmlns:p14="http://schemas.microsoft.com/office/powerpoint/2010/main" val="2660990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+mj-lt"/>
              </a:rPr>
              <a:t>Gymnasium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4" name="Content Placeholder 3" descr="GLENWOOD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2480" r="-42480"/>
          <a:stretch>
            <a:fillRect/>
          </a:stretch>
        </p:blipFill>
        <p:spPr>
          <a:xfrm>
            <a:off x="491591" y="219363"/>
            <a:ext cx="10894088" cy="4697723"/>
          </a:xfrm>
        </p:spPr>
      </p:pic>
    </p:spTree>
    <p:extLst>
      <p:ext uri="{BB962C8B-B14F-4D97-AF65-F5344CB8AC3E}">
        <p14:creationId xmlns="" xmlns:p14="http://schemas.microsoft.com/office/powerpoint/2010/main" val="626488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+mj-lt"/>
              </a:rPr>
              <a:t>City Park</a:t>
            </a:r>
            <a:br>
              <a:rPr lang="en-US" dirty="0" smtClean="0">
                <a:effectLst/>
                <a:latin typeface="+mj-lt"/>
              </a:rPr>
            </a:br>
            <a:r>
              <a:rPr lang="en-US" dirty="0" smtClean="0">
                <a:effectLst/>
                <a:latin typeface="+mj-lt"/>
              </a:rPr>
              <a:t>Fountain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4" name="Content Placeholder 3" descr="City_Park_Ftn_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2737" r="-42737"/>
          <a:stretch>
            <a:fillRect/>
          </a:stretch>
        </p:blipFill>
        <p:spPr>
          <a:xfrm>
            <a:off x="306964" y="207818"/>
            <a:ext cx="10948263" cy="4720072"/>
          </a:xfrm>
        </p:spPr>
      </p:pic>
    </p:spTree>
    <p:extLst>
      <p:ext uri="{BB962C8B-B14F-4D97-AF65-F5344CB8AC3E}">
        <p14:creationId xmlns="" xmlns:p14="http://schemas.microsoft.com/office/powerpoint/2010/main" val="1594082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+mj-lt"/>
              </a:rPr>
              <a:t>Library </a:t>
            </a:r>
            <a:br>
              <a:rPr lang="en-US" dirty="0" smtClean="0">
                <a:effectLst/>
                <a:latin typeface="+mj-lt"/>
              </a:rPr>
            </a:br>
            <a:r>
              <a:rPr lang="en-US" dirty="0" smtClean="0">
                <a:effectLst/>
                <a:latin typeface="+mj-lt"/>
              </a:rPr>
              <a:t>Indirect </a:t>
            </a:r>
            <a:br>
              <a:rPr lang="en-US" dirty="0" smtClean="0">
                <a:effectLst/>
                <a:latin typeface="+mj-lt"/>
              </a:rPr>
            </a:br>
            <a:r>
              <a:rPr lang="en-US" dirty="0" smtClean="0">
                <a:effectLst/>
                <a:latin typeface="+mj-lt"/>
              </a:rPr>
              <a:t>Lighting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5" name="Content Placeholder 4" descr="Afro-American Lib 688-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8830" r="-38830"/>
          <a:stretch>
            <a:fillRect/>
          </a:stretch>
        </p:blipFill>
        <p:spPr>
          <a:xfrm>
            <a:off x="156772" y="127000"/>
            <a:ext cx="11245113" cy="4849091"/>
          </a:xfrm>
        </p:spPr>
      </p:pic>
    </p:spTree>
    <p:extLst>
      <p:ext uri="{BB962C8B-B14F-4D97-AF65-F5344CB8AC3E}">
        <p14:creationId xmlns="" xmlns:p14="http://schemas.microsoft.com/office/powerpoint/2010/main" val="3637505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cap="small" dirty="0" smtClean="0">
                <a:effectLst/>
                <a:latin typeface="+mj-lt"/>
              </a:rPr>
              <a:t>Show and Tell Time</a:t>
            </a:r>
            <a:endParaRPr lang="en-US" sz="2500" b="1" cap="small" dirty="0">
              <a:effectLst/>
              <a:latin typeface="+mj-lt"/>
            </a:endParaRPr>
          </a:p>
        </p:txBody>
      </p:sp>
      <p:pic>
        <p:nvPicPr>
          <p:cNvPr id="6" name="Content Placeholder 5" descr="vi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3" r="226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7856167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6938" y="1764268"/>
            <a:ext cx="55833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SSG MEP, Inc.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Visual Interest Lighting Solutions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690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6938" y="1764268"/>
            <a:ext cx="55833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SSG MEP, Inc.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Visual Interest Lighting Solutions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41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+mj-lt"/>
              </a:rPr>
              <a:t>Who Are We?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652"/>
            <a:ext cx="8229600" cy="325511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Sandra Scanlon, PE, LEED AP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President &amp; Owner SSG MEP, Inc.</a:t>
            </a:r>
          </a:p>
          <a:p>
            <a:pPr marL="0" indent="0"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Chris Berry</a:t>
            </a:r>
          </a:p>
          <a:p>
            <a:pPr marL="0" indent="0"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Principal &amp; Owner, Visual Interest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50065" y="3189767"/>
            <a:ext cx="7740502" cy="673402"/>
            <a:chOff x="1850065" y="3189767"/>
            <a:chExt cx="7740502" cy="673402"/>
          </a:xfrm>
        </p:grpSpPr>
        <p:sp>
          <p:nvSpPr>
            <p:cNvPr id="7" name="Chevron 6"/>
            <p:cNvSpPr/>
            <p:nvPr/>
          </p:nvSpPr>
          <p:spPr>
            <a:xfrm>
              <a:off x="1850065" y="3189767"/>
              <a:ext cx="7740502" cy="1900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1850065" y="3673148"/>
              <a:ext cx="7740502" cy="19002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1850065" y="3431458"/>
              <a:ext cx="7740502" cy="19002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872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6038063"/>
              </p:ext>
            </p:extLst>
          </p:nvPr>
        </p:nvGraphicFramePr>
        <p:xfrm>
          <a:off x="1350335" y="712381"/>
          <a:ext cx="7177530" cy="346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082"/>
            <a:ext cx="3068782" cy="633514"/>
          </a:xfrm>
        </p:spPr>
        <p:txBody>
          <a:bodyPr>
            <a:normAutofit fontScale="90000"/>
          </a:bodyPr>
          <a:lstStyle/>
          <a:p>
            <a:r>
              <a:rPr lang="en-US" sz="2500" b="1" cap="small" dirty="0" smtClean="0">
                <a:effectLst/>
                <a:latin typeface="+mj-lt"/>
              </a:rPr>
              <a:t>The art of Lighting Design</a:t>
            </a:r>
            <a:endParaRPr lang="en-US" sz="2500" b="1" cap="small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291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4C5D24-5D81-4037-A746-F35CBCF2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84C5D24-5D81-4037-A746-F35CBCF2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15BAD-3DA1-4321-B57B-C01D254B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BB15BAD-3DA1-4321-B57B-C01D254B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19FC18-8315-40F8-BEE8-AAAA9EF0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AA19FC18-8315-40F8-BEE8-AAAA9EF02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08757-DE70-4B37-9EB6-DEC398CBB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1708757-DE70-4B37-9EB6-DEC398CBB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DF2B9-C962-4A4C-BA7C-DD120D10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03DF2B9-C962-4A4C-BA7C-DD120D10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B92B7-E9DB-43E7-8405-BF7FEE3EE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55B92B7-E9DB-43E7-8405-BF7FEE3EE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C5249-9D1B-4E9A-A4A4-06611A8E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1DC5249-9D1B-4E9A-A4A4-06611A8E8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B3A077-E145-4C30-A9F6-F29FC997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4B3A077-E145-4C30-A9F6-F29FC9977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F0CFBC-11F9-4068-A384-45941CFD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82F0CFBC-11F9-4068-A384-45941CFD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55C3E-DA64-4FED-B544-C725E7777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D4E55C3E-DA64-4FED-B544-C725E7777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F9A753-D2AC-46FE-8745-C55799C1B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7DF9A753-D2AC-46FE-8745-C55799C1B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28502-DA5D-402C-A1CB-2E5CBECD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44528502-DA5D-402C-A1CB-2E5CBECD4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72" y="472532"/>
            <a:ext cx="8229600" cy="633514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  <a:latin typeface="+mj-lt"/>
              </a:rPr>
              <a:t>3 Main Categories of Lighting</a:t>
            </a:r>
            <a:endParaRPr lang="en-US" sz="2500" b="1" cap="small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9072"/>
            <a:ext cx="4753154" cy="182715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General or Ambient Lighting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Task Lighting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Accent Lighting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990601" y="3189767"/>
            <a:ext cx="8291513" cy="673402"/>
            <a:chOff x="1850064" y="3189767"/>
            <a:chExt cx="8021556" cy="673402"/>
          </a:xfrm>
        </p:grpSpPr>
        <p:sp>
          <p:nvSpPr>
            <p:cNvPr id="7" name="Chevron 6"/>
            <p:cNvSpPr/>
            <p:nvPr/>
          </p:nvSpPr>
          <p:spPr>
            <a:xfrm>
              <a:off x="1850065" y="3189767"/>
              <a:ext cx="7546989" cy="190021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1850064" y="3673148"/>
              <a:ext cx="8021556" cy="190021"/>
            </a:xfrm>
            <a:prstGeom prst="chevron">
              <a:avLst>
                <a:gd name="adj" fmla="val 488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1850064" y="3431458"/>
              <a:ext cx="7786576" cy="190021"/>
            </a:xfrm>
            <a:prstGeom prst="chevron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3095853" y="-350994"/>
            <a:ext cx="7740503" cy="673402"/>
            <a:chOff x="1864355" y="3189768"/>
            <a:chExt cx="7740503" cy="673402"/>
          </a:xfrm>
        </p:grpSpPr>
        <p:sp>
          <p:nvSpPr>
            <p:cNvPr id="11" name="Chevron 10"/>
            <p:cNvSpPr/>
            <p:nvPr/>
          </p:nvSpPr>
          <p:spPr>
            <a:xfrm>
              <a:off x="2340529" y="3189768"/>
              <a:ext cx="7250039" cy="1900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1864355" y="3673149"/>
              <a:ext cx="7740502" cy="19002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2096057" y="3431460"/>
              <a:ext cx="7508801" cy="19002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879667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500" b="1" cap="small" dirty="0" smtClean="0">
                <a:effectLst/>
                <a:latin typeface="+mj-lt"/>
              </a:rPr>
              <a:t>Visual Perception</a:t>
            </a:r>
            <a:endParaRPr lang="en-US" sz="2500" b="1" cap="small" dirty="0">
              <a:effectLst/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3095853" y="4613197"/>
            <a:ext cx="7740503" cy="673402"/>
            <a:chOff x="1864355" y="3189768"/>
            <a:chExt cx="7740503" cy="673402"/>
          </a:xfrm>
        </p:grpSpPr>
        <p:sp>
          <p:nvSpPr>
            <p:cNvPr id="7" name="Chevron 6"/>
            <p:cNvSpPr/>
            <p:nvPr/>
          </p:nvSpPr>
          <p:spPr>
            <a:xfrm>
              <a:off x="2340529" y="3189768"/>
              <a:ext cx="7250039" cy="1900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1864355" y="3673149"/>
              <a:ext cx="7740502" cy="19002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2096057" y="3431460"/>
              <a:ext cx="7508801" cy="19002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7091" y="1235363"/>
            <a:ext cx="341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Visual perception is the ability to interpret the surrounding environment by processing information that is contained 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in visible light.  The resulting perception is also known as eyesight, sight, or vision.</a:t>
            </a:r>
            <a:endParaRPr lang="en-US" dirty="0">
              <a:solidFill>
                <a:schemeClr val="bg1"/>
              </a:solidFill>
              <a:cs typeface="Tahoma" pitchFamily="34" charset="0"/>
            </a:endParaRPr>
          </a:p>
        </p:txBody>
      </p:sp>
      <p:pic>
        <p:nvPicPr>
          <p:cNvPr id="4" name="Picture 3" descr="humanvisionfigur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" y="2701635"/>
            <a:ext cx="2669786" cy="2317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98176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+mj-lt"/>
              </a:rPr>
              <a:t>Project Examples at Denver Health</a:t>
            </a:r>
            <a:endParaRPr lang="en-US" sz="2500" cap="small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136" y="1200152"/>
            <a:ext cx="7548664" cy="6009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dirty="0" err="1" smtClean="0"/>
              <a:t>Montbello</a:t>
            </a:r>
            <a:r>
              <a:rPr lang="en-US" dirty="0" smtClean="0"/>
              <a:t> Clinic		      </a:t>
            </a:r>
            <a:r>
              <a:rPr lang="en-US" dirty="0" err="1" smtClean="0"/>
              <a:t>Peri</a:t>
            </a:r>
            <a:r>
              <a:rPr lang="en-US" dirty="0" smtClean="0"/>
              <a:t> - Op</a:t>
            </a:r>
          </a:p>
        </p:txBody>
      </p:sp>
      <p:pic>
        <p:nvPicPr>
          <p:cNvPr id="5" name="Picture 4" descr="denverhealt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28" y="2089727"/>
            <a:ext cx="3193915" cy="2286000"/>
          </a:xfrm>
          <a:prstGeom prst="rect">
            <a:avLst/>
          </a:prstGeom>
        </p:spPr>
      </p:pic>
      <p:pic>
        <p:nvPicPr>
          <p:cNvPr id="26" name="Picture 25" descr="lighting_edited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41" y="2170545"/>
            <a:ext cx="3301405" cy="2202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67084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1003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6963" r="-36963"/>
          <a:stretch>
            <a:fillRect/>
          </a:stretch>
        </p:blipFill>
        <p:spPr>
          <a:xfrm>
            <a:off x="-168415" y="254000"/>
            <a:ext cx="10724081" cy="4639996"/>
          </a:xfrm>
        </p:spPr>
      </p:pic>
    </p:spTree>
    <p:extLst>
      <p:ext uri="{BB962C8B-B14F-4D97-AF65-F5344CB8AC3E}">
        <p14:creationId xmlns="" xmlns:p14="http://schemas.microsoft.com/office/powerpoint/2010/main" val="3553116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+mj-lt"/>
              </a:rPr>
              <a:t>Denver Crime Lab</a:t>
            </a:r>
            <a:endParaRPr lang="en-US" sz="2500" cap="small" dirty="0"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418" y="1131454"/>
            <a:ext cx="2804008" cy="3752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6227" y="1604818"/>
            <a:ext cx="4499136" cy="2530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59268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ultimedia Choreography_text_NoMedia_be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Multimedia Choreography.potx</Template>
  <TotalTime>0</TotalTime>
  <Words>467</Words>
  <Application>Microsoft Office PowerPoint</Application>
  <PresentationFormat>On-screen Show (16:9)</PresentationFormat>
  <Paragraphs>99</Paragraphs>
  <Slides>16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Multimedia Choreography_text_NoMedia_beta</vt:lpstr>
      <vt:lpstr>Aurora Public Schools Engineering Session</vt:lpstr>
      <vt:lpstr>Slide 2</vt:lpstr>
      <vt:lpstr>Who Are We?</vt:lpstr>
      <vt:lpstr>The art of Lighting Design</vt:lpstr>
      <vt:lpstr>3 Main Categories of Lighting</vt:lpstr>
      <vt:lpstr>Visual Perception</vt:lpstr>
      <vt:lpstr>Project Examples at Denver Health</vt:lpstr>
      <vt:lpstr>Slide 8</vt:lpstr>
      <vt:lpstr>Denver Crime Lab</vt:lpstr>
      <vt:lpstr>DIA Canopy</vt:lpstr>
      <vt:lpstr>King Center Recital Hall at Auraria</vt:lpstr>
      <vt:lpstr>Gymnasium</vt:lpstr>
      <vt:lpstr>City Park Fountain</vt:lpstr>
      <vt:lpstr>Library  Indirect  Lighting</vt:lpstr>
      <vt:lpstr>Show and Tell Time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2010-04-09T00:06:37Z</dcterms:created>
  <dcterms:modified xsi:type="dcterms:W3CDTF">2014-03-02T18:22:36Z</dcterms:modified>
</cp:coreProperties>
</file>