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9227-4638-479C-8333-CFBF5E035CDC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A80AC-6041-4AFA-9277-AD4F9D9EB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6066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234D-C0DB-4198-BC69-87AB60EEF758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BF7D5-DEF9-439F-B9DA-CD1DBDBBD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4683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34" y="6545590"/>
            <a:ext cx="184731" cy="261610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5/5/17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e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e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45590"/>
            <a:ext cx="184731" cy="261610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119" y="4624667"/>
            <a:ext cx="5821082" cy="937931"/>
          </a:xfrm>
        </p:spPr>
        <p:txBody>
          <a:bodyPr>
            <a:noAutofit/>
          </a:bodyPr>
          <a:lstStyle/>
          <a:p>
            <a:r>
              <a:rPr lang="en-US" sz="4400" dirty="0" smtClean="0"/>
              <a:t>Why I’m an Engineer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188321"/>
            <a:ext cx="4038600" cy="7485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Alya Elhawary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51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</a:t>
            </a:r>
            <a:endParaRPr lang="en-US" dirty="0"/>
          </a:p>
        </p:txBody>
      </p:sp>
      <p:pic>
        <p:nvPicPr>
          <p:cNvPr id="4" name="Picture 3" descr="natural-skin-care-produc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43" y="1939935"/>
            <a:ext cx="4235198" cy="2829112"/>
          </a:xfrm>
          <a:prstGeom prst="rect">
            <a:avLst/>
          </a:prstGeom>
        </p:spPr>
      </p:pic>
      <p:pic>
        <p:nvPicPr>
          <p:cNvPr id="5" name="Picture 4" descr="summer_love_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3" y="1151965"/>
            <a:ext cx="3852704" cy="2889528"/>
          </a:xfrm>
          <a:prstGeom prst="rect">
            <a:avLst/>
          </a:prstGeom>
        </p:spPr>
      </p:pic>
      <p:pic>
        <p:nvPicPr>
          <p:cNvPr id="6" name="Picture 5" descr="save_the_worl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9" y="4269266"/>
            <a:ext cx="4572624" cy="25887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Began My Career</a:t>
            </a:r>
            <a:endParaRPr lang="en-US" dirty="0"/>
          </a:p>
        </p:txBody>
      </p:sp>
      <p:pic>
        <p:nvPicPr>
          <p:cNvPr id="4" name="Picture 3" descr="marie-curie_postc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71" y="784938"/>
            <a:ext cx="2270861" cy="3211647"/>
          </a:xfrm>
          <a:prstGeom prst="rect">
            <a:avLst/>
          </a:prstGeom>
        </p:spPr>
      </p:pic>
      <p:pic>
        <p:nvPicPr>
          <p:cNvPr id="6" name="Picture 5" descr="204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95" y="4182377"/>
            <a:ext cx="3346625" cy="2509969"/>
          </a:xfrm>
          <a:prstGeom prst="rect">
            <a:avLst/>
          </a:prstGeom>
        </p:spPr>
      </p:pic>
      <p:pic>
        <p:nvPicPr>
          <p:cNvPr id="7" name="Picture 6" descr="yellow-ribbon-h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57" y="4260551"/>
            <a:ext cx="2020665" cy="2216810"/>
          </a:xfrm>
          <a:prstGeom prst="rect">
            <a:avLst/>
          </a:prstGeom>
        </p:spPr>
      </p:pic>
      <p:pic>
        <p:nvPicPr>
          <p:cNvPr id="8" name="Picture 7" descr="19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1198316"/>
            <a:ext cx="3750234" cy="2678739"/>
          </a:xfrm>
          <a:prstGeom prst="rect">
            <a:avLst/>
          </a:prstGeom>
        </p:spPr>
      </p:pic>
      <p:pic>
        <p:nvPicPr>
          <p:cNvPr id="9" name="Picture 8" descr="Change-the-Worl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71" y="1600200"/>
            <a:ext cx="3327400" cy="3327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6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Background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" y="3876973"/>
            <a:ext cx="2169517" cy="2298892"/>
          </a:xfrm>
          <a:prstGeom prst="rect">
            <a:avLst/>
          </a:prstGeom>
        </p:spPr>
      </p:pic>
      <p:pic>
        <p:nvPicPr>
          <p:cNvPr id="5" name="Picture 4" descr="renewable-energ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42" y="4037942"/>
            <a:ext cx="2882278" cy="1811368"/>
          </a:xfrm>
          <a:prstGeom prst="rect">
            <a:avLst/>
          </a:prstGeom>
        </p:spPr>
      </p:pic>
      <p:pic>
        <p:nvPicPr>
          <p:cNvPr id="6" name="Picture 5" descr="chemical engine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99" y="4037942"/>
            <a:ext cx="3218059" cy="2137923"/>
          </a:xfrm>
          <a:prstGeom prst="rect">
            <a:avLst/>
          </a:prstGeom>
        </p:spPr>
      </p:pic>
      <p:pic>
        <p:nvPicPr>
          <p:cNvPr id="8" name="Picture 7" descr="ucsb_aeria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" y="1290694"/>
            <a:ext cx="3799792" cy="22573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an_jose_state_university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1" y="1256037"/>
            <a:ext cx="3443963" cy="22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1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 now</a:t>
            </a: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4" y="1209816"/>
            <a:ext cx="3896127" cy="218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34" y="1421147"/>
            <a:ext cx="3713159" cy="1719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4" y="3866273"/>
            <a:ext cx="4198872" cy="1642225"/>
          </a:xfrm>
          <a:prstGeom prst="rect">
            <a:avLst/>
          </a:prstGeom>
        </p:spPr>
      </p:pic>
      <p:pic>
        <p:nvPicPr>
          <p:cNvPr id="8" name="Picture 7" descr="graphene-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93" y="3866273"/>
            <a:ext cx="3550694" cy="2663021"/>
          </a:xfrm>
          <a:prstGeom prst="rect">
            <a:avLst/>
          </a:prstGeom>
        </p:spPr>
      </p:pic>
      <p:pic>
        <p:nvPicPr>
          <p:cNvPr id="9" name="Picture 8" descr="australia_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0" y="1209816"/>
            <a:ext cx="5468111" cy="2237756"/>
          </a:xfrm>
          <a:prstGeom prst="rect">
            <a:avLst/>
          </a:prstGeom>
        </p:spPr>
      </p:pic>
      <p:pic>
        <p:nvPicPr>
          <p:cNvPr id="10" name="Picture 9" descr="o-COSTA-RICA-facebook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34" y="3226547"/>
            <a:ext cx="4143633" cy="2757027"/>
          </a:xfrm>
          <a:prstGeom prst="rect">
            <a:avLst/>
          </a:prstGeom>
        </p:spPr>
      </p:pic>
      <p:pic>
        <p:nvPicPr>
          <p:cNvPr id="11" name="Picture 10" descr="puerto-vallarta-tip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4" y="3533916"/>
            <a:ext cx="3794847" cy="28034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got here</a:t>
            </a:r>
            <a:endParaRPr lang="en-US" dirty="0"/>
          </a:p>
        </p:txBody>
      </p:sp>
      <p:pic>
        <p:nvPicPr>
          <p:cNvPr id="4" name="Picture 3" descr="socc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94" y="4049060"/>
            <a:ext cx="3371291" cy="2697033"/>
          </a:xfrm>
          <a:prstGeom prst="rect">
            <a:avLst/>
          </a:prstGeom>
        </p:spPr>
      </p:pic>
      <p:pic>
        <p:nvPicPr>
          <p:cNvPr id="5" name="Picture 4" descr="Delt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1261035"/>
            <a:ext cx="2966755" cy="3700052"/>
          </a:xfrm>
          <a:prstGeom prst="rect">
            <a:avLst/>
          </a:prstGeom>
        </p:spPr>
      </p:pic>
      <p:pic>
        <p:nvPicPr>
          <p:cNvPr id="6" name="Picture 5" descr="BathBodyWorks-oct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80" y="1231818"/>
            <a:ext cx="3929530" cy="24609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9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do besides work</a:t>
            </a:r>
            <a:endParaRPr lang="en-US" dirty="0"/>
          </a:p>
        </p:txBody>
      </p:sp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7" y="1229431"/>
            <a:ext cx="4720851" cy="2281745"/>
          </a:xfrm>
          <a:prstGeom prst="rect">
            <a:avLst/>
          </a:prstGeom>
        </p:spPr>
      </p:pic>
      <p:pic>
        <p:nvPicPr>
          <p:cNvPr id="5" name="Picture 4" descr="CHRY_JWP_95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96" y="3511176"/>
            <a:ext cx="3815234" cy="2610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7" y="4082696"/>
            <a:ext cx="3370909" cy="169077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8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113171" y="500321"/>
            <a:ext cx="214761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&amp; Now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26" y="4119831"/>
            <a:ext cx="1507871" cy="2010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38" y="3962447"/>
            <a:ext cx="2648115" cy="1574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3930557" cy="1116106"/>
          </a:xfrm>
        </p:spPr>
        <p:txBody>
          <a:bodyPr/>
          <a:lstStyle/>
          <a:p>
            <a:r>
              <a:rPr lang="en-US" dirty="0" smtClean="0"/>
              <a:t>Challenges Then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4" y="1315640"/>
            <a:ext cx="4156848" cy="233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5" y="3962447"/>
            <a:ext cx="3054579" cy="2043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7" y="1742699"/>
            <a:ext cx="2717203" cy="1801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4" y="5096108"/>
            <a:ext cx="2316769" cy="1541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40" y="2058067"/>
            <a:ext cx="3457916" cy="3351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4" y="1020096"/>
            <a:ext cx="3119585" cy="2075942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Worth It</a:t>
            </a:r>
            <a:endParaRPr lang="en-US" dirty="0"/>
          </a:p>
        </p:txBody>
      </p:sp>
      <p:pic>
        <p:nvPicPr>
          <p:cNvPr id="4" name="Picture 3" descr="Adele-Awards-110515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8" y="1259977"/>
            <a:ext cx="3244144" cy="2271982"/>
          </a:xfrm>
          <a:prstGeom prst="rect">
            <a:avLst/>
          </a:prstGeom>
        </p:spPr>
      </p:pic>
      <p:pic>
        <p:nvPicPr>
          <p:cNvPr id="6" name="Picture 5" descr="the-leadership-in-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98" y="4269626"/>
            <a:ext cx="2953278" cy="2084667"/>
          </a:xfrm>
          <a:prstGeom prst="rect">
            <a:avLst/>
          </a:prstGeom>
        </p:spPr>
      </p:pic>
      <p:pic>
        <p:nvPicPr>
          <p:cNvPr id="7" name="Picture 6" descr="youmadeit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1"/>
          <a:stretch/>
        </p:blipFill>
        <p:spPr>
          <a:xfrm>
            <a:off x="4578372" y="1244906"/>
            <a:ext cx="3014306" cy="2406360"/>
          </a:xfrm>
          <a:prstGeom prst="rect">
            <a:avLst/>
          </a:prstGeom>
        </p:spPr>
      </p:pic>
      <p:pic>
        <p:nvPicPr>
          <p:cNvPr id="8" name="Picture 7" descr="68d43bca411ec0a2cffa4101caa56216_fist-pump-baby-yes-you-did-yes-you-did-meme_476-31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75" y="2983308"/>
            <a:ext cx="3242812" cy="2132352"/>
          </a:xfrm>
          <a:prstGeom prst="rect">
            <a:avLst/>
          </a:prstGeom>
        </p:spPr>
      </p:pic>
      <p:pic>
        <p:nvPicPr>
          <p:cNvPr id="9" name="Picture 8" descr="Christina_Aguilera_-_Keeps_Gettin'_Bett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4425373"/>
            <a:ext cx="2128901" cy="21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do</a:t>
            </a:r>
            <a:endParaRPr lang="en-US" dirty="0"/>
          </a:p>
        </p:txBody>
      </p:sp>
      <p:pic>
        <p:nvPicPr>
          <p:cNvPr id="4" name="Picture 3" descr="dn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44" y="1132690"/>
            <a:ext cx="3997943" cy="2088925"/>
          </a:xfrm>
          <a:prstGeom prst="rect">
            <a:avLst/>
          </a:prstGeom>
        </p:spPr>
      </p:pic>
      <p:pic>
        <p:nvPicPr>
          <p:cNvPr id="5" name="Picture 4" descr="Meeting-Peo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46" y="3780119"/>
            <a:ext cx="3474909" cy="2773452"/>
          </a:xfrm>
          <a:prstGeom prst="rect">
            <a:avLst/>
          </a:prstGeom>
        </p:spPr>
      </p:pic>
      <p:pic>
        <p:nvPicPr>
          <p:cNvPr id="6" name="Picture 5" descr="writing-sampl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1" y="1354497"/>
            <a:ext cx="3023611" cy="2215696"/>
          </a:xfrm>
          <a:prstGeom prst="rect">
            <a:avLst/>
          </a:prstGeom>
        </p:spPr>
      </p:pic>
      <p:pic>
        <p:nvPicPr>
          <p:cNvPr id="7" name="Picture 6" descr="maths-ft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4166719"/>
            <a:ext cx="3818961" cy="2386851"/>
          </a:xfrm>
          <a:prstGeom prst="rect">
            <a:avLst/>
          </a:prstGeom>
        </p:spPr>
      </p:pic>
      <p:pic>
        <p:nvPicPr>
          <p:cNvPr id="8" name="Picture 7" descr="shutterstock_1808536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44" y="1818091"/>
            <a:ext cx="4673600" cy="311573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2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186</TotalTime>
  <Words>40</Words>
  <Application>Microsoft Macintosh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Why I’m an Engineer</vt:lpstr>
      <vt:lpstr>How I Began My Career</vt:lpstr>
      <vt:lpstr>My Background</vt:lpstr>
      <vt:lpstr>What I do now</vt:lpstr>
      <vt:lpstr>How I got here</vt:lpstr>
      <vt:lpstr>What I do besides work</vt:lpstr>
      <vt:lpstr>Challenges Then</vt:lpstr>
      <vt:lpstr>It’s Worth It</vt:lpstr>
      <vt:lpstr>What you need to do</vt:lpstr>
      <vt:lpstr>Most Important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Cupertino High Career Fair</dc:title>
  <dc:creator>Alya Elhawary</dc:creator>
  <cp:keywords/>
  <cp:lastModifiedBy>Alya Elhawary</cp:lastModifiedBy>
  <cp:revision>19</cp:revision>
  <dcterms:created xsi:type="dcterms:W3CDTF">2014-01-28T05:01:52Z</dcterms:created>
  <dcterms:modified xsi:type="dcterms:W3CDTF">2017-05-05T23:56:26Z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ACCT01\aelhawar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