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60" r:id="rId17"/>
    <p:sldId id="263" r:id="rId18"/>
    <p:sldId id="262" r:id="rId19"/>
    <p:sldId id="264" r:id="rId20"/>
    <p:sldId id="265" r:id="rId21"/>
    <p:sldId id="281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E0092"/>
    <a:srgbClr val="F3F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-442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08FC1-8718-46B4-87B0-6B8BCC1F30D0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70229-9DA7-453D-8586-8C1841EA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70229-9DA7-453D-8586-8C1841EA76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5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B9C38-B346-4A9D-83B1-D958104E21BE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C3BF-BA3B-4087-BB84-02DFD965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9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Women In STEM and the Science of Fracking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Members of CO Ivy+ Women’s STEM Initiative’s Team:</a:t>
            </a:r>
          </a:p>
          <a:p>
            <a:r>
              <a:rPr lang="en-US" dirty="0"/>
              <a:t>Ellen Scott</a:t>
            </a:r>
          </a:p>
          <a:p>
            <a:r>
              <a:rPr lang="en-US" dirty="0"/>
              <a:t>Kris Walsh</a:t>
            </a:r>
          </a:p>
          <a:p>
            <a:r>
              <a:rPr lang="en-US" dirty="0"/>
              <a:t>Julia Kimmerly</a:t>
            </a:r>
          </a:p>
        </p:txBody>
      </p:sp>
    </p:spTree>
    <p:extLst>
      <p:ext uri="{BB962C8B-B14F-4D97-AF65-F5344CB8AC3E}">
        <p14:creationId xmlns:p14="http://schemas.microsoft.com/office/powerpoint/2010/main" val="25254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Wind – Pros and Cons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Pros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Renewable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Produces no water or air pollution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Farmers can receive an income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Relatively cheap to build a wind farm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Constant wind required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Visual impact of wind farms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Significant land needed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Environmental impacts to wildlife still being investigated</a:t>
            </a:r>
          </a:p>
        </p:txBody>
      </p:sp>
    </p:spTree>
    <p:extLst>
      <p:ext uri="{BB962C8B-B14F-4D97-AF65-F5344CB8AC3E}">
        <p14:creationId xmlns:p14="http://schemas.microsoft.com/office/powerpoint/2010/main" val="311775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Hydroelectric Power- Pros and Cons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Renewable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Abundant, clean and safe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Easily stored in reservoirs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Recreational benefits such as boating, fishing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Significant environmental impacts (dams)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 only be used near a water supply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88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11496675" cy="1325563"/>
          </a:xfrm>
        </p:spPr>
        <p:txBody>
          <a:bodyPr/>
          <a:lstStyle/>
          <a:p>
            <a:r>
              <a:rPr lang="en-US" dirty="0" smtClean="0"/>
              <a:t>History of Energy and Human  Development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0962" y="2176463"/>
            <a:ext cx="4389459" cy="435133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041" y="1309688"/>
            <a:ext cx="4434168" cy="435133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5400000">
            <a:off x="3048000" y="5962650"/>
            <a:ext cx="4953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8509466" y="1457326"/>
            <a:ext cx="4953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91518" y="1438276"/>
            <a:ext cx="0" cy="52673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14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pic>
        <p:nvPicPr>
          <p:cNvPr id="1026" name="Picture 2" descr="Image result for economic development by energy sourc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8706" r="2480" b="9666"/>
          <a:stretch/>
        </p:blipFill>
        <p:spPr bwMode="auto">
          <a:xfrm>
            <a:off x="3103956" y="847725"/>
            <a:ext cx="8840394" cy="57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9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Wood: 	deforestation, emissions from consumption</a:t>
            </a:r>
          </a:p>
          <a:p>
            <a:r>
              <a:rPr lang="en-US" dirty="0" smtClean="0"/>
              <a:t>Coal: 	aquifer contamination, mining impacts, emissions from 			consumption	</a:t>
            </a:r>
          </a:p>
          <a:p>
            <a:r>
              <a:rPr lang="en-US" dirty="0" smtClean="0"/>
              <a:t>Hydro:	fish populations, water temperature and flow changes</a:t>
            </a:r>
          </a:p>
          <a:p>
            <a:r>
              <a:rPr lang="en-US" dirty="0" smtClean="0"/>
              <a:t>Oil and Gas: aquifer contamination, spills, emissions from consumption</a:t>
            </a:r>
          </a:p>
          <a:p>
            <a:r>
              <a:rPr lang="en-US" dirty="0" smtClean="0"/>
              <a:t>Nuclear:	nuclear waste, radioactive contamination, water consumption</a:t>
            </a:r>
          </a:p>
          <a:p>
            <a:r>
              <a:rPr lang="en-US" dirty="0" smtClean="0"/>
              <a:t>Wind:	bird and bat populations</a:t>
            </a:r>
          </a:p>
          <a:p>
            <a:r>
              <a:rPr lang="en-US" dirty="0" smtClean="0"/>
              <a:t>Solar:	land intensive, toxic production  materials, water usage for 			maintenance</a:t>
            </a:r>
          </a:p>
          <a:p>
            <a:r>
              <a:rPr lang="en-US" dirty="0" smtClean="0"/>
              <a:t>Biomass:	land intensive, water intensive, evaporative emissions</a:t>
            </a:r>
          </a:p>
          <a:p>
            <a:r>
              <a:rPr lang="en-US" dirty="0" smtClean="0"/>
              <a:t>Geothermal: siting intensive, emissions of sulfur and carbon dioxide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3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Planning</a:t>
            </a:r>
          </a:p>
          <a:p>
            <a:r>
              <a:rPr lang="en-US" dirty="0" smtClean="0"/>
              <a:t>Legislation on energy activities (transportation, storage)</a:t>
            </a:r>
          </a:p>
          <a:p>
            <a:r>
              <a:rPr lang="en-US" dirty="0" smtClean="0"/>
              <a:t>Legislation on energy use (energy efficiency, emissions standards)</a:t>
            </a:r>
          </a:p>
          <a:p>
            <a:r>
              <a:rPr lang="en-US" dirty="0" smtClean="0"/>
              <a:t>Fiscal policies (taxes, subsidies)</a:t>
            </a:r>
          </a:p>
          <a:p>
            <a:r>
              <a:rPr lang="en-US" dirty="0" smtClean="0"/>
              <a:t>Energy Security (international treaties, trade agreements, strategic relationships)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po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37415"/>
            <a:ext cx="4073433" cy="28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bs.weatherford.com/cs/Satellite?blobcol=urldata&amp;blobkey=id&amp;blobtable=MungoBlobs&amp;blobwhere=1413871694419&amp;ssbinary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12413" r="5585" b="6890"/>
          <a:stretch/>
        </p:blipFill>
        <p:spPr bwMode="auto">
          <a:xfrm>
            <a:off x="838200" y="1412145"/>
            <a:ext cx="4495800" cy="39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Oil and Gas Come From?</a:t>
            </a:r>
          </a:p>
        </p:txBody>
      </p:sp>
      <p:pic>
        <p:nvPicPr>
          <p:cNvPr id="1026" name="Picture 2" descr="http://www.statoil.com/no/TechnologyInnovation/RefiningAndProcessing/OilRefining/PublishingImages/flasker468x1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3"/>
          <a:stretch/>
        </p:blipFill>
        <p:spPr bwMode="auto">
          <a:xfrm>
            <a:off x="7279529" y="1335090"/>
            <a:ext cx="4113179" cy="26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Extract Oil and Gas?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838200" y="1270000"/>
            <a:ext cx="10515600" cy="5403173"/>
            <a:chOff x="-20" y="920"/>
            <a:chExt cx="5794" cy="304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0" y="920"/>
              <a:ext cx="5794" cy="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-12" y="2401"/>
              <a:ext cx="5778" cy="574"/>
            </a:xfrm>
            <a:custGeom>
              <a:avLst/>
              <a:gdLst>
                <a:gd name="T0" fmla="*/ 412 w 5744"/>
                <a:gd name="T1" fmla="*/ 409 h 590"/>
                <a:gd name="T2" fmla="*/ 626 w 5744"/>
                <a:gd name="T3" fmla="*/ 431 h 590"/>
                <a:gd name="T4" fmla="*/ 734 w 5744"/>
                <a:gd name="T5" fmla="*/ 424 h 590"/>
                <a:gd name="T6" fmla="*/ 912 w 5744"/>
                <a:gd name="T7" fmla="*/ 386 h 590"/>
                <a:gd name="T8" fmla="*/ 1024 w 5744"/>
                <a:gd name="T9" fmla="*/ 370 h 590"/>
                <a:gd name="T10" fmla="*/ 1127 w 5744"/>
                <a:gd name="T11" fmla="*/ 378 h 590"/>
                <a:gd name="T12" fmla="*/ 1296 w 5744"/>
                <a:gd name="T13" fmla="*/ 419 h 590"/>
                <a:gd name="T14" fmla="*/ 1396 w 5744"/>
                <a:gd name="T15" fmla="*/ 429 h 590"/>
                <a:gd name="T16" fmla="*/ 1681 w 5744"/>
                <a:gd name="T17" fmla="*/ 416 h 590"/>
                <a:gd name="T18" fmla="*/ 2131 w 5744"/>
                <a:gd name="T19" fmla="*/ 381 h 590"/>
                <a:gd name="T20" fmla="*/ 2471 w 5744"/>
                <a:gd name="T21" fmla="*/ 377 h 590"/>
                <a:gd name="T22" fmla="*/ 2563 w 5744"/>
                <a:gd name="T23" fmla="*/ 402 h 590"/>
                <a:gd name="T24" fmla="*/ 2702 w 5744"/>
                <a:gd name="T25" fmla="*/ 416 h 590"/>
                <a:gd name="T26" fmla="*/ 2909 w 5744"/>
                <a:gd name="T27" fmla="*/ 434 h 590"/>
                <a:gd name="T28" fmla="*/ 3019 w 5744"/>
                <a:gd name="T29" fmla="*/ 426 h 590"/>
                <a:gd name="T30" fmla="*/ 3166 w 5744"/>
                <a:gd name="T31" fmla="*/ 391 h 590"/>
                <a:gd name="T32" fmla="*/ 3279 w 5744"/>
                <a:gd name="T33" fmla="*/ 362 h 590"/>
                <a:gd name="T34" fmla="*/ 3479 w 5744"/>
                <a:gd name="T35" fmla="*/ 368 h 590"/>
                <a:gd name="T36" fmla="*/ 3801 w 5744"/>
                <a:gd name="T37" fmla="*/ 402 h 590"/>
                <a:gd name="T38" fmla="*/ 4011 w 5744"/>
                <a:gd name="T39" fmla="*/ 422 h 590"/>
                <a:gd name="T40" fmla="*/ 4370 w 5744"/>
                <a:gd name="T41" fmla="*/ 384 h 590"/>
                <a:gd name="T42" fmla="*/ 4536 w 5744"/>
                <a:gd name="T43" fmla="*/ 375 h 590"/>
                <a:gd name="T44" fmla="*/ 4706 w 5744"/>
                <a:gd name="T45" fmla="*/ 354 h 590"/>
                <a:gd name="T46" fmla="*/ 4762 w 5744"/>
                <a:gd name="T47" fmla="*/ 368 h 590"/>
                <a:gd name="T48" fmla="*/ 4880 w 5744"/>
                <a:gd name="T49" fmla="*/ 419 h 590"/>
                <a:gd name="T50" fmla="*/ 4972 w 5744"/>
                <a:gd name="T51" fmla="*/ 435 h 590"/>
                <a:gd name="T52" fmla="*/ 5134 w 5744"/>
                <a:gd name="T53" fmla="*/ 445 h 590"/>
                <a:gd name="T54" fmla="*/ 5321 w 5744"/>
                <a:gd name="T55" fmla="*/ 444 h 590"/>
                <a:gd name="T56" fmla="*/ 5430 w 5744"/>
                <a:gd name="T57" fmla="*/ 425 h 590"/>
                <a:gd name="T58" fmla="*/ 5614 w 5744"/>
                <a:gd name="T59" fmla="*/ 395 h 590"/>
                <a:gd name="T60" fmla="*/ 5794 w 5744"/>
                <a:gd name="T61" fmla="*/ 366 h 590"/>
                <a:gd name="T62" fmla="*/ 5975 w 5744"/>
                <a:gd name="T63" fmla="*/ 370 h 590"/>
                <a:gd name="T64" fmla="*/ 6093 w 5744"/>
                <a:gd name="T65" fmla="*/ 20 h 590"/>
                <a:gd name="T66" fmla="*/ 5959 w 5744"/>
                <a:gd name="T67" fmla="*/ 20 h 590"/>
                <a:gd name="T68" fmla="*/ 5785 w 5744"/>
                <a:gd name="T69" fmla="*/ 32 h 590"/>
                <a:gd name="T70" fmla="*/ 5657 w 5744"/>
                <a:gd name="T71" fmla="*/ 49 h 590"/>
                <a:gd name="T72" fmla="*/ 5323 w 5744"/>
                <a:gd name="T73" fmla="*/ 48 h 590"/>
                <a:gd name="T74" fmla="*/ 5079 w 5744"/>
                <a:gd name="T75" fmla="*/ 20 h 590"/>
                <a:gd name="T76" fmla="*/ 4794 w 5744"/>
                <a:gd name="T77" fmla="*/ 8 h 590"/>
                <a:gd name="T78" fmla="*/ 4712 w 5744"/>
                <a:gd name="T79" fmla="*/ 0 h 590"/>
                <a:gd name="T80" fmla="*/ 4346 w 5744"/>
                <a:gd name="T81" fmla="*/ 14 h 590"/>
                <a:gd name="T82" fmla="*/ 3588 w 5744"/>
                <a:gd name="T83" fmla="*/ 42 h 590"/>
                <a:gd name="T84" fmla="*/ 3139 w 5744"/>
                <a:gd name="T85" fmla="*/ 41 h 590"/>
                <a:gd name="T86" fmla="*/ 2780 w 5744"/>
                <a:gd name="T87" fmla="*/ 18 h 590"/>
                <a:gd name="T88" fmla="*/ 2591 w 5744"/>
                <a:gd name="T89" fmla="*/ 18 h 590"/>
                <a:gd name="T90" fmla="*/ 2528 w 5744"/>
                <a:gd name="T91" fmla="*/ 23 h 590"/>
                <a:gd name="T92" fmla="*/ 1931 w 5744"/>
                <a:gd name="T93" fmla="*/ 49 h 590"/>
                <a:gd name="T94" fmla="*/ 1878 w 5744"/>
                <a:gd name="T95" fmla="*/ 48 h 590"/>
                <a:gd name="T96" fmla="*/ 1829 w 5744"/>
                <a:gd name="T97" fmla="*/ 44 h 590"/>
                <a:gd name="T98" fmla="*/ 1459 w 5744"/>
                <a:gd name="T99" fmla="*/ 18 h 590"/>
                <a:gd name="T100" fmla="*/ 1255 w 5744"/>
                <a:gd name="T101" fmla="*/ 17 h 590"/>
                <a:gd name="T102" fmla="*/ 853 w 5744"/>
                <a:gd name="T103" fmla="*/ 51 h 590"/>
                <a:gd name="T104" fmla="*/ 0 w 5744"/>
                <a:gd name="T105" fmla="*/ 389 h 590"/>
                <a:gd name="T106" fmla="*/ 174 w 5744"/>
                <a:gd name="T107" fmla="*/ 374 h 590"/>
                <a:gd name="T108" fmla="*/ 296 w 5744"/>
                <a:gd name="T109" fmla="*/ 377 h 5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44"/>
                <a:gd name="T166" fmla="*/ 0 h 590"/>
                <a:gd name="T167" fmla="*/ 5744 w 5744"/>
                <a:gd name="T168" fmla="*/ 590 h 5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44" h="590">
                  <a:moveTo>
                    <a:pt x="300" y="505"/>
                  </a:moveTo>
                  <a:lnTo>
                    <a:pt x="300" y="505"/>
                  </a:lnTo>
                  <a:lnTo>
                    <a:pt x="325" y="515"/>
                  </a:lnTo>
                  <a:lnTo>
                    <a:pt x="357" y="527"/>
                  </a:lnTo>
                  <a:lnTo>
                    <a:pt x="392" y="538"/>
                  </a:lnTo>
                  <a:lnTo>
                    <a:pt x="434" y="548"/>
                  </a:lnTo>
                  <a:lnTo>
                    <a:pt x="477" y="557"/>
                  </a:lnTo>
                  <a:lnTo>
                    <a:pt x="521" y="563"/>
                  </a:lnTo>
                  <a:lnTo>
                    <a:pt x="566" y="567"/>
                  </a:lnTo>
                  <a:lnTo>
                    <a:pt x="588" y="567"/>
                  </a:lnTo>
                  <a:lnTo>
                    <a:pt x="609" y="567"/>
                  </a:lnTo>
                  <a:lnTo>
                    <a:pt x="631" y="567"/>
                  </a:lnTo>
                  <a:lnTo>
                    <a:pt x="653" y="564"/>
                  </a:lnTo>
                  <a:lnTo>
                    <a:pt x="694" y="558"/>
                  </a:lnTo>
                  <a:lnTo>
                    <a:pt x="732" y="549"/>
                  </a:lnTo>
                  <a:lnTo>
                    <a:pt x="767" y="539"/>
                  </a:lnTo>
                  <a:lnTo>
                    <a:pt x="799" y="530"/>
                  </a:lnTo>
                  <a:lnTo>
                    <a:pt x="826" y="520"/>
                  </a:lnTo>
                  <a:lnTo>
                    <a:pt x="862" y="508"/>
                  </a:lnTo>
                  <a:lnTo>
                    <a:pt x="892" y="499"/>
                  </a:lnTo>
                  <a:lnTo>
                    <a:pt x="911" y="493"/>
                  </a:lnTo>
                  <a:lnTo>
                    <a:pt x="937" y="489"/>
                  </a:lnTo>
                  <a:lnTo>
                    <a:pt x="964" y="486"/>
                  </a:lnTo>
                  <a:lnTo>
                    <a:pt x="982" y="486"/>
                  </a:lnTo>
                  <a:lnTo>
                    <a:pt x="1000" y="487"/>
                  </a:lnTo>
                  <a:lnTo>
                    <a:pt x="1020" y="490"/>
                  </a:lnTo>
                  <a:lnTo>
                    <a:pt x="1041" y="493"/>
                  </a:lnTo>
                  <a:lnTo>
                    <a:pt x="1063" y="498"/>
                  </a:lnTo>
                  <a:lnTo>
                    <a:pt x="1089" y="505"/>
                  </a:lnTo>
                  <a:lnTo>
                    <a:pt x="1134" y="518"/>
                  </a:lnTo>
                  <a:lnTo>
                    <a:pt x="1172" y="532"/>
                  </a:lnTo>
                  <a:lnTo>
                    <a:pt x="1223" y="552"/>
                  </a:lnTo>
                  <a:lnTo>
                    <a:pt x="1245" y="558"/>
                  </a:lnTo>
                  <a:lnTo>
                    <a:pt x="1266" y="563"/>
                  </a:lnTo>
                  <a:lnTo>
                    <a:pt x="1288" y="566"/>
                  </a:lnTo>
                  <a:lnTo>
                    <a:pt x="1316" y="564"/>
                  </a:lnTo>
                  <a:lnTo>
                    <a:pt x="1347" y="561"/>
                  </a:lnTo>
                  <a:lnTo>
                    <a:pt x="1381" y="560"/>
                  </a:lnTo>
                  <a:lnTo>
                    <a:pt x="1468" y="555"/>
                  </a:lnTo>
                  <a:lnTo>
                    <a:pt x="1521" y="552"/>
                  </a:lnTo>
                  <a:lnTo>
                    <a:pt x="1584" y="548"/>
                  </a:lnTo>
                  <a:lnTo>
                    <a:pt x="1655" y="541"/>
                  </a:lnTo>
                  <a:lnTo>
                    <a:pt x="1736" y="532"/>
                  </a:lnTo>
                  <a:lnTo>
                    <a:pt x="1892" y="515"/>
                  </a:lnTo>
                  <a:lnTo>
                    <a:pt x="2010" y="503"/>
                  </a:lnTo>
                  <a:lnTo>
                    <a:pt x="2083" y="498"/>
                  </a:lnTo>
                  <a:lnTo>
                    <a:pt x="2109" y="496"/>
                  </a:lnTo>
                  <a:lnTo>
                    <a:pt x="2330" y="496"/>
                  </a:lnTo>
                  <a:lnTo>
                    <a:pt x="2339" y="499"/>
                  </a:lnTo>
                  <a:lnTo>
                    <a:pt x="2351" y="503"/>
                  </a:lnTo>
                  <a:lnTo>
                    <a:pt x="2367" y="511"/>
                  </a:lnTo>
                  <a:lnTo>
                    <a:pt x="2389" y="520"/>
                  </a:lnTo>
                  <a:lnTo>
                    <a:pt x="2416" y="529"/>
                  </a:lnTo>
                  <a:lnTo>
                    <a:pt x="2450" y="536"/>
                  </a:lnTo>
                  <a:lnTo>
                    <a:pt x="2493" y="544"/>
                  </a:lnTo>
                  <a:lnTo>
                    <a:pt x="2519" y="547"/>
                  </a:lnTo>
                  <a:lnTo>
                    <a:pt x="2547" y="548"/>
                  </a:lnTo>
                  <a:lnTo>
                    <a:pt x="2598" y="552"/>
                  </a:lnTo>
                  <a:lnTo>
                    <a:pt x="2643" y="558"/>
                  </a:lnTo>
                  <a:lnTo>
                    <a:pt x="2685" y="564"/>
                  </a:lnTo>
                  <a:lnTo>
                    <a:pt x="2722" y="569"/>
                  </a:lnTo>
                  <a:lnTo>
                    <a:pt x="2742" y="570"/>
                  </a:lnTo>
                  <a:lnTo>
                    <a:pt x="2760" y="570"/>
                  </a:lnTo>
                  <a:lnTo>
                    <a:pt x="2779" y="570"/>
                  </a:lnTo>
                  <a:lnTo>
                    <a:pt x="2801" y="569"/>
                  </a:lnTo>
                  <a:lnTo>
                    <a:pt x="2823" y="566"/>
                  </a:lnTo>
                  <a:lnTo>
                    <a:pt x="2846" y="561"/>
                  </a:lnTo>
                  <a:lnTo>
                    <a:pt x="2870" y="555"/>
                  </a:lnTo>
                  <a:lnTo>
                    <a:pt x="2898" y="548"/>
                  </a:lnTo>
                  <a:lnTo>
                    <a:pt x="2949" y="532"/>
                  </a:lnTo>
                  <a:lnTo>
                    <a:pt x="2984" y="515"/>
                  </a:lnTo>
                  <a:lnTo>
                    <a:pt x="3036" y="492"/>
                  </a:lnTo>
                  <a:lnTo>
                    <a:pt x="3055" y="483"/>
                  </a:lnTo>
                  <a:lnTo>
                    <a:pt x="3065" y="480"/>
                  </a:lnTo>
                  <a:lnTo>
                    <a:pt x="3077" y="478"/>
                  </a:lnTo>
                  <a:lnTo>
                    <a:pt x="3091" y="477"/>
                  </a:lnTo>
                  <a:lnTo>
                    <a:pt x="3105" y="475"/>
                  </a:lnTo>
                  <a:lnTo>
                    <a:pt x="3140" y="477"/>
                  </a:lnTo>
                  <a:lnTo>
                    <a:pt x="3217" y="481"/>
                  </a:lnTo>
                  <a:lnTo>
                    <a:pt x="3280" y="484"/>
                  </a:lnTo>
                  <a:lnTo>
                    <a:pt x="3334" y="489"/>
                  </a:lnTo>
                  <a:lnTo>
                    <a:pt x="3377" y="493"/>
                  </a:lnTo>
                  <a:lnTo>
                    <a:pt x="3456" y="506"/>
                  </a:lnTo>
                  <a:lnTo>
                    <a:pt x="3584" y="529"/>
                  </a:lnTo>
                  <a:lnTo>
                    <a:pt x="3649" y="539"/>
                  </a:lnTo>
                  <a:lnTo>
                    <a:pt x="3708" y="549"/>
                  </a:lnTo>
                  <a:lnTo>
                    <a:pt x="3754" y="554"/>
                  </a:lnTo>
                  <a:lnTo>
                    <a:pt x="3772" y="555"/>
                  </a:lnTo>
                  <a:lnTo>
                    <a:pt x="3781" y="555"/>
                  </a:lnTo>
                  <a:lnTo>
                    <a:pt x="3854" y="545"/>
                  </a:lnTo>
                  <a:lnTo>
                    <a:pt x="3979" y="526"/>
                  </a:lnTo>
                  <a:lnTo>
                    <a:pt x="4050" y="515"/>
                  </a:lnTo>
                  <a:lnTo>
                    <a:pt x="4119" y="506"/>
                  </a:lnTo>
                  <a:lnTo>
                    <a:pt x="4182" y="500"/>
                  </a:lnTo>
                  <a:lnTo>
                    <a:pt x="4235" y="496"/>
                  </a:lnTo>
                  <a:lnTo>
                    <a:pt x="4257" y="495"/>
                  </a:lnTo>
                  <a:lnTo>
                    <a:pt x="4276" y="493"/>
                  </a:lnTo>
                  <a:lnTo>
                    <a:pt x="4316" y="486"/>
                  </a:lnTo>
                  <a:lnTo>
                    <a:pt x="4381" y="471"/>
                  </a:lnTo>
                  <a:lnTo>
                    <a:pt x="4409" y="466"/>
                  </a:lnTo>
                  <a:lnTo>
                    <a:pt x="4422" y="465"/>
                  </a:lnTo>
                  <a:lnTo>
                    <a:pt x="4436" y="466"/>
                  </a:lnTo>
                  <a:lnTo>
                    <a:pt x="4448" y="468"/>
                  </a:lnTo>
                  <a:lnTo>
                    <a:pt x="4462" y="471"/>
                  </a:lnTo>
                  <a:lnTo>
                    <a:pt x="4474" y="477"/>
                  </a:lnTo>
                  <a:lnTo>
                    <a:pt x="4488" y="484"/>
                  </a:lnTo>
                  <a:lnTo>
                    <a:pt x="4553" y="529"/>
                  </a:lnTo>
                  <a:lnTo>
                    <a:pt x="4568" y="538"/>
                  </a:lnTo>
                  <a:lnTo>
                    <a:pt x="4582" y="544"/>
                  </a:lnTo>
                  <a:lnTo>
                    <a:pt x="4600" y="552"/>
                  </a:lnTo>
                  <a:lnTo>
                    <a:pt x="4610" y="557"/>
                  </a:lnTo>
                  <a:lnTo>
                    <a:pt x="4624" y="561"/>
                  </a:lnTo>
                  <a:lnTo>
                    <a:pt x="4641" y="566"/>
                  </a:lnTo>
                  <a:lnTo>
                    <a:pt x="4663" y="570"/>
                  </a:lnTo>
                  <a:lnTo>
                    <a:pt x="4687" y="573"/>
                  </a:lnTo>
                  <a:lnTo>
                    <a:pt x="4718" y="576"/>
                  </a:lnTo>
                  <a:lnTo>
                    <a:pt x="4754" y="578"/>
                  </a:lnTo>
                  <a:lnTo>
                    <a:pt x="4795" y="581"/>
                  </a:lnTo>
                  <a:lnTo>
                    <a:pt x="4839" y="585"/>
                  </a:lnTo>
                  <a:lnTo>
                    <a:pt x="4884" y="588"/>
                  </a:lnTo>
                  <a:lnTo>
                    <a:pt x="4931" y="590"/>
                  </a:lnTo>
                  <a:lnTo>
                    <a:pt x="4975" y="588"/>
                  </a:lnTo>
                  <a:lnTo>
                    <a:pt x="4996" y="587"/>
                  </a:lnTo>
                  <a:lnTo>
                    <a:pt x="5016" y="584"/>
                  </a:lnTo>
                  <a:lnTo>
                    <a:pt x="5036" y="581"/>
                  </a:lnTo>
                  <a:lnTo>
                    <a:pt x="5056" y="576"/>
                  </a:lnTo>
                  <a:lnTo>
                    <a:pt x="5089" y="566"/>
                  </a:lnTo>
                  <a:lnTo>
                    <a:pt x="5119" y="560"/>
                  </a:lnTo>
                  <a:lnTo>
                    <a:pt x="5174" y="548"/>
                  </a:lnTo>
                  <a:lnTo>
                    <a:pt x="5227" y="536"/>
                  </a:lnTo>
                  <a:lnTo>
                    <a:pt x="5259" y="530"/>
                  </a:lnTo>
                  <a:lnTo>
                    <a:pt x="5292" y="520"/>
                  </a:lnTo>
                  <a:lnTo>
                    <a:pt x="5354" y="502"/>
                  </a:lnTo>
                  <a:lnTo>
                    <a:pt x="5379" y="495"/>
                  </a:lnTo>
                  <a:lnTo>
                    <a:pt x="5405" y="489"/>
                  </a:lnTo>
                  <a:lnTo>
                    <a:pt x="5432" y="484"/>
                  </a:lnTo>
                  <a:lnTo>
                    <a:pt x="5462" y="481"/>
                  </a:lnTo>
                  <a:lnTo>
                    <a:pt x="5500" y="480"/>
                  </a:lnTo>
                  <a:lnTo>
                    <a:pt x="5545" y="481"/>
                  </a:lnTo>
                  <a:lnTo>
                    <a:pt x="5590" y="483"/>
                  </a:lnTo>
                  <a:lnTo>
                    <a:pt x="5632" y="487"/>
                  </a:lnTo>
                  <a:lnTo>
                    <a:pt x="5665" y="492"/>
                  </a:lnTo>
                  <a:lnTo>
                    <a:pt x="5693" y="496"/>
                  </a:lnTo>
                  <a:lnTo>
                    <a:pt x="5732" y="505"/>
                  </a:lnTo>
                  <a:lnTo>
                    <a:pt x="5744" y="508"/>
                  </a:lnTo>
                  <a:lnTo>
                    <a:pt x="5744" y="30"/>
                  </a:lnTo>
                  <a:lnTo>
                    <a:pt x="5669" y="31"/>
                  </a:lnTo>
                  <a:lnTo>
                    <a:pt x="5636" y="31"/>
                  </a:lnTo>
                  <a:lnTo>
                    <a:pt x="5618" y="30"/>
                  </a:lnTo>
                  <a:lnTo>
                    <a:pt x="5606" y="28"/>
                  </a:lnTo>
                  <a:lnTo>
                    <a:pt x="5588" y="30"/>
                  </a:lnTo>
                  <a:lnTo>
                    <a:pt x="5537" y="34"/>
                  </a:lnTo>
                  <a:lnTo>
                    <a:pt x="5484" y="39"/>
                  </a:lnTo>
                  <a:lnTo>
                    <a:pt x="5454" y="42"/>
                  </a:lnTo>
                  <a:lnTo>
                    <a:pt x="5444" y="42"/>
                  </a:lnTo>
                  <a:lnTo>
                    <a:pt x="5428" y="46"/>
                  </a:lnTo>
                  <a:lnTo>
                    <a:pt x="5381" y="55"/>
                  </a:lnTo>
                  <a:lnTo>
                    <a:pt x="5332" y="64"/>
                  </a:lnTo>
                  <a:lnTo>
                    <a:pt x="5312" y="68"/>
                  </a:lnTo>
                  <a:lnTo>
                    <a:pt x="5296" y="68"/>
                  </a:lnTo>
                  <a:lnTo>
                    <a:pt x="5146" y="66"/>
                  </a:lnTo>
                  <a:lnTo>
                    <a:pt x="5018" y="61"/>
                  </a:lnTo>
                  <a:lnTo>
                    <a:pt x="4931" y="51"/>
                  </a:lnTo>
                  <a:lnTo>
                    <a:pt x="4856" y="40"/>
                  </a:lnTo>
                  <a:lnTo>
                    <a:pt x="4819" y="36"/>
                  </a:lnTo>
                  <a:lnTo>
                    <a:pt x="4787" y="30"/>
                  </a:lnTo>
                  <a:lnTo>
                    <a:pt x="4752" y="24"/>
                  </a:lnTo>
                  <a:lnTo>
                    <a:pt x="4708" y="19"/>
                  </a:lnTo>
                  <a:lnTo>
                    <a:pt x="4608" y="12"/>
                  </a:lnTo>
                  <a:lnTo>
                    <a:pt x="4519" y="8"/>
                  </a:lnTo>
                  <a:lnTo>
                    <a:pt x="4486" y="5"/>
                  </a:lnTo>
                  <a:lnTo>
                    <a:pt x="4466" y="2"/>
                  </a:lnTo>
                  <a:lnTo>
                    <a:pt x="4456" y="0"/>
                  </a:lnTo>
                  <a:lnTo>
                    <a:pt x="4442" y="0"/>
                  </a:lnTo>
                  <a:lnTo>
                    <a:pt x="4399" y="0"/>
                  </a:lnTo>
                  <a:lnTo>
                    <a:pt x="4282" y="5"/>
                  </a:lnTo>
                  <a:lnTo>
                    <a:pt x="4164" y="11"/>
                  </a:lnTo>
                  <a:lnTo>
                    <a:pt x="4097" y="14"/>
                  </a:lnTo>
                  <a:lnTo>
                    <a:pt x="4014" y="19"/>
                  </a:lnTo>
                  <a:lnTo>
                    <a:pt x="3862" y="31"/>
                  </a:lnTo>
                  <a:lnTo>
                    <a:pt x="3651" y="49"/>
                  </a:lnTo>
                  <a:lnTo>
                    <a:pt x="3383" y="52"/>
                  </a:lnTo>
                  <a:lnTo>
                    <a:pt x="3170" y="54"/>
                  </a:lnTo>
                  <a:lnTo>
                    <a:pt x="3077" y="54"/>
                  </a:lnTo>
                  <a:lnTo>
                    <a:pt x="3008" y="54"/>
                  </a:lnTo>
                  <a:lnTo>
                    <a:pt x="2959" y="51"/>
                  </a:lnTo>
                  <a:lnTo>
                    <a:pt x="2917" y="48"/>
                  </a:lnTo>
                  <a:lnTo>
                    <a:pt x="2838" y="39"/>
                  </a:lnTo>
                  <a:lnTo>
                    <a:pt x="2748" y="27"/>
                  </a:lnTo>
                  <a:lnTo>
                    <a:pt x="2689" y="22"/>
                  </a:lnTo>
                  <a:lnTo>
                    <a:pt x="2620" y="18"/>
                  </a:lnTo>
                  <a:lnTo>
                    <a:pt x="2552" y="15"/>
                  </a:lnTo>
                  <a:lnTo>
                    <a:pt x="2503" y="14"/>
                  </a:lnTo>
                  <a:lnTo>
                    <a:pt x="2468" y="15"/>
                  </a:lnTo>
                  <a:lnTo>
                    <a:pt x="2442" y="18"/>
                  </a:lnTo>
                  <a:lnTo>
                    <a:pt x="2424" y="22"/>
                  </a:lnTo>
                  <a:lnTo>
                    <a:pt x="2410" y="25"/>
                  </a:lnTo>
                  <a:lnTo>
                    <a:pt x="2399" y="30"/>
                  </a:lnTo>
                  <a:lnTo>
                    <a:pt x="2383" y="33"/>
                  </a:lnTo>
                  <a:lnTo>
                    <a:pt x="2347" y="39"/>
                  </a:lnTo>
                  <a:lnTo>
                    <a:pt x="2292" y="42"/>
                  </a:lnTo>
                  <a:lnTo>
                    <a:pt x="1988" y="57"/>
                  </a:lnTo>
                  <a:lnTo>
                    <a:pt x="1821" y="64"/>
                  </a:lnTo>
                  <a:lnTo>
                    <a:pt x="1783" y="66"/>
                  </a:lnTo>
                  <a:lnTo>
                    <a:pt x="1767" y="64"/>
                  </a:lnTo>
                  <a:lnTo>
                    <a:pt x="1765" y="64"/>
                  </a:lnTo>
                  <a:lnTo>
                    <a:pt x="1765" y="63"/>
                  </a:lnTo>
                  <a:lnTo>
                    <a:pt x="1769" y="61"/>
                  </a:lnTo>
                  <a:lnTo>
                    <a:pt x="1769" y="60"/>
                  </a:lnTo>
                  <a:lnTo>
                    <a:pt x="1767" y="60"/>
                  </a:lnTo>
                  <a:lnTo>
                    <a:pt x="1757" y="57"/>
                  </a:lnTo>
                  <a:lnTo>
                    <a:pt x="1724" y="54"/>
                  </a:lnTo>
                  <a:lnTo>
                    <a:pt x="1684" y="49"/>
                  </a:lnTo>
                  <a:lnTo>
                    <a:pt x="1619" y="43"/>
                  </a:lnTo>
                  <a:lnTo>
                    <a:pt x="1499" y="33"/>
                  </a:lnTo>
                  <a:lnTo>
                    <a:pt x="1377" y="22"/>
                  </a:lnTo>
                  <a:lnTo>
                    <a:pt x="1306" y="15"/>
                  </a:lnTo>
                  <a:lnTo>
                    <a:pt x="1270" y="11"/>
                  </a:lnTo>
                  <a:lnTo>
                    <a:pt x="1252" y="9"/>
                  </a:lnTo>
                  <a:lnTo>
                    <a:pt x="1185" y="17"/>
                  </a:lnTo>
                  <a:lnTo>
                    <a:pt x="1061" y="31"/>
                  </a:lnTo>
                  <a:lnTo>
                    <a:pt x="937" y="48"/>
                  </a:lnTo>
                  <a:lnTo>
                    <a:pt x="874" y="57"/>
                  </a:lnTo>
                  <a:lnTo>
                    <a:pt x="803" y="68"/>
                  </a:lnTo>
                  <a:lnTo>
                    <a:pt x="665" y="88"/>
                  </a:lnTo>
                  <a:lnTo>
                    <a:pt x="467" y="116"/>
                  </a:lnTo>
                  <a:lnTo>
                    <a:pt x="321" y="54"/>
                  </a:lnTo>
                  <a:lnTo>
                    <a:pt x="0" y="68"/>
                  </a:lnTo>
                  <a:lnTo>
                    <a:pt x="0" y="511"/>
                  </a:lnTo>
                  <a:lnTo>
                    <a:pt x="57" y="505"/>
                  </a:lnTo>
                  <a:lnTo>
                    <a:pt x="130" y="496"/>
                  </a:lnTo>
                  <a:lnTo>
                    <a:pt x="164" y="492"/>
                  </a:lnTo>
                  <a:lnTo>
                    <a:pt x="195" y="490"/>
                  </a:lnTo>
                  <a:lnTo>
                    <a:pt x="225" y="489"/>
                  </a:lnTo>
                  <a:lnTo>
                    <a:pt x="252" y="492"/>
                  </a:lnTo>
                  <a:lnTo>
                    <a:pt x="264" y="493"/>
                  </a:lnTo>
                  <a:lnTo>
                    <a:pt x="276" y="496"/>
                  </a:lnTo>
                  <a:lnTo>
                    <a:pt x="288" y="500"/>
                  </a:lnTo>
                  <a:lnTo>
                    <a:pt x="300" y="505"/>
                  </a:lnTo>
                  <a:close/>
                </a:path>
              </a:pathLst>
            </a:custGeom>
            <a:pattFill prst="lgConfetti">
              <a:fgClr>
                <a:srgbClr val="FF5050"/>
              </a:fgClr>
              <a:bgClr>
                <a:srgbClr val="CC0000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-12" y="3212"/>
              <a:ext cx="5778" cy="418"/>
            </a:xfrm>
            <a:custGeom>
              <a:avLst/>
              <a:gdLst>
                <a:gd name="T0" fmla="*/ 1616 w 5744"/>
                <a:gd name="T1" fmla="*/ 302 h 429"/>
                <a:gd name="T2" fmla="*/ 2182 w 5744"/>
                <a:gd name="T3" fmla="*/ 297 h 429"/>
                <a:gd name="T4" fmla="*/ 2485 w 5744"/>
                <a:gd name="T5" fmla="*/ 313 h 429"/>
                <a:gd name="T6" fmla="*/ 2780 w 5744"/>
                <a:gd name="T7" fmla="*/ 330 h 429"/>
                <a:gd name="T8" fmla="*/ 3895 w 5744"/>
                <a:gd name="T9" fmla="*/ 317 h 429"/>
                <a:gd name="T10" fmla="*/ 3969 w 5744"/>
                <a:gd name="T11" fmla="*/ 312 h 429"/>
                <a:gd name="T12" fmla="*/ 4250 w 5744"/>
                <a:gd name="T13" fmla="*/ 284 h 429"/>
                <a:gd name="T14" fmla="*/ 4328 w 5744"/>
                <a:gd name="T15" fmla="*/ 278 h 429"/>
                <a:gd name="T16" fmla="*/ 4679 w 5744"/>
                <a:gd name="T17" fmla="*/ 284 h 429"/>
                <a:gd name="T18" fmla="*/ 5514 w 5744"/>
                <a:gd name="T19" fmla="*/ 293 h 429"/>
                <a:gd name="T20" fmla="*/ 6093 w 5744"/>
                <a:gd name="T21" fmla="*/ 331 h 429"/>
                <a:gd name="T22" fmla="*/ 6093 w 5744"/>
                <a:gd name="T23" fmla="*/ 10 h 429"/>
                <a:gd name="T24" fmla="*/ 5981 w 5744"/>
                <a:gd name="T25" fmla="*/ 2 h 429"/>
                <a:gd name="T26" fmla="*/ 5910 w 5744"/>
                <a:gd name="T27" fmla="*/ 2 h 429"/>
                <a:gd name="T28" fmla="*/ 5892 w 5744"/>
                <a:gd name="T29" fmla="*/ 4 h 429"/>
                <a:gd name="T30" fmla="*/ 5835 w 5744"/>
                <a:gd name="T31" fmla="*/ 16 h 429"/>
                <a:gd name="T32" fmla="*/ 5728 w 5744"/>
                <a:gd name="T33" fmla="*/ 39 h 429"/>
                <a:gd name="T34" fmla="*/ 5400 w 5744"/>
                <a:gd name="T35" fmla="*/ 33 h 429"/>
                <a:gd name="T36" fmla="*/ 4804 w 5744"/>
                <a:gd name="T37" fmla="*/ 26 h 429"/>
                <a:gd name="T38" fmla="*/ 4436 w 5744"/>
                <a:gd name="T39" fmla="*/ 45 h 429"/>
                <a:gd name="T40" fmla="*/ 3861 w 5744"/>
                <a:gd name="T41" fmla="*/ 59 h 429"/>
                <a:gd name="T42" fmla="*/ 2969 w 5744"/>
                <a:gd name="T43" fmla="*/ 33 h 429"/>
                <a:gd name="T44" fmla="*/ 2545 w 5744"/>
                <a:gd name="T45" fmla="*/ 63 h 429"/>
                <a:gd name="T46" fmla="*/ 2458 w 5744"/>
                <a:gd name="T47" fmla="*/ 78 h 429"/>
                <a:gd name="T48" fmla="*/ 2343 w 5744"/>
                <a:gd name="T49" fmla="*/ 90 h 429"/>
                <a:gd name="T50" fmla="*/ 2254 w 5744"/>
                <a:gd name="T51" fmla="*/ 95 h 429"/>
                <a:gd name="T52" fmla="*/ 2204 w 5744"/>
                <a:gd name="T53" fmla="*/ 95 h 429"/>
                <a:gd name="T54" fmla="*/ 2182 w 5744"/>
                <a:gd name="T55" fmla="*/ 94 h 429"/>
                <a:gd name="T56" fmla="*/ 2096 w 5744"/>
                <a:gd name="T57" fmla="*/ 84 h 429"/>
                <a:gd name="T58" fmla="*/ 1925 w 5744"/>
                <a:gd name="T59" fmla="*/ 54 h 429"/>
                <a:gd name="T60" fmla="*/ 817 w 5744"/>
                <a:gd name="T61" fmla="*/ 75 h 429"/>
                <a:gd name="T62" fmla="*/ 183 w 5744"/>
                <a:gd name="T63" fmla="*/ 111 h 429"/>
                <a:gd name="T64" fmla="*/ 126 w 5744"/>
                <a:gd name="T65" fmla="*/ 105 h 429"/>
                <a:gd name="T66" fmla="*/ 0 w 5744"/>
                <a:gd name="T67" fmla="*/ 299 h 429"/>
                <a:gd name="T68" fmla="*/ 681 w 5744"/>
                <a:gd name="T69" fmla="*/ 315 h 429"/>
                <a:gd name="T70" fmla="*/ 1616 w 5744"/>
                <a:gd name="T71" fmla="*/ 302 h 4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44"/>
                <a:gd name="T109" fmla="*/ 0 h 429"/>
                <a:gd name="T110" fmla="*/ 5744 w 5744"/>
                <a:gd name="T111" fmla="*/ 429 h 4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44" h="429">
                  <a:moveTo>
                    <a:pt x="1525" y="392"/>
                  </a:moveTo>
                  <a:lnTo>
                    <a:pt x="1525" y="392"/>
                  </a:lnTo>
                  <a:lnTo>
                    <a:pt x="2057" y="385"/>
                  </a:lnTo>
                  <a:lnTo>
                    <a:pt x="2152" y="390"/>
                  </a:lnTo>
                  <a:lnTo>
                    <a:pt x="2343" y="405"/>
                  </a:lnTo>
                  <a:lnTo>
                    <a:pt x="2620" y="428"/>
                  </a:lnTo>
                  <a:lnTo>
                    <a:pt x="3671" y="411"/>
                  </a:lnTo>
                  <a:lnTo>
                    <a:pt x="3695" y="410"/>
                  </a:lnTo>
                  <a:lnTo>
                    <a:pt x="3742" y="404"/>
                  </a:lnTo>
                  <a:lnTo>
                    <a:pt x="3872" y="386"/>
                  </a:lnTo>
                  <a:lnTo>
                    <a:pt x="4006" y="368"/>
                  </a:lnTo>
                  <a:lnTo>
                    <a:pt x="4056" y="362"/>
                  </a:lnTo>
                  <a:lnTo>
                    <a:pt x="4081" y="361"/>
                  </a:lnTo>
                  <a:lnTo>
                    <a:pt x="4411" y="367"/>
                  </a:lnTo>
                  <a:lnTo>
                    <a:pt x="4712" y="373"/>
                  </a:lnTo>
                  <a:lnTo>
                    <a:pt x="5198" y="380"/>
                  </a:lnTo>
                  <a:lnTo>
                    <a:pt x="5634" y="428"/>
                  </a:lnTo>
                  <a:lnTo>
                    <a:pt x="5744" y="429"/>
                  </a:lnTo>
                  <a:lnTo>
                    <a:pt x="5744" y="10"/>
                  </a:lnTo>
                  <a:lnTo>
                    <a:pt x="5689" y="4"/>
                  </a:lnTo>
                  <a:lnTo>
                    <a:pt x="5638" y="2"/>
                  </a:lnTo>
                  <a:lnTo>
                    <a:pt x="5590" y="2"/>
                  </a:lnTo>
                  <a:lnTo>
                    <a:pt x="5571" y="2"/>
                  </a:lnTo>
                  <a:lnTo>
                    <a:pt x="5555" y="4"/>
                  </a:lnTo>
                  <a:lnTo>
                    <a:pt x="5527" y="9"/>
                  </a:lnTo>
                  <a:lnTo>
                    <a:pt x="5500" y="16"/>
                  </a:lnTo>
                  <a:lnTo>
                    <a:pt x="5442" y="34"/>
                  </a:lnTo>
                  <a:lnTo>
                    <a:pt x="5399" y="49"/>
                  </a:lnTo>
                  <a:lnTo>
                    <a:pt x="5381" y="55"/>
                  </a:lnTo>
                  <a:lnTo>
                    <a:pt x="5091" y="43"/>
                  </a:lnTo>
                  <a:lnTo>
                    <a:pt x="4866" y="0"/>
                  </a:lnTo>
                  <a:lnTo>
                    <a:pt x="4529" y="36"/>
                  </a:lnTo>
                  <a:lnTo>
                    <a:pt x="4381" y="59"/>
                  </a:lnTo>
                  <a:lnTo>
                    <a:pt x="4182" y="55"/>
                  </a:lnTo>
                  <a:lnTo>
                    <a:pt x="3888" y="28"/>
                  </a:lnTo>
                  <a:lnTo>
                    <a:pt x="3639" y="79"/>
                  </a:lnTo>
                  <a:lnTo>
                    <a:pt x="3267" y="102"/>
                  </a:lnTo>
                  <a:lnTo>
                    <a:pt x="2799" y="43"/>
                  </a:lnTo>
                  <a:lnTo>
                    <a:pt x="2399" y="83"/>
                  </a:lnTo>
                  <a:lnTo>
                    <a:pt x="2359" y="92"/>
                  </a:lnTo>
                  <a:lnTo>
                    <a:pt x="2318" y="99"/>
                  </a:lnTo>
                  <a:lnTo>
                    <a:pt x="2264" y="108"/>
                  </a:lnTo>
                  <a:lnTo>
                    <a:pt x="2209" y="117"/>
                  </a:lnTo>
                  <a:lnTo>
                    <a:pt x="2152" y="123"/>
                  </a:lnTo>
                  <a:lnTo>
                    <a:pt x="2124" y="125"/>
                  </a:lnTo>
                  <a:lnTo>
                    <a:pt x="2101" y="126"/>
                  </a:lnTo>
                  <a:lnTo>
                    <a:pt x="2077" y="125"/>
                  </a:lnTo>
                  <a:lnTo>
                    <a:pt x="2057" y="123"/>
                  </a:lnTo>
                  <a:lnTo>
                    <a:pt x="2018" y="116"/>
                  </a:lnTo>
                  <a:lnTo>
                    <a:pt x="1976" y="108"/>
                  </a:lnTo>
                  <a:lnTo>
                    <a:pt x="1898" y="91"/>
                  </a:lnTo>
                  <a:lnTo>
                    <a:pt x="1815" y="71"/>
                  </a:lnTo>
                  <a:lnTo>
                    <a:pt x="1294" y="24"/>
                  </a:lnTo>
                  <a:lnTo>
                    <a:pt x="767" y="95"/>
                  </a:lnTo>
                  <a:lnTo>
                    <a:pt x="379" y="150"/>
                  </a:lnTo>
                  <a:lnTo>
                    <a:pt x="173" y="143"/>
                  </a:lnTo>
                  <a:lnTo>
                    <a:pt x="116" y="135"/>
                  </a:lnTo>
                  <a:lnTo>
                    <a:pt x="0" y="119"/>
                  </a:lnTo>
                  <a:lnTo>
                    <a:pt x="0" y="387"/>
                  </a:lnTo>
                  <a:lnTo>
                    <a:pt x="641" y="408"/>
                  </a:lnTo>
                  <a:lnTo>
                    <a:pt x="1525" y="392"/>
                  </a:lnTo>
                  <a:close/>
                </a:path>
              </a:pathLst>
            </a:custGeom>
            <a:pattFill prst="wave">
              <a:fgClr>
                <a:srgbClr val="99CCFF"/>
              </a:fgClr>
              <a:bgClr>
                <a:srgbClr val="69528E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12" y="1195"/>
              <a:ext cx="5778" cy="641"/>
            </a:xfrm>
            <a:custGeom>
              <a:avLst/>
              <a:gdLst>
                <a:gd name="T0" fmla="*/ 798 w 5744"/>
                <a:gd name="T1" fmla="*/ 488 h 658"/>
                <a:gd name="T2" fmla="*/ 798 w 5744"/>
                <a:gd name="T3" fmla="*/ 488 h 658"/>
                <a:gd name="T4" fmla="*/ 960 w 5744"/>
                <a:gd name="T5" fmla="*/ 486 h 658"/>
                <a:gd name="T6" fmla="*/ 1076 w 5744"/>
                <a:gd name="T7" fmla="*/ 485 h 658"/>
                <a:gd name="T8" fmla="*/ 1120 w 5744"/>
                <a:gd name="T9" fmla="*/ 483 h 658"/>
                <a:gd name="T10" fmla="*/ 1145 w 5744"/>
                <a:gd name="T11" fmla="*/ 483 h 658"/>
                <a:gd name="T12" fmla="*/ 1145 w 5744"/>
                <a:gd name="T13" fmla="*/ 483 h 658"/>
                <a:gd name="T14" fmla="*/ 1184 w 5744"/>
                <a:gd name="T15" fmla="*/ 481 h 658"/>
                <a:gd name="T16" fmla="*/ 1261 w 5744"/>
                <a:gd name="T17" fmla="*/ 483 h 658"/>
                <a:gd name="T18" fmla="*/ 1503 w 5744"/>
                <a:gd name="T19" fmla="*/ 488 h 658"/>
                <a:gd name="T20" fmla="*/ 1842 w 5744"/>
                <a:gd name="T21" fmla="*/ 497 h 658"/>
                <a:gd name="T22" fmla="*/ 2270 w 5744"/>
                <a:gd name="T23" fmla="*/ 492 h 658"/>
                <a:gd name="T24" fmla="*/ 2939 w 5744"/>
                <a:gd name="T25" fmla="*/ 488 h 658"/>
                <a:gd name="T26" fmla="*/ 2939 w 5744"/>
                <a:gd name="T27" fmla="*/ 488 h 658"/>
                <a:gd name="T28" fmla="*/ 3113 w 5744"/>
                <a:gd name="T29" fmla="*/ 498 h 658"/>
                <a:gd name="T30" fmla="*/ 3237 w 5744"/>
                <a:gd name="T31" fmla="*/ 505 h 658"/>
                <a:gd name="T32" fmla="*/ 3281 w 5744"/>
                <a:gd name="T33" fmla="*/ 506 h 658"/>
                <a:gd name="T34" fmla="*/ 3304 w 5744"/>
                <a:gd name="T35" fmla="*/ 506 h 658"/>
                <a:gd name="T36" fmla="*/ 3304 w 5744"/>
                <a:gd name="T37" fmla="*/ 506 h 658"/>
                <a:gd name="T38" fmla="*/ 3396 w 5744"/>
                <a:gd name="T39" fmla="*/ 498 h 658"/>
                <a:gd name="T40" fmla="*/ 3582 w 5744"/>
                <a:gd name="T41" fmla="*/ 483 h 658"/>
                <a:gd name="T42" fmla="*/ 3769 w 5744"/>
                <a:gd name="T43" fmla="*/ 470 h 658"/>
                <a:gd name="T44" fmla="*/ 3861 w 5744"/>
                <a:gd name="T45" fmla="*/ 464 h 658"/>
                <a:gd name="T46" fmla="*/ 3861 w 5744"/>
                <a:gd name="T47" fmla="*/ 464 h 658"/>
                <a:gd name="T48" fmla="*/ 4403 w 5744"/>
                <a:gd name="T49" fmla="*/ 460 h 658"/>
                <a:gd name="T50" fmla="*/ 4966 w 5744"/>
                <a:gd name="T51" fmla="*/ 492 h 658"/>
                <a:gd name="T52" fmla="*/ 5424 w 5744"/>
                <a:gd name="T53" fmla="*/ 493 h 658"/>
                <a:gd name="T54" fmla="*/ 5852 w 5744"/>
                <a:gd name="T55" fmla="*/ 475 h 658"/>
                <a:gd name="T56" fmla="*/ 6093 w 5744"/>
                <a:gd name="T57" fmla="*/ 470 h 658"/>
                <a:gd name="T58" fmla="*/ 6093 w 5744"/>
                <a:gd name="T59" fmla="*/ 0 h 658"/>
                <a:gd name="T60" fmla="*/ 0 w 5744"/>
                <a:gd name="T61" fmla="*/ 0 h 658"/>
                <a:gd name="T62" fmla="*/ 0 w 5744"/>
                <a:gd name="T63" fmla="*/ 491 h 658"/>
                <a:gd name="T64" fmla="*/ 310 w 5744"/>
                <a:gd name="T65" fmla="*/ 497 h 658"/>
                <a:gd name="T66" fmla="*/ 798 w 5744"/>
                <a:gd name="T67" fmla="*/ 488 h 6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44"/>
                <a:gd name="T103" fmla="*/ 0 h 658"/>
                <a:gd name="T104" fmla="*/ 5744 w 5744"/>
                <a:gd name="T105" fmla="*/ 658 h 6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44" h="658">
                  <a:moveTo>
                    <a:pt x="751" y="634"/>
                  </a:moveTo>
                  <a:lnTo>
                    <a:pt x="751" y="634"/>
                  </a:lnTo>
                  <a:lnTo>
                    <a:pt x="905" y="631"/>
                  </a:lnTo>
                  <a:lnTo>
                    <a:pt x="1016" y="630"/>
                  </a:lnTo>
                  <a:lnTo>
                    <a:pt x="1057" y="628"/>
                  </a:lnTo>
                  <a:lnTo>
                    <a:pt x="1079" y="627"/>
                  </a:lnTo>
                  <a:lnTo>
                    <a:pt x="1114" y="625"/>
                  </a:lnTo>
                  <a:lnTo>
                    <a:pt x="1191" y="628"/>
                  </a:lnTo>
                  <a:lnTo>
                    <a:pt x="1416" y="634"/>
                  </a:lnTo>
                  <a:lnTo>
                    <a:pt x="1736" y="646"/>
                  </a:lnTo>
                  <a:lnTo>
                    <a:pt x="2140" y="638"/>
                  </a:lnTo>
                  <a:lnTo>
                    <a:pt x="2771" y="634"/>
                  </a:lnTo>
                  <a:lnTo>
                    <a:pt x="2935" y="647"/>
                  </a:lnTo>
                  <a:lnTo>
                    <a:pt x="3052" y="656"/>
                  </a:lnTo>
                  <a:lnTo>
                    <a:pt x="3093" y="658"/>
                  </a:lnTo>
                  <a:lnTo>
                    <a:pt x="3115" y="658"/>
                  </a:lnTo>
                  <a:lnTo>
                    <a:pt x="3201" y="647"/>
                  </a:lnTo>
                  <a:lnTo>
                    <a:pt x="3377" y="628"/>
                  </a:lnTo>
                  <a:lnTo>
                    <a:pt x="3553" y="610"/>
                  </a:lnTo>
                  <a:lnTo>
                    <a:pt x="3639" y="603"/>
                  </a:lnTo>
                  <a:lnTo>
                    <a:pt x="4150" y="598"/>
                  </a:lnTo>
                  <a:lnTo>
                    <a:pt x="4681" y="638"/>
                  </a:lnTo>
                  <a:lnTo>
                    <a:pt x="5113" y="641"/>
                  </a:lnTo>
                  <a:lnTo>
                    <a:pt x="5517" y="618"/>
                  </a:lnTo>
                  <a:lnTo>
                    <a:pt x="5744" y="610"/>
                  </a:lnTo>
                  <a:lnTo>
                    <a:pt x="5744" y="0"/>
                  </a:lnTo>
                  <a:lnTo>
                    <a:pt x="0" y="0"/>
                  </a:lnTo>
                  <a:lnTo>
                    <a:pt x="0" y="637"/>
                  </a:lnTo>
                  <a:lnTo>
                    <a:pt x="290" y="646"/>
                  </a:lnTo>
                  <a:lnTo>
                    <a:pt x="751" y="63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-12" y="1821"/>
              <a:ext cx="5778" cy="450"/>
            </a:xfrm>
            <a:custGeom>
              <a:avLst/>
              <a:gdLst>
                <a:gd name="T0" fmla="*/ 341 w 5744"/>
                <a:gd name="T1" fmla="*/ 325 h 462"/>
                <a:gd name="T2" fmla="*/ 422 w 5744"/>
                <a:gd name="T3" fmla="*/ 325 h 462"/>
                <a:gd name="T4" fmla="*/ 718 w 5744"/>
                <a:gd name="T5" fmla="*/ 320 h 462"/>
                <a:gd name="T6" fmla="*/ 880 w 5744"/>
                <a:gd name="T7" fmla="*/ 316 h 462"/>
                <a:gd name="T8" fmla="*/ 1030 w 5744"/>
                <a:gd name="T9" fmla="*/ 312 h 462"/>
                <a:gd name="T10" fmla="*/ 1296 w 5744"/>
                <a:gd name="T11" fmla="*/ 312 h 462"/>
                <a:gd name="T12" fmla="*/ 1427 w 5744"/>
                <a:gd name="T13" fmla="*/ 310 h 462"/>
                <a:gd name="T14" fmla="*/ 1492 w 5744"/>
                <a:gd name="T15" fmla="*/ 309 h 462"/>
                <a:gd name="T16" fmla="*/ 1657 w 5744"/>
                <a:gd name="T17" fmla="*/ 306 h 462"/>
                <a:gd name="T18" fmla="*/ 1779 w 5744"/>
                <a:gd name="T19" fmla="*/ 303 h 462"/>
                <a:gd name="T20" fmla="*/ 1940 w 5744"/>
                <a:gd name="T21" fmla="*/ 295 h 462"/>
                <a:gd name="T22" fmla="*/ 2030 w 5744"/>
                <a:gd name="T23" fmla="*/ 289 h 462"/>
                <a:gd name="T24" fmla="*/ 2171 w 5744"/>
                <a:gd name="T25" fmla="*/ 287 h 462"/>
                <a:gd name="T26" fmla="*/ 2290 w 5744"/>
                <a:gd name="T27" fmla="*/ 290 h 462"/>
                <a:gd name="T28" fmla="*/ 2471 w 5744"/>
                <a:gd name="T29" fmla="*/ 304 h 462"/>
                <a:gd name="T30" fmla="*/ 2595 w 5744"/>
                <a:gd name="T31" fmla="*/ 312 h 462"/>
                <a:gd name="T32" fmla="*/ 2787 w 5744"/>
                <a:gd name="T33" fmla="*/ 328 h 462"/>
                <a:gd name="T34" fmla="*/ 2862 w 5744"/>
                <a:gd name="T35" fmla="*/ 330 h 462"/>
                <a:gd name="T36" fmla="*/ 2980 w 5744"/>
                <a:gd name="T37" fmla="*/ 329 h 462"/>
                <a:gd name="T38" fmla="*/ 3359 w 5744"/>
                <a:gd name="T39" fmla="*/ 316 h 462"/>
                <a:gd name="T40" fmla="*/ 3827 w 5744"/>
                <a:gd name="T41" fmla="*/ 295 h 462"/>
                <a:gd name="T42" fmla="*/ 4186 w 5744"/>
                <a:gd name="T43" fmla="*/ 312 h 462"/>
                <a:gd name="T44" fmla="*/ 4292 w 5744"/>
                <a:gd name="T45" fmla="*/ 316 h 462"/>
                <a:gd name="T46" fmla="*/ 4328 w 5744"/>
                <a:gd name="T47" fmla="*/ 316 h 462"/>
                <a:gd name="T48" fmla="*/ 4511 w 5744"/>
                <a:gd name="T49" fmla="*/ 325 h 462"/>
                <a:gd name="T50" fmla="*/ 5032 w 5744"/>
                <a:gd name="T51" fmla="*/ 355 h 462"/>
                <a:gd name="T52" fmla="*/ 5468 w 5744"/>
                <a:gd name="T53" fmla="*/ 349 h 462"/>
                <a:gd name="T54" fmla="*/ 5686 w 5744"/>
                <a:gd name="T55" fmla="*/ 345 h 462"/>
                <a:gd name="T56" fmla="*/ 5781 w 5744"/>
                <a:gd name="T57" fmla="*/ 340 h 462"/>
                <a:gd name="T58" fmla="*/ 5848 w 5744"/>
                <a:gd name="T59" fmla="*/ 333 h 462"/>
                <a:gd name="T60" fmla="*/ 6018 w 5744"/>
                <a:gd name="T61" fmla="*/ 311 h 462"/>
                <a:gd name="T62" fmla="*/ 6093 w 5744"/>
                <a:gd name="T63" fmla="*/ 20 h 462"/>
                <a:gd name="T64" fmla="*/ 6058 w 5744"/>
                <a:gd name="T65" fmla="*/ 24 h 462"/>
                <a:gd name="T66" fmla="*/ 6037 w 5744"/>
                <a:gd name="T67" fmla="*/ 24 h 462"/>
                <a:gd name="T68" fmla="*/ 5998 w 5744"/>
                <a:gd name="T69" fmla="*/ 23 h 462"/>
                <a:gd name="T70" fmla="*/ 5629 w 5744"/>
                <a:gd name="T71" fmla="*/ 19 h 462"/>
                <a:gd name="T72" fmla="*/ 5233 w 5744"/>
                <a:gd name="T73" fmla="*/ 15 h 462"/>
                <a:gd name="T74" fmla="*/ 4876 w 5744"/>
                <a:gd name="T75" fmla="*/ 15 h 462"/>
                <a:gd name="T76" fmla="*/ 4608 w 5744"/>
                <a:gd name="T77" fmla="*/ 12 h 462"/>
                <a:gd name="T78" fmla="*/ 4467 w 5744"/>
                <a:gd name="T79" fmla="*/ 6 h 462"/>
                <a:gd name="T80" fmla="*/ 4443 w 5744"/>
                <a:gd name="T81" fmla="*/ 3 h 462"/>
                <a:gd name="T82" fmla="*/ 4390 w 5744"/>
                <a:gd name="T83" fmla="*/ 0 h 462"/>
                <a:gd name="T84" fmla="*/ 4318 w 5744"/>
                <a:gd name="T85" fmla="*/ 1 h 462"/>
                <a:gd name="T86" fmla="*/ 4136 w 5744"/>
                <a:gd name="T87" fmla="*/ 12 h 462"/>
                <a:gd name="T88" fmla="*/ 3895 w 5744"/>
                <a:gd name="T89" fmla="*/ 20 h 462"/>
                <a:gd name="T90" fmla="*/ 3850 w 5744"/>
                <a:gd name="T91" fmla="*/ 21 h 462"/>
                <a:gd name="T92" fmla="*/ 3793 w 5744"/>
                <a:gd name="T93" fmla="*/ 21 h 462"/>
                <a:gd name="T94" fmla="*/ 3408 w 5744"/>
                <a:gd name="T95" fmla="*/ 39 h 462"/>
                <a:gd name="T96" fmla="*/ 3040 w 5744"/>
                <a:gd name="T97" fmla="*/ 51 h 462"/>
                <a:gd name="T98" fmla="*/ 2997 w 5744"/>
                <a:gd name="T99" fmla="*/ 52 h 462"/>
                <a:gd name="T100" fmla="*/ 2563 w 5744"/>
                <a:gd name="T101" fmla="*/ 34 h 462"/>
                <a:gd name="T102" fmla="*/ 2159 w 5744"/>
                <a:gd name="T103" fmla="*/ 19 h 462"/>
                <a:gd name="T104" fmla="*/ 1514 w 5744"/>
                <a:gd name="T105" fmla="*/ 45 h 462"/>
                <a:gd name="T106" fmla="*/ 640 w 5744"/>
                <a:gd name="T107" fmla="*/ 28 h 462"/>
                <a:gd name="T108" fmla="*/ 0 w 5744"/>
                <a:gd name="T109" fmla="*/ 52 h 462"/>
                <a:gd name="T110" fmla="*/ 31 w 5744"/>
                <a:gd name="T111" fmla="*/ 300 h 462"/>
                <a:gd name="T112" fmla="*/ 160 w 5744"/>
                <a:gd name="T113" fmla="*/ 311 h 462"/>
                <a:gd name="T114" fmla="*/ 341 w 5744"/>
                <a:gd name="T115" fmla="*/ 325 h 4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44"/>
                <a:gd name="T175" fmla="*/ 0 h 462"/>
                <a:gd name="T176" fmla="*/ 5744 w 5744"/>
                <a:gd name="T177" fmla="*/ 462 h 4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44" h="462">
                  <a:moveTo>
                    <a:pt x="321" y="423"/>
                  </a:moveTo>
                  <a:lnTo>
                    <a:pt x="321" y="423"/>
                  </a:lnTo>
                  <a:lnTo>
                    <a:pt x="355" y="423"/>
                  </a:lnTo>
                  <a:lnTo>
                    <a:pt x="402" y="423"/>
                  </a:lnTo>
                  <a:lnTo>
                    <a:pt x="529" y="421"/>
                  </a:lnTo>
                  <a:lnTo>
                    <a:pt x="678" y="417"/>
                  </a:lnTo>
                  <a:lnTo>
                    <a:pt x="830" y="411"/>
                  </a:lnTo>
                  <a:lnTo>
                    <a:pt x="901" y="408"/>
                  </a:lnTo>
                  <a:lnTo>
                    <a:pt x="970" y="407"/>
                  </a:lnTo>
                  <a:lnTo>
                    <a:pt x="1099" y="407"/>
                  </a:lnTo>
                  <a:lnTo>
                    <a:pt x="1223" y="407"/>
                  </a:lnTo>
                  <a:lnTo>
                    <a:pt x="1284" y="405"/>
                  </a:lnTo>
                  <a:lnTo>
                    <a:pt x="1347" y="402"/>
                  </a:lnTo>
                  <a:lnTo>
                    <a:pt x="1406" y="401"/>
                  </a:lnTo>
                  <a:lnTo>
                    <a:pt x="1460" y="399"/>
                  </a:lnTo>
                  <a:lnTo>
                    <a:pt x="1562" y="398"/>
                  </a:lnTo>
                  <a:lnTo>
                    <a:pt x="1617" y="396"/>
                  </a:lnTo>
                  <a:lnTo>
                    <a:pt x="1679" y="393"/>
                  </a:lnTo>
                  <a:lnTo>
                    <a:pt x="1750" y="389"/>
                  </a:lnTo>
                  <a:lnTo>
                    <a:pt x="1830" y="383"/>
                  </a:lnTo>
                  <a:lnTo>
                    <a:pt x="1913" y="377"/>
                  </a:lnTo>
                  <a:lnTo>
                    <a:pt x="1984" y="374"/>
                  </a:lnTo>
                  <a:lnTo>
                    <a:pt x="2047" y="374"/>
                  </a:lnTo>
                  <a:lnTo>
                    <a:pt x="2107" y="375"/>
                  </a:lnTo>
                  <a:lnTo>
                    <a:pt x="2160" y="378"/>
                  </a:lnTo>
                  <a:lnTo>
                    <a:pt x="2215" y="383"/>
                  </a:lnTo>
                  <a:lnTo>
                    <a:pt x="2330" y="395"/>
                  </a:lnTo>
                  <a:lnTo>
                    <a:pt x="2446" y="407"/>
                  </a:lnTo>
                  <a:lnTo>
                    <a:pt x="2545" y="417"/>
                  </a:lnTo>
                  <a:lnTo>
                    <a:pt x="2627" y="426"/>
                  </a:lnTo>
                  <a:lnTo>
                    <a:pt x="2698" y="430"/>
                  </a:lnTo>
                  <a:lnTo>
                    <a:pt x="2744" y="430"/>
                  </a:lnTo>
                  <a:lnTo>
                    <a:pt x="2809" y="429"/>
                  </a:lnTo>
                  <a:lnTo>
                    <a:pt x="2967" y="421"/>
                  </a:lnTo>
                  <a:lnTo>
                    <a:pt x="3166" y="411"/>
                  </a:lnTo>
                  <a:lnTo>
                    <a:pt x="3608" y="383"/>
                  </a:lnTo>
                  <a:lnTo>
                    <a:pt x="3801" y="396"/>
                  </a:lnTo>
                  <a:lnTo>
                    <a:pt x="3947" y="407"/>
                  </a:lnTo>
                  <a:lnTo>
                    <a:pt x="4006" y="410"/>
                  </a:lnTo>
                  <a:lnTo>
                    <a:pt x="4046" y="411"/>
                  </a:lnTo>
                  <a:lnTo>
                    <a:pt x="4081" y="411"/>
                  </a:lnTo>
                  <a:lnTo>
                    <a:pt x="4131" y="414"/>
                  </a:lnTo>
                  <a:lnTo>
                    <a:pt x="4253" y="423"/>
                  </a:lnTo>
                  <a:lnTo>
                    <a:pt x="4409" y="435"/>
                  </a:lnTo>
                  <a:lnTo>
                    <a:pt x="4744" y="462"/>
                  </a:lnTo>
                  <a:lnTo>
                    <a:pt x="5154" y="454"/>
                  </a:lnTo>
                  <a:lnTo>
                    <a:pt x="5265" y="451"/>
                  </a:lnTo>
                  <a:lnTo>
                    <a:pt x="5361" y="448"/>
                  </a:lnTo>
                  <a:lnTo>
                    <a:pt x="5450" y="442"/>
                  </a:lnTo>
                  <a:lnTo>
                    <a:pt x="5480" y="439"/>
                  </a:lnTo>
                  <a:lnTo>
                    <a:pt x="5513" y="433"/>
                  </a:lnTo>
                  <a:lnTo>
                    <a:pt x="5592" y="420"/>
                  </a:lnTo>
                  <a:lnTo>
                    <a:pt x="5673" y="404"/>
                  </a:lnTo>
                  <a:lnTo>
                    <a:pt x="5744" y="389"/>
                  </a:lnTo>
                  <a:lnTo>
                    <a:pt x="5744" y="30"/>
                  </a:lnTo>
                  <a:lnTo>
                    <a:pt x="5711" y="34"/>
                  </a:lnTo>
                  <a:lnTo>
                    <a:pt x="5699" y="36"/>
                  </a:lnTo>
                  <a:lnTo>
                    <a:pt x="5691" y="34"/>
                  </a:lnTo>
                  <a:lnTo>
                    <a:pt x="5655" y="33"/>
                  </a:lnTo>
                  <a:lnTo>
                    <a:pt x="5567" y="30"/>
                  </a:lnTo>
                  <a:lnTo>
                    <a:pt x="5306" y="24"/>
                  </a:lnTo>
                  <a:lnTo>
                    <a:pt x="4933" y="15"/>
                  </a:lnTo>
                  <a:lnTo>
                    <a:pt x="4831" y="15"/>
                  </a:lnTo>
                  <a:lnTo>
                    <a:pt x="4596" y="15"/>
                  </a:lnTo>
                  <a:lnTo>
                    <a:pt x="4466" y="13"/>
                  </a:lnTo>
                  <a:lnTo>
                    <a:pt x="4344" y="12"/>
                  </a:lnTo>
                  <a:lnTo>
                    <a:pt x="4247" y="7"/>
                  </a:lnTo>
                  <a:lnTo>
                    <a:pt x="4211" y="6"/>
                  </a:lnTo>
                  <a:lnTo>
                    <a:pt x="4188" y="3"/>
                  </a:lnTo>
                  <a:lnTo>
                    <a:pt x="4166" y="0"/>
                  </a:lnTo>
                  <a:lnTo>
                    <a:pt x="4138" y="0"/>
                  </a:lnTo>
                  <a:lnTo>
                    <a:pt x="4107" y="0"/>
                  </a:lnTo>
                  <a:lnTo>
                    <a:pt x="4071" y="1"/>
                  </a:lnTo>
                  <a:lnTo>
                    <a:pt x="3988" y="6"/>
                  </a:lnTo>
                  <a:lnTo>
                    <a:pt x="3900" y="12"/>
                  </a:lnTo>
                  <a:lnTo>
                    <a:pt x="3734" y="25"/>
                  </a:lnTo>
                  <a:lnTo>
                    <a:pt x="3671" y="30"/>
                  </a:lnTo>
                  <a:lnTo>
                    <a:pt x="3647" y="31"/>
                  </a:lnTo>
                  <a:lnTo>
                    <a:pt x="3629" y="31"/>
                  </a:lnTo>
                  <a:lnTo>
                    <a:pt x="3576" y="31"/>
                  </a:lnTo>
                  <a:lnTo>
                    <a:pt x="3478" y="36"/>
                  </a:lnTo>
                  <a:lnTo>
                    <a:pt x="3213" y="49"/>
                  </a:lnTo>
                  <a:lnTo>
                    <a:pt x="2955" y="62"/>
                  </a:lnTo>
                  <a:lnTo>
                    <a:pt x="2866" y="65"/>
                  </a:lnTo>
                  <a:lnTo>
                    <a:pt x="2825" y="67"/>
                  </a:lnTo>
                  <a:lnTo>
                    <a:pt x="2687" y="58"/>
                  </a:lnTo>
                  <a:lnTo>
                    <a:pt x="2416" y="44"/>
                  </a:lnTo>
                  <a:lnTo>
                    <a:pt x="2036" y="27"/>
                  </a:lnTo>
                  <a:lnTo>
                    <a:pt x="1736" y="40"/>
                  </a:lnTo>
                  <a:lnTo>
                    <a:pt x="1426" y="55"/>
                  </a:lnTo>
                  <a:lnTo>
                    <a:pt x="600" y="38"/>
                  </a:lnTo>
                  <a:lnTo>
                    <a:pt x="278" y="55"/>
                  </a:lnTo>
                  <a:lnTo>
                    <a:pt x="0" y="68"/>
                  </a:lnTo>
                  <a:lnTo>
                    <a:pt x="0" y="390"/>
                  </a:lnTo>
                  <a:lnTo>
                    <a:pt x="31" y="390"/>
                  </a:lnTo>
                  <a:lnTo>
                    <a:pt x="150" y="405"/>
                  </a:lnTo>
                  <a:lnTo>
                    <a:pt x="246" y="416"/>
                  </a:lnTo>
                  <a:lnTo>
                    <a:pt x="321" y="423"/>
                  </a:lnTo>
                  <a:close/>
                </a:path>
              </a:pathLst>
            </a:custGeom>
            <a:solidFill>
              <a:srgbClr val="CC6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-12" y="3607"/>
              <a:ext cx="5778" cy="351"/>
            </a:xfrm>
            <a:custGeom>
              <a:avLst/>
              <a:gdLst>
                <a:gd name="T0" fmla="*/ 5870 w 5744"/>
                <a:gd name="T1" fmla="*/ 42 h 361"/>
                <a:gd name="T2" fmla="*/ 5870 w 5744"/>
                <a:gd name="T3" fmla="*/ 42 h 361"/>
                <a:gd name="T4" fmla="*/ 5836 w 5744"/>
                <a:gd name="T5" fmla="*/ 39 h 361"/>
                <a:gd name="T6" fmla="*/ 5757 w 5744"/>
                <a:gd name="T7" fmla="*/ 33 h 361"/>
                <a:gd name="T8" fmla="*/ 5516 w 5744"/>
                <a:gd name="T9" fmla="*/ 18 h 361"/>
                <a:gd name="T10" fmla="*/ 5129 w 5744"/>
                <a:gd name="T11" fmla="*/ 0 h 361"/>
                <a:gd name="T12" fmla="*/ 5129 w 5744"/>
                <a:gd name="T13" fmla="*/ 0 h 361"/>
                <a:gd name="T14" fmla="*/ 5081 w 5744"/>
                <a:gd name="T15" fmla="*/ 0 h 361"/>
                <a:gd name="T16" fmla="*/ 4994 w 5744"/>
                <a:gd name="T17" fmla="*/ 2 h 361"/>
                <a:gd name="T18" fmla="*/ 4760 w 5744"/>
                <a:gd name="T19" fmla="*/ 6 h 361"/>
                <a:gd name="T20" fmla="*/ 4436 w 5744"/>
                <a:gd name="T21" fmla="*/ 15 h 361"/>
                <a:gd name="T22" fmla="*/ 4436 w 5744"/>
                <a:gd name="T23" fmla="*/ 15 h 361"/>
                <a:gd name="T24" fmla="*/ 4332 w 5744"/>
                <a:gd name="T25" fmla="*/ 18 h 361"/>
                <a:gd name="T26" fmla="*/ 4105 w 5744"/>
                <a:gd name="T27" fmla="*/ 20 h 361"/>
                <a:gd name="T28" fmla="*/ 3977 w 5744"/>
                <a:gd name="T29" fmla="*/ 24 h 361"/>
                <a:gd name="T30" fmla="*/ 3859 w 5744"/>
                <a:gd name="T31" fmla="*/ 27 h 361"/>
                <a:gd name="T32" fmla="*/ 3767 w 5744"/>
                <a:gd name="T33" fmla="*/ 29 h 361"/>
                <a:gd name="T34" fmla="*/ 3733 w 5744"/>
                <a:gd name="T35" fmla="*/ 27 h 361"/>
                <a:gd name="T36" fmla="*/ 3710 w 5744"/>
                <a:gd name="T37" fmla="*/ 26 h 361"/>
                <a:gd name="T38" fmla="*/ 3710 w 5744"/>
                <a:gd name="T39" fmla="*/ 26 h 361"/>
                <a:gd name="T40" fmla="*/ 3690 w 5744"/>
                <a:gd name="T41" fmla="*/ 24 h 361"/>
                <a:gd name="T42" fmla="*/ 3656 w 5744"/>
                <a:gd name="T43" fmla="*/ 24 h 361"/>
                <a:gd name="T44" fmla="*/ 3559 w 5744"/>
                <a:gd name="T45" fmla="*/ 27 h 361"/>
                <a:gd name="T46" fmla="*/ 3438 w 5744"/>
                <a:gd name="T47" fmla="*/ 33 h 361"/>
                <a:gd name="T48" fmla="*/ 3302 w 5744"/>
                <a:gd name="T49" fmla="*/ 39 h 361"/>
                <a:gd name="T50" fmla="*/ 3168 w 5744"/>
                <a:gd name="T51" fmla="*/ 45 h 361"/>
                <a:gd name="T52" fmla="*/ 3049 w 5744"/>
                <a:gd name="T53" fmla="*/ 47 h 361"/>
                <a:gd name="T54" fmla="*/ 2999 w 5744"/>
                <a:gd name="T55" fmla="*/ 48 h 361"/>
                <a:gd name="T56" fmla="*/ 2956 w 5744"/>
                <a:gd name="T57" fmla="*/ 48 h 361"/>
                <a:gd name="T58" fmla="*/ 2926 w 5744"/>
                <a:gd name="T59" fmla="*/ 48 h 361"/>
                <a:gd name="T60" fmla="*/ 2907 w 5744"/>
                <a:gd name="T61" fmla="*/ 47 h 361"/>
                <a:gd name="T62" fmla="*/ 2907 w 5744"/>
                <a:gd name="T63" fmla="*/ 47 h 361"/>
                <a:gd name="T64" fmla="*/ 2887 w 5744"/>
                <a:gd name="T65" fmla="*/ 45 h 361"/>
                <a:gd name="T66" fmla="*/ 2854 w 5744"/>
                <a:gd name="T67" fmla="*/ 44 h 361"/>
                <a:gd name="T68" fmla="*/ 2758 w 5744"/>
                <a:gd name="T69" fmla="*/ 39 h 361"/>
                <a:gd name="T70" fmla="*/ 2631 w 5744"/>
                <a:gd name="T71" fmla="*/ 33 h 361"/>
                <a:gd name="T72" fmla="*/ 2493 w 5744"/>
                <a:gd name="T73" fmla="*/ 29 h 361"/>
                <a:gd name="T74" fmla="*/ 2245 w 5744"/>
                <a:gd name="T75" fmla="*/ 23 h 361"/>
                <a:gd name="T76" fmla="*/ 2131 w 5744"/>
                <a:gd name="T77" fmla="*/ 20 h 361"/>
                <a:gd name="T78" fmla="*/ 2131 w 5744"/>
                <a:gd name="T79" fmla="*/ 20 h 361"/>
                <a:gd name="T80" fmla="*/ 1923 w 5744"/>
                <a:gd name="T81" fmla="*/ 39 h 361"/>
                <a:gd name="T82" fmla="*/ 1773 w 5744"/>
                <a:gd name="T83" fmla="*/ 47 h 361"/>
                <a:gd name="T84" fmla="*/ 1723 w 5744"/>
                <a:gd name="T85" fmla="*/ 49 h 361"/>
                <a:gd name="T86" fmla="*/ 1699 w 5744"/>
                <a:gd name="T87" fmla="*/ 49 h 361"/>
                <a:gd name="T88" fmla="*/ 1699 w 5744"/>
                <a:gd name="T89" fmla="*/ 49 h 361"/>
                <a:gd name="T90" fmla="*/ 1668 w 5744"/>
                <a:gd name="T91" fmla="*/ 48 h 361"/>
                <a:gd name="T92" fmla="*/ 1603 w 5744"/>
                <a:gd name="T93" fmla="*/ 47 h 361"/>
                <a:gd name="T94" fmla="*/ 1423 w 5744"/>
                <a:gd name="T95" fmla="*/ 42 h 361"/>
                <a:gd name="T96" fmla="*/ 1175 w 5744"/>
                <a:gd name="T97" fmla="*/ 35 h 361"/>
                <a:gd name="T98" fmla="*/ 734 w 5744"/>
                <a:gd name="T99" fmla="*/ 35 h 361"/>
                <a:gd name="T100" fmla="*/ 414 w 5744"/>
                <a:gd name="T101" fmla="*/ 45 h 361"/>
                <a:gd name="T102" fmla="*/ 73 w 5744"/>
                <a:gd name="T103" fmla="*/ 23 h 361"/>
                <a:gd name="T104" fmla="*/ 0 w 5744"/>
                <a:gd name="T105" fmla="*/ 33 h 361"/>
                <a:gd name="T106" fmla="*/ 0 w 5744"/>
                <a:gd name="T107" fmla="*/ 273 h 361"/>
                <a:gd name="T108" fmla="*/ 6093 w 5744"/>
                <a:gd name="T109" fmla="*/ 273 h 361"/>
                <a:gd name="T110" fmla="*/ 6093 w 5744"/>
                <a:gd name="T111" fmla="*/ 44 h 361"/>
                <a:gd name="T112" fmla="*/ 6093 w 5744"/>
                <a:gd name="T113" fmla="*/ 44 h 361"/>
                <a:gd name="T114" fmla="*/ 5945 w 5744"/>
                <a:gd name="T115" fmla="*/ 44 h 361"/>
                <a:gd name="T116" fmla="*/ 5894 w 5744"/>
                <a:gd name="T117" fmla="*/ 44 h 361"/>
                <a:gd name="T118" fmla="*/ 5870 w 5744"/>
                <a:gd name="T119" fmla="*/ 42 h 361"/>
                <a:gd name="T120" fmla="*/ 5870 w 5744"/>
                <a:gd name="T121" fmla="*/ 4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44"/>
                <a:gd name="T184" fmla="*/ 0 h 361"/>
                <a:gd name="T185" fmla="*/ 5744 w 5744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44" h="361">
                  <a:moveTo>
                    <a:pt x="5533" y="52"/>
                  </a:moveTo>
                  <a:lnTo>
                    <a:pt x="5533" y="52"/>
                  </a:lnTo>
                  <a:lnTo>
                    <a:pt x="5501" y="49"/>
                  </a:lnTo>
                  <a:lnTo>
                    <a:pt x="5427" y="43"/>
                  </a:lnTo>
                  <a:lnTo>
                    <a:pt x="5200" y="27"/>
                  </a:lnTo>
                  <a:lnTo>
                    <a:pt x="4835" y="0"/>
                  </a:lnTo>
                  <a:lnTo>
                    <a:pt x="4789" y="0"/>
                  </a:lnTo>
                  <a:lnTo>
                    <a:pt x="4708" y="2"/>
                  </a:lnTo>
                  <a:lnTo>
                    <a:pt x="4486" y="6"/>
                  </a:lnTo>
                  <a:lnTo>
                    <a:pt x="4182" y="15"/>
                  </a:lnTo>
                  <a:lnTo>
                    <a:pt x="4085" y="20"/>
                  </a:lnTo>
                  <a:lnTo>
                    <a:pt x="3870" y="30"/>
                  </a:lnTo>
                  <a:lnTo>
                    <a:pt x="3750" y="34"/>
                  </a:lnTo>
                  <a:lnTo>
                    <a:pt x="3637" y="37"/>
                  </a:lnTo>
                  <a:lnTo>
                    <a:pt x="3551" y="39"/>
                  </a:lnTo>
                  <a:lnTo>
                    <a:pt x="3519" y="37"/>
                  </a:lnTo>
                  <a:lnTo>
                    <a:pt x="3497" y="36"/>
                  </a:lnTo>
                  <a:lnTo>
                    <a:pt x="3478" y="34"/>
                  </a:lnTo>
                  <a:lnTo>
                    <a:pt x="3446" y="34"/>
                  </a:lnTo>
                  <a:lnTo>
                    <a:pt x="3355" y="37"/>
                  </a:lnTo>
                  <a:lnTo>
                    <a:pt x="3241" y="43"/>
                  </a:lnTo>
                  <a:lnTo>
                    <a:pt x="3113" y="49"/>
                  </a:lnTo>
                  <a:lnTo>
                    <a:pt x="2986" y="57"/>
                  </a:lnTo>
                  <a:lnTo>
                    <a:pt x="2874" y="61"/>
                  </a:lnTo>
                  <a:lnTo>
                    <a:pt x="2827" y="63"/>
                  </a:lnTo>
                  <a:lnTo>
                    <a:pt x="2787" y="63"/>
                  </a:lnTo>
                  <a:lnTo>
                    <a:pt x="2758" y="63"/>
                  </a:lnTo>
                  <a:lnTo>
                    <a:pt x="2740" y="60"/>
                  </a:lnTo>
                  <a:lnTo>
                    <a:pt x="2722" y="57"/>
                  </a:lnTo>
                  <a:lnTo>
                    <a:pt x="2691" y="54"/>
                  </a:lnTo>
                  <a:lnTo>
                    <a:pt x="2600" y="49"/>
                  </a:lnTo>
                  <a:lnTo>
                    <a:pt x="2481" y="43"/>
                  </a:lnTo>
                  <a:lnTo>
                    <a:pt x="2351" y="39"/>
                  </a:lnTo>
                  <a:lnTo>
                    <a:pt x="2115" y="33"/>
                  </a:lnTo>
                  <a:lnTo>
                    <a:pt x="2010" y="30"/>
                  </a:lnTo>
                  <a:lnTo>
                    <a:pt x="1813" y="49"/>
                  </a:lnTo>
                  <a:lnTo>
                    <a:pt x="1673" y="61"/>
                  </a:lnTo>
                  <a:lnTo>
                    <a:pt x="1623" y="64"/>
                  </a:lnTo>
                  <a:lnTo>
                    <a:pt x="1600" y="64"/>
                  </a:lnTo>
                  <a:lnTo>
                    <a:pt x="1572" y="63"/>
                  </a:lnTo>
                  <a:lnTo>
                    <a:pt x="1513" y="60"/>
                  </a:lnTo>
                  <a:lnTo>
                    <a:pt x="1343" y="52"/>
                  </a:lnTo>
                  <a:lnTo>
                    <a:pt x="1105" y="45"/>
                  </a:lnTo>
                  <a:lnTo>
                    <a:pt x="694" y="45"/>
                  </a:lnTo>
                  <a:lnTo>
                    <a:pt x="394" y="57"/>
                  </a:lnTo>
                  <a:lnTo>
                    <a:pt x="73" y="33"/>
                  </a:lnTo>
                  <a:lnTo>
                    <a:pt x="0" y="43"/>
                  </a:lnTo>
                  <a:lnTo>
                    <a:pt x="0" y="361"/>
                  </a:lnTo>
                  <a:lnTo>
                    <a:pt x="5744" y="361"/>
                  </a:lnTo>
                  <a:lnTo>
                    <a:pt x="5744" y="54"/>
                  </a:lnTo>
                  <a:lnTo>
                    <a:pt x="5604" y="54"/>
                  </a:lnTo>
                  <a:lnTo>
                    <a:pt x="5557" y="54"/>
                  </a:lnTo>
                  <a:lnTo>
                    <a:pt x="5533" y="52"/>
                  </a:lnTo>
                  <a:close/>
                </a:path>
              </a:pathLst>
            </a:custGeom>
            <a:pattFill prst="divot">
              <a:fgClr>
                <a:srgbClr val="FF9966"/>
              </a:fgClr>
              <a:bgClr>
                <a:srgbClr val="CC6600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-12" y="2854"/>
              <a:ext cx="5778" cy="504"/>
            </a:xfrm>
            <a:custGeom>
              <a:avLst/>
              <a:gdLst>
                <a:gd name="T0" fmla="*/ 1925 w 5744"/>
                <a:gd name="T1" fmla="*/ 333 h 518"/>
                <a:gd name="T2" fmla="*/ 2140 w 5744"/>
                <a:gd name="T3" fmla="*/ 368 h 518"/>
                <a:gd name="T4" fmla="*/ 2230 w 5744"/>
                <a:gd name="T5" fmla="*/ 376 h 518"/>
                <a:gd name="T6" fmla="*/ 2402 w 5744"/>
                <a:gd name="T7" fmla="*/ 361 h 518"/>
                <a:gd name="T8" fmla="*/ 2969 w 5744"/>
                <a:gd name="T9" fmla="*/ 312 h 518"/>
                <a:gd name="T10" fmla="*/ 4436 w 5744"/>
                <a:gd name="T11" fmla="*/ 322 h 518"/>
                <a:gd name="T12" fmla="*/ 5400 w 5744"/>
                <a:gd name="T13" fmla="*/ 312 h 518"/>
                <a:gd name="T14" fmla="*/ 5773 w 5744"/>
                <a:gd name="T15" fmla="*/ 306 h 518"/>
                <a:gd name="T16" fmla="*/ 5892 w 5744"/>
                <a:gd name="T17" fmla="*/ 282 h 518"/>
                <a:gd name="T18" fmla="*/ 6035 w 5744"/>
                <a:gd name="T19" fmla="*/ 282 h 518"/>
                <a:gd name="T20" fmla="*/ 6081 w 5744"/>
                <a:gd name="T21" fmla="*/ 30 h 518"/>
                <a:gd name="T22" fmla="*/ 5929 w 5744"/>
                <a:gd name="T23" fmla="*/ 18 h 518"/>
                <a:gd name="T24" fmla="*/ 5794 w 5744"/>
                <a:gd name="T25" fmla="*/ 16 h 518"/>
                <a:gd name="T26" fmla="*/ 5679 w 5744"/>
                <a:gd name="T27" fmla="*/ 27 h 518"/>
                <a:gd name="T28" fmla="*/ 5544 w 5744"/>
                <a:gd name="T29" fmla="*/ 53 h 518"/>
                <a:gd name="T30" fmla="*/ 5363 w 5744"/>
                <a:gd name="T31" fmla="*/ 84 h 518"/>
                <a:gd name="T32" fmla="*/ 5300 w 5744"/>
                <a:gd name="T33" fmla="*/ 92 h 518"/>
                <a:gd name="T34" fmla="*/ 5134 w 5744"/>
                <a:gd name="T35" fmla="*/ 90 h 518"/>
                <a:gd name="T36" fmla="*/ 5004 w 5744"/>
                <a:gd name="T37" fmla="*/ 84 h 518"/>
                <a:gd name="T38" fmla="*/ 4906 w 5744"/>
                <a:gd name="T39" fmla="*/ 74 h 518"/>
                <a:gd name="T40" fmla="*/ 4860 w 5744"/>
                <a:gd name="T41" fmla="*/ 59 h 518"/>
                <a:gd name="T42" fmla="*/ 4762 w 5744"/>
                <a:gd name="T43" fmla="*/ 18 h 518"/>
                <a:gd name="T44" fmla="*/ 4706 w 5744"/>
                <a:gd name="T45" fmla="*/ 1 h 518"/>
                <a:gd name="T46" fmla="*/ 4579 w 5744"/>
                <a:gd name="T47" fmla="*/ 18 h 518"/>
                <a:gd name="T48" fmla="*/ 4492 w 5744"/>
                <a:gd name="T49" fmla="*/ 21 h 518"/>
                <a:gd name="T50" fmla="*/ 4222 w 5744"/>
                <a:gd name="T51" fmla="*/ 48 h 518"/>
                <a:gd name="T52" fmla="*/ 4001 w 5744"/>
                <a:gd name="T53" fmla="*/ 70 h 518"/>
                <a:gd name="T54" fmla="*/ 3801 w 5744"/>
                <a:gd name="T55" fmla="*/ 49 h 518"/>
                <a:gd name="T56" fmla="*/ 3537 w 5744"/>
                <a:gd name="T57" fmla="*/ 18 h 518"/>
                <a:gd name="T58" fmla="*/ 3331 w 5744"/>
                <a:gd name="T59" fmla="*/ 12 h 518"/>
                <a:gd name="T60" fmla="*/ 3251 w 5744"/>
                <a:gd name="T61" fmla="*/ 15 h 518"/>
                <a:gd name="T62" fmla="*/ 3128 w 5744"/>
                <a:gd name="T63" fmla="*/ 51 h 518"/>
                <a:gd name="T64" fmla="*/ 3019 w 5744"/>
                <a:gd name="T65" fmla="*/ 74 h 518"/>
                <a:gd name="T66" fmla="*/ 2928 w 5744"/>
                <a:gd name="T67" fmla="*/ 80 h 518"/>
                <a:gd name="T68" fmla="*/ 2803 w 5744"/>
                <a:gd name="T69" fmla="*/ 72 h 518"/>
                <a:gd name="T70" fmla="*/ 2672 w 5744"/>
                <a:gd name="T71" fmla="*/ 62 h 518"/>
                <a:gd name="T72" fmla="*/ 2534 w 5744"/>
                <a:gd name="T73" fmla="*/ 45 h 518"/>
                <a:gd name="T74" fmla="*/ 2471 w 5744"/>
                <a:gd name="T75" fmla="*/ 21 h 518"/>
                <a:gd name="T76" fmla="*/ 2210 w 5744"/>
                <a:gd name="T77" fmla="*/ 23 h 518"/>
                <a:gd name="T78" fmla="*/ 1842 w 5744"/>
                <a:gd name="T79" fmla="*/ 51 h 518"/>
                <a:gd name="T80" fmla="*/ 1558 w 5744"/>
                <a:gd name="T81" fmla="*/ 70 h 518"/>
                <a:gd name="T82" fmla="*/ 1396 w 5744"/>
                <a:gd name="T83" fmla="*/ 76 h 518"/>
                <a:gd name="T84" fmla="*/ 1296 w 5744"/>
                <a:gd name="T85" fmla="*/ 67 h 518"/>
                <a:gd name="T86" fmla="*/ 1157 w 5744"/>
                <a:gd name="T87" fmla="*/ 30 h 518"/>
                <a:gd name="T88" fmla="*/ 1060 w 5744"/>
                <a:gd name="T89" fmla="*/ 18 h 518"/>
                <a:gd name="T90" fmla="*/ 967 w 5744"/>
                <a:gd name="T91" fmla="*/ 18 h 518"/>
                <a:gd name="T92" fmla="*/ 876 w 5744"/>
                <a:gd name="T93" fmla="*/ 45 h 518"/>
                <a:gd name="T94" fmla="*/ 734 w 5744"/>
                <a:gd name="T95" fmla="*/ 72 h 518"/>
                <a:gd name="T96" fmla="*/ 649 w 5744"/>
                <a:gd name="T97" fmla="*/ 78 h 518"/>
                <a:gd name="T98" fmla="*/ 507 w 5744"/>
                <a:gd name="T99" fmla="*/ 72 h 518"/>
                <a:gd name="T100" fmla="*/ 345 w 5744"/>
                <a:gd name="T101" fmla="*/ 40 h 518"/>
                <a:gd name="T102" fmla="*/ 296 w 5744"/>
                <a:gd name="T103" fmla="*/ 21 h 518"/>
                <a:gd name="T104" fmla="*/ 205 w 5744"/>
                <a:gd name="T105" fmla="*/ 18 h 518"/>
                <a:gd name="T106" fmla="*/ 57 w 5744"/>
                <a:gd name="T107" fmla="*/ 30 h 518"/>
                <a:gd name="T108" fmla="*/ 126 w 5744"/>
                <a:gd name="T109" fmla="*/ 381 h 5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44"/>
                <a:gd name="T166" fmla="*/ 0 h 518"/>
                <a:gd name="T167" fmla="*/ 5744 w 5744"/>
                <a:gd name="T168" fmla="*/ 518 h 5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44" h="518">
                  <a:moveTo>
                    <a:pt x="379" y="518"/>
                  </a:moveTo>
                  <a:lnTo>
                    <a:pt x="767" y="463"/>
                  </a:lnTo>
                  <a:lnTo>
                    <a:pt x="1294" y="392"/>
                  </a:lnTo>
                  <a:lnTo>
                    <a:pt x="1815" y="439"/>
                  </a:lnTo>
                  <a:lnTo>
                    <a:pt x="1898" y="459"/>
                  </a:lnTo>
                  <a:lnTo>
                    <a:pt x="1976" y="476"/>
                  </a:lnTo>
                  <a:lnTo>
                    <a:pt x="2018" y="484"/>
                  </a:lnTo>
                  <a:lnTo>
                    <a:pt x="2057" y="491"/>
                  </a:lnTo>
                  <a:lnTo>
                    <a:pt x="2077" y="493"/>
                  </a:lnTo>
                  <a:lnTo>
                    <a:pt x="2101" y="494"/>
                  </a:lnTo>
                  <a:lnTo>
                    <a:pt x="2124" y="493"/>
                  </a:lnTo>
                  <a:lnTo>
                    <a:pt x="2152" y="491"/>
                  </a:lnTo>
                  <a:lnTo>
                    <a:pt x="2209" y="485"/>
                  </a:lnTo>
                  <a:lnTo>
                    <a:pt x="2264" y="476"/>
                  </a:lnTo>
                  <a:lnTo>
                    <a:pt x="2318" y="467"/>
                  </a:lnTo>
                  <a:lnTo>
                    <a:pt x="2359" y="460"/>
                  </a:lnTo>
                  <a:lnTo>
                    <a:pt x="2399" y="451"/>
                  </a:lnTo>
                  <a:lnTo>
                    <a:pt x="2799" y="411"/>
                  </a:lnTo>
                  <a:lnTo>
                    <a:pt x="3267" y="470"/>
                  </a:lnTo>
                  <a:lnTo>
                    <a:pt x="3639" y="447"/>
                  </a:lnTo>
                  <a:lnTo>
                    <a:pt x="3888" y="396"/>
                  </a:lnTo>
                  <a:lnTo>
                    <a:pt x="4182" y="423"/>
                  </a:lnTo>
                  <a:lnTo>
                    <a:pt x="4381" y="427"/>
                  </a:lnTo>
                  <a:lnTo>
                    <a:pt x="4529" y="404"/>
                  </a:lnTo>
                  <a:lnTo>
                    <a:pt x="4866" y="368"/>
                  </a:lnTo>
                  <a:lnTo>
                    <a:pt x="5091" y="411"/>
                  </a:lnTo>
                  <a:lnTo>
                    <a:pt x="5381" y="423"/>
                  </a:lnTo>
                  <a:lnTo>
                    <a:pt x="5399" y="417"/>
                  </a:lnTo>
                  <a:lnTo>
                    <a:pt x="5442" y="402"/>
                  </a:lnTo>
                  <a:lnTo>
                    <a:pt x="5500" y="384"/>
                  </a:lnTo>
                  <a:lnTo>
                    <a:pt x="5527" y="377"/>
                  </a:lnTo>
                  <a:lnTo>
                    <a:pt x="5555" y="372"/>
                  </a:lnTo>
                  <a:lnTo>
                    <a:pt x="5571" y="370"/>
                  </a:lnTo>
                  <a:lnTo>
                    <a:pt x="5590" y="370"/>
                  </a:lnTo>
                  <a:lnTo>
                    <a:pt x="5638" y="370"/>
                  </a:lnTo>
                  <a:lnTo>
                    <a:pt x="5689" y="372"/>
                  </a:lnTo>
                  <a:lnTo>
                    <a:pt x="5744" y="378"/>
                  </a:lnTo>
                  <a:lnTo>
                    <a:pt x="5744" y="43"/>
                  </a:lnTo>
                  <a:lnTo>
                    <a:pt x="5732" y="40"/>
                  </a:lnTo>
                  <a:lnTo>
                    <a:pt x="5693" y="31"/>
                  </a:lnTo>
                  <a:lnTo>
                    <a:pt x="5665" y="27"/>
                  </a:lnTo>
                  <a:lnTo>
                    <a:pt x="5632" y="22"/>
                  </a:lnTo>
                  <a:lnTo>
                    <a:pt x="5590" y="18"/>
                  </a:lnTo>
                  <a:lnTo>
                    <a:pt x="5545" y="16"/>
                  </a:lnTo>
                  <a:lnTo>
                    <a:pt x="5500" y="15"/>
                  </a:lnTo>
                  <a:lnTo>
                    <a:pt x="5462" y="16"/>
                  </a:lnTo>
                  <a:lnTo>
                    <a:pt x="5432" y="19"/>
                  </a:lnTo>
                  <a:lnTo>
                    <a:pt x="5405" y="24"/>
                  </a:lnTo>
                  <a:lnTo>
                    <a:pt x="5379" y="30"/>
                  </a:lnTo>
                  <a:lnTo>
                    <a:pt x="5354" y="37"/>
                  </a:lnTo>
                  <a:lnTo>
                    <a:pt x="5292" y="55"/>
                  </a:lnTo>
                  <a:lnTo>
                    <a:pt x="5259" y="65"/>
                  </a:lnTo>
                  <a:lnTo>
                    <a:pt x="5227" y="71"/>
                  </a:lnTo>
                  <a:lnTo>
                    <a:pt x="5174" y="83"/>
                  </a:lnTo>
                  <a:lnTo>
                    <a:pt x="5119" y="95"/>
                  </a:lnTo>
                  <a:lnTo>
                    <a:pt x="5089" y="101"/>
                  </a:lnTo>
                  <a:lnTo>
                    <a:pt x="5056" y="111"/>
                  </a:lnTo>
                  <a:lnTo>
                    <a:pt x="5036" y="116"/>
                  </a:lnTo>
                  <a:lnTo>
                    <a:pt x="5016" y="119"/>
                  </a:lnTo>
                  <a:lnTo>
                    <a:pt x="4996" y="122"/>
                  </a:lnTo>
                  <a:lnTo>
                    <a:pt x="4975" y="123"/>
                  </a:lnTo>
                  <a:lnTo>
                    <a:pt x="4931" y="125"/>
                  </a:lnTo>
                  <a:lnTo>
                    <a:pt x="4884" y="123"/>
                  </a:lnTo>
                  <a:lnTo>
                    <a:pt x="4839" y="120"/>
                  </a:lnTo>
                  <a:lnTo>
                    <a:pt x="4795" y="116"/>
                  </a:lnTo>
                  <a:lnTo>
                    <a:pt x="4754" y="113"/>
                  </a:lnTo>
                  <a:lnTo>
                    <a:pt x="4718" y="111"/>
                  </a:lnTo>
                  <a:lnTo>
                    <a:pt x="4687" y="108"/>
                  </a:lnTo>
                  <a:lnTo>
                    <a:pt x="4663" y="105"/>
                  </a:lnTo>
                  <a:lnTo>
                    <a:pt x="4641" y="101"/>
                  </a:lnTo>
                  <a:lnTo>
                    <a:pt x="4624" y="96"/>
                  </a:lnTo>
                  <a:lnTo>
                    <a:pt x="4610" y="92"/>
                  </a:lnTo>
                  <a:lnTo>
                    <a:pt x="4600" y="87"/>
                  </a:lnTo>
                  <a:lnTo>
                    <a:pt x="4582" y="79"/>
                  </a:lnTo>
                  <a:lnTo>
                    <a:pt x="4568" y="73"/>
                  </a:lnTo>
                  <a:lnTo>
                    <a:pt x="4553" y="64"/>
                  </a:lnTo>
                  <a:lnTo>
                    <a:pt x="4488" y="19"/>
                  </a:lnTo>
                  <a:lnTo>
                    <a:pt x="4474" y="12"/>
                  </a:lnTo>
                  <a:lnTo>
                    <a:pt x="4462" y="6"/>
                  </a:lnTo>
                  <a:lnTo>
                    <a:pt x="4448" y="3"/>
                  </a:lnTo>
                  <a:lnTo>
                    <a:pt x="4436" y="1"/>
                  </a:lnTo>
                  <a:lnTo>
                    <a:pt x="4422" y="0"/>
                  </a:lnTo>
                  <a:lnTo>
                    <a:pt x="4409" y="1"/>
                  </a:lnTo>
                  <a:lnTo>
                    <a:pt x="4381" y="6"/>
                  </a:lnTo>
                  <a:lnTo>
                    <a:pt x="4316" y="21"/>
                  </a:lnTo>
                  <a:lnTo>
                    <a:pt x="4276" y="28"/>
                  </a:lnTo>
                  <a:lnTo>
                    <a:pt x="4257" y="30"/>
                  </a:lnTo>
                  <a:lnTo>
                    <a:pt x="4235" y="31"/>
                  </a:lnTo>
                  <a:lnTo>
                    <a:pt x="4182" y="35"/>
                  </a:lnTo>
                  <a:lnTo>
                    <a:pt x="4119" y="41"/>
                  </a:lnTo>
                  <a:lnTo>
                    <a:pt x="4050" y="50"/>
                  </a:lnTo>
                  <a:lnTo>
                    <a:pt x="3979" y="61"/>
                  </a:lnTo>
                  <a:lnTo>
                    <a:pt x="3854" y="80"/>
                  </a:lnTo>
                  <a:lnTo>
                    <a:pt x="3781" y="90"/>
                  </a:lnTo>
                  <a:lnTo>
                    <a:pt x="3772" y="90"/>
                  </a:lnTo>
                  <a:lnTo>
                    <a:pt x="3754" y="89"/>
                  </a:lnTo>
                  <a:lnTo>
                    <a:pt x="3708" y="84"/>
                  </a:lnTo>
                  <a:lnTo>
                    <a:pt x="3649" y="74"/>
                  </a:lnTo>
                  <a:lnTo>
                    <a:pt x="3584" y="64"/>
                  </a:lnTo>
                  <a:lnTo>
                    <a:pt x="3456" y="41"/>
                  </a:lnTo>
                  <a:lnTo>
                    <a:pt x="3377" y="28"/>
                  </a:lnTo>
                  <a:lnTo>
                    <a:pt x="3334" y="24"/>
                  </a:lnTo>
                  <a:lnTo>
                    <a:pt x="3280" y="19"/>
                  </a:lnTo>
                  <a:lnTo>
                    <a:pt x="3217" y="16"/>
                  </a:lnTo>
                  <a:lnTo>
                    <a:pt x="3140" y="12"/>
                  </a:lnTo>
                  <a:lnTo>
                    <a:pt x="3105" y="10"/>
                  </a:lnTo>
                  <a:lnTo>
                    <a:pt x="3091" y="12"/>
                  </a:lnTo>
                  <a:lnTo>
                    <a:pt x="3077" y="13"/>
                  </a:lnTo>
                  <a:lnTo>
                    <a:pt x="3065" y="15"/>
                  </a:lnTo>
                  <a:lnTo>
                    <a:pt x="3055" y="18"/>
                  </a:lnTo>
                  <a:lnTo>
                    <a:pt x="3036" y="27"/>
                  </a:lnTo>
                  <a:lnTo>
                    <a:pt x="2984" y="50"/>
                  </a:lnTo>
                  <a:lnTo>
                    <a:pt x="2949" y="67"/>
                  </a:lnTo>
                  <a:lnTo>
                    <a:pt x="2898" y="83"/>
                  </a:lnTo>
                  <a:lnTo>
                    <a:pt x="2870" y="90"/>
                  </a:lnTo>
                  <a:lnTo>
                    <a:pt x="2846" y="96"/>
                  </a:lnTo>
                  <a:lnTo>
                    <a:pt x="2823" y="101"/>
                  </a:lnTo>
                  <a:lnTo>
                    <a:pt x="2801" y="104"/>
                  </a:lnTo>
                  <a:lnTo>
                    <a:pt x="2779" y="105"/>
                  </a:lnTo>
                  <a:lnTo>
                    <a:pt x="2760" y="105"/>
                  </a:lnTo>
                  <a:lnTo>
                    <a:pt x="2742" y="105"/>
                  </a:lnTo>
                  <a:lnTo>
                    <a:pt x="2722" y="104"/>
                  </a:lnTo>
                  <a:lnTo>
                    <a:pt x="2685" y="99"/>
                  </a:lnTo>
                  <a:lnTo>
                    <a:pt x="2643" y="93"/>
                  </a:lnTo>
                  <a:lnTo>
                    <a:pt x="2598" y="87"/>
                  </a:lnTo>
                  <a:lnTo>
                    <a:pt x="2547" y="83"/>
                  </a:lnTo>
                  <a:lnTo>
                    <a:pt x="2519" y="82"/>
                  </a:lnTo>
                  <a:lnTo>
                    <a:pt x="2493" y="79"/>
                  </a:lnTo>
                  <a:lnTo>
                    <a:pt x="2450" y="71"/>
                  </a:lnTo>
                  <a:lnTo>
                    <a:pt x="2416" y="64"/>
                  </a:lnTo>
                  <a:lnTo>
                    <a:pt x="2389" y="55"/>
                  </a:lnTo>
                  <a:lnTo>
                    <a:pt x="2367" y="46"/>
                  </a:lnTo>
                  <a:lnTo>
                    <a:pt x="2351" y="38"/>
                  </a:lnTo>
                  <a:lnTo>
                    <a:pt x="2339" y="34"/>
                  </a:lnTo>
                  <a:lnTo>
                    <a:pt x="2330" y="31"/>
                  </a:lnTo>
                  <a:lnTo>
                    <a:pt x="2109" y="31"/>
                  </a:lnTo>
                  <a:lnTo>
                    <a:pt x="2083" y="33"/>
                  </a:lnTo>
                  <a:lnTo>
                    <a:pt x="2010" y="38"/>
                  </a:lnTo>
                  <a:lnTo>
                    <a:pt x="1892" y="50"/>
                  </a:lnTo>
                  <a:lnTo>
                    <a:pt x="1736" y="67"/>
                  </a:lnTo>
                  <a:lnTo>
                    <a:pt x="1655" y="76"/>
                  </a:lnTo>
                  <a:lnTo>
                    <a:pt x="1584" y="83"/>
                  </a:lnTo>
                  <a:lnTo>
                    <a:pt x="1521" y="87"/>
                  </a:lnTo>
                  <a:lnTo>
                    <a:pt x="1468" y="90"/>
                  </a:lnTo>
                  <a:lnTo>
                    <a:pt x="1381" y="95"/>
                  </a:lnTo>
                  <a:lnTo>
                    <a:pt x="1347" y="96"/>
                  </a:lnTo>
                  <a:lnTo>
                    <a:pt x="1316" y="99"/>
                  </a:lnTo>
                  <a:lnTo>
                    <a:pt x="1288" y="101"/>
                  </a:lnTo>
                  <a:lnTo>
                    <a:pt x="1266" y="98"/>
                  </a:lnTo>
                  <a:lnTo>
                    <a:pt x="1245" y="93"/>
                  </a:lnTo>
                  <a:lnTo>
                    <a:pt x="1223" y="87"/>
                  </a:lnTo>
                  <a:lnTo>
                    <a:pt x="1172" y="67"/>
                  </a:lnTo>
                  <a:lnTo>
                    <a:pt x="1134" y="53"/>
                  </a:lnTo>
                  <a:lnTo>
                    <a:pt x="1089" y="40"/>
                  </a:lnTo>
                  <a:lnTo>
                    <a:pt x="1063" y="33"/>
                  </a:lnTo>
                  <a:lnTo>
                    <a:pt x="1041" y="28"/>
                  </a:lnTo>
                  <a:lnTo>
                    <a:pt x="1020" y="25"/>
                  </a:lnTo>
                  <a:lnTo>
                    <a:pt x="1000" y="22"/>
                  </a:lnTo>
                  <a:lnTo>
                    <a:pt x="982" y="21"/>
                  </a:lnTo>
                  <a:lnTo>
                    <a:pt x="964" y="21"/>
                  </a:lnTo>
                  <a:lnTo>
                    <a:pt x="937" y="24"/>
                  </a:lnTo>
                  <a:lnTo>
                    <a:pt x="911" y="28"/>
                  </a:lnTo>
                  <a:lnTo>
                    <a:pt x="892" y="34"/>
                  </a:lnTo>
                  <a:lnTo>
                    <a:pt x="862" y="43"/>
                  </a:lnTo>
                  <a:lnTo>
                    <a:pt x="826" y="55"/>
                  </a:lnTo>
                  <a:lnTo>
                    <a:pt x="799" y="65"/>
                  </a:lnTo>
                  <a:lnTo>
                    <a:pt x="767" y="74"/>
                  </a:lnTo>
                  <a:lnTo>
                    <a:pt x="732" y="84"/>
                  </a:lnTo>
                  <a:lnTo>
                    <a:pt x="694" y="93"/>
                  </a:lnTo>
                  <a:lnTo>
                    <a:pt x="653" y="99"/>
                  </a:lnTo>
                  <a:lnTo>
                    <a:pt x="631" y="102"/>
                  </a:lnTo>
                  <a:lnTo>
                    <a:pt x="609" y="102"/>
                  </a:lnTo>
                  <a:lnTo>
                    <a:pt x="588" y="102"/>
                  </a:lnTo>
                  <a:lnTo>
                    <a:pt x="566" y="102"/>
                  </a:lnTo>
                  <a:lnTo>
                    <a:pt x="521" y="98"/>
                  </a:lnTo>
                  <a:lnTo>
                    <a:pt x="477" y="92"/>
                  </a:lnTo>
                  <a:lnTo>
                    <a:pt x="434" y="83"/>
                  </a:lnTo>
                  <a:lnTo>
                    <a:pt x="392" y="73"/>
                  </a:lnTo>
                  <a:lnTo>
                    <a:pt x="357" y="62"/>
                  </a:lnTo>
                  <a:lnTo>
                    <a:pt x="325" y="50"/>
                  </a:lnTo>
                  <a:lnTo>
                    <a:pt x="300" y="40"/>
                  </a:lnTo>
                  <a:lnTo>
                    <a:pt x="288" y="35"/>
                  </a:lnTo>
                  <a:lnTo>
                    <a:pt x="276" y="31"/>
                  </a:lnTo>
                  <a:lnTo>
                    <a:pt x="264" y="28"/>
                  </a:lnTo>
                  <a:lnTo>
                    <a:pt x="252" y="27"/>
                  </a:lnTo>
                  <a:lnTo>
                    <a:pt x="225" y="24"/>
                  </a:lnTo>
                  <a:lnTo>
                    <a:pt x="195" y="25"/>
                  </a:lnTo>
                  <a:lnTo>
                    <a:pt x="164" y="27"/>
                  </a:lnTo>
                  <a:lnTo>
                    <a:pt x="130" y="31"/>
                  </a:lnTo>
                  <a:lnTo>
                    <a:pt x="57" y="40"/>
                  </a:lnTo>
                  <a:lnTo>
                    <a:pt x="0" y="46"/>
                  </a:lnTo>
                  <a:lnTo>
                    <a:pt x="0" y="487"/>
                  </a:lnTo>
                  <a:lnTo>
                    <a:pt x="116" y="503"/>
                  </a:lnTo>
                  <a:lnTo>
                    <a:pt x="173" y="511"/>
                  </a:lnTo>
                  <a:lnTo>
                    <a:pt x="379" y="518"/>
                  </a:lnTo>
                  <a:close/>
                </a:path>
              </a:pathLst>
            </a:custGeom>
            <a:pattFill prst="lgConfetti">
              <a:fgClr>
                <a:srgbClr val="00CC99"/>
              </a:fgClr>
              <a:bgClr>
                <a:srgbClr val="006600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-12" y="2185"/>
              <a:ext cx="5778" cy="329"/>
            </a:xfrm>
            <a:custGeom>
              <a:avLst/>
              <a:gdLst>
                <a:gd name="T0" fmla="*/ 705 w 5744"/>
                <a:gd name="T1" fmla="*/ 243 h 337"/>
                <a:gd name="T2" fmla="*/ 924 w 5744"/>
                <a:gd name="T3" fmla="*/ 219 h 337"/>
                <a:gd name="T4" fmla="*/ 1255 w 5744"/>
                <a:gd name="T5" fmla="*/ 186 h 337"/>
                <a:gd name="T6" fmla="*/ 1350 w 5744"/>
                <a:gd name="T7" fmla="*/ 182 h 337"/>
                <a:gd name="T8" fmla="*/ 1589 w 5744"/>
                <a:gd name="T9" fmla="*/ 200 h 337"/>
                <a:gd name="T10" fmla="*/ 1785 w 5744"/>
                <a:gd name="T11" fmla="*/ 213 h 337"/>
                <a:gd name="T12" fmla="*/ 1865 w 5744"/>
                <a:gd name="T13" fmla="*/ 219 h 337"/>
                <a:gd name="T14" fmla="*/ 1878 w 5744"/>
                <a:gd name="T15" fmla="*/ 221 h 337"/>
                <a:gd name="T16" fmla="*/ 1876 w 5744"/>
                <a:gd name="T17" fmla="*/ 224 h 337"/>
                <a:gd name="T18" fmla="*/ 2108 w 5744"/>
                <a:gd name="T19" fmla="*/ 219 h 337"/>
                <a:gd name="T20" fmla="*/ 2489 w 5744"/>
                <a:gd name="T21" fmla="*/ 205 h 337"/>
                <a:gd name="T22" fmla="*/ 2545 w 5744"/>
                <a:gd name="T23" fmla="*/ 197 h 337"/>
                <a:gd name="T24" fmla="*/ 2591 w 5744"/>
                <a:gd name="T25" fmla="*/ 187 h 337"/>
                <a:gd name="T26" fmla="*/ 2707 w 5744"/>
                <a:gd name="T27" fmla="*/ 185 h 337"/>
                <a:gd name="T28" fmla="*/ 2852 w 5744"/>
                <a:gd name="T29" fmla="*/ 191 h 337"/>
                <a:gd name="T30" fmla="*/ 3094 w 5744"/>
                <a:gd name="T31" fmla="*/ 212 h 337"/>
                <a:gd name="T32" fmla="*/ 3191 w 5744"/>
                <a:gd name="T33" fmla="*/ 216 h 337"/>
                <a:gd name="T34" fmla="*/ 3588 w 5744"/>
                <a:gd name="T35" fmla="*/ 216 h 337"/>
                <a:gd name="T36" fmla="*/ 4097 w 5744"/>
                <a:gd name="T37" fmla="*/ 198 h 337"/>
                <a:gd name="T38" fmla="*/ 4346 w 5744"/>
                <a:gd name="T39" fmla="*/ 185 h 337"/>
                <a:gd name="T40" fmla="*/ 4666 w 5744"/>
                <a:gd name="T41" fmla="*/ 174 h 337"/>
                <a:gd name="T42" fmla="*/ 4738 w 5744"/>
                <a:gd name="T43" fmla="*/ 176 h 337"/>
                <a:gd name="T44" fmla="*/ 4794 w 5744"/>
                <a:gd name="T45" fmla="*/ 181 h 337"/>
                <a:gd name="T46" fmla="*/ 5040 w 5744"/>
                <a:gd name="T47" fmla="*/ 192 h 337"/>
                <a:gd name="T48" fmla="*/ 5113 w 5744"/>
                <a:gd name="T49" fmla="*/ 202 h 337"/>
                <a:gd name="T50" fmla="*/ 5323 w 5744"/>
                <a:gd name="T51" fmla="*/ 221 h 337"/>
                <a:gd name="T52" fmla="*/ 5618 w 5744"/>
                <a:gd name="T53" fmla="*/ 226 h 337"/>
                <a:gd name="T54" fmla="*/ 5657 w 5744"/>
                <a:gd name="T55" fmla="*/ 224 h 337"/>
                <a:gd name="T56" fmla="*/ 5775 w 5744"/>
                <a:gd name="T57" fmla="*/ 207 h 337"/>
                <a:gd name="T58" fmla="*/ 5817 w 5744"/>
                <a:gd name="T59" fmla="*/ 205 h 337"/>
                <a:gd name="T60" fmla="*/ 5947 w 5744"/>
                <a:gd name="T61" fmla="*/ 196 h 337"/>
                <a:gd name="T62" fmla="*/ 5979 w 5744"/>
                <a:gd name="T63" fmla="*/ 198 h 337"/>
                <a:gd name="T64" fmla="*/ 6093 w 5744"/>
                <a:gd name="T65" fmla="*/ 15 h 337"/>
                <a:gd name="T66" fmla="*/ 5931 w 5744"/>
                <a:gd name="T67" fmla="*/ 36 h 337"/>
                <a:gd name="T68" fmla="*/ 5781 w 5744"/>
                <a:gd name="T69" fmla="*/ 55 h 337"/>
                <a:gd name="T70" fmla="*/ 5585 w 5744"/>
                <a:gd name="T71" fmla="*/ 60 h 337"/>
                <a:gd name="T72" fmla="*/ 4677 w 5744"/>
                <a:gd name="T73" fmla="*/ 51 h 337"/>
                <a:gd name="T74" fmla="*/ 4382 w 5744"/>
                <a:gd name="T75" fmla="*/ 30 h 337"/>
                <a:gd name="T76" fmla="*/ 4292 w 5744"/>
                <a:gd name="T77" fmla="*/ 27 h 337"/>
                <a:gd name="T78" fmla="*/ 4032 w 5744"/>
                <a:gd name="T79" fmla="*/ 21 h 337"/>
                <a:gd name="T80" fmla="*/ 3359 w 5744"/>
                <a:gd name="T81" fmla="*/ 27 h 337"/>
                <a:gd name="T82" fmla="*/ 2911 w 5744"/>
                <a:gd name="T83" fmla="*/ 46 h 337"/>
                <a:gd name="T84" fmla="*/ 2787 w 5744"/>
                <a:gd name="T85" fmla="*/ 42 h 337"/>
                <a:gd name="T86" fmla="*/ 2471 w 5744"/>
                <a:gd name="T87" fmla="*/ 21 h 337"/>
                <a:gd name="T88" fmla="*/ 2290 w 5744"/>
                <a:gd name="T89" fmla="*/ 4 h 337"/>
                <a:gd name="T90" fmla="*/ 2104 w 5744"/>
                <a:gd name="T91" fmla="*/ 0 h 337"/>
                <a:gd name="T92" fmla="*/ 1940 w 5744"/>
                <a:gd name="T93" fmla="*/ 9 h 337"/>
                <a:gd name="T94" fmla="*/ 1717 w 5744"/>
                <a:gd name="T95" fmla="*/ 21 h 337"/>
                <a:gd name="T96" fmla="*/ 1492 w 5744"/>
                <a:gd name="T97" fmla="*/ 21 h 337"/>
                <a:gd name="T98" fmla="*/ 1364 w 5744"/>
                <a:gd name="T99" fmla="*/ 21 h 337"/>
                <a:gd name="T100" fmla="*/ 1030 w 5744"/>
                <a:gd name="T101" fmla="*/ 23 h 337"/>
                <a:gd name="T102" fmla="*/ 880 w 5744"/>
                <a:gd name="T103" fmla="*/ 27 h 337"/>
                <a:gd name="T104" fmla="*/ 422 w 5744"/>
                <a:gd name="T105" fmla="*/ 39 h 337"/>
                <a:gd name="T106" fmla="*/ 341 w 5744"/>
                <a:gd name="T107" fmla="*/ 39 h 337"/>
                <a:gd name="T108" fmla="*/ 31 w 5744"/>
                <a:gd name="T109" fmla="*/ 16 h 337"/>
                <a:gd name="T110" fmla="*/ 341 w 5744"/>
                <a:gd name="T111" fmla="*/ 216 h 3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44"/>
                <a:gd name="T169" fmla="*/ 0 h 337"/>
                <a:gd name="T170" fmla="*/ 5744 w 5744"/>
                <a:gd name="T171" fmla="*/ 337 h 3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44" h="337">
                  <a:moveTo>
                    <a:pt x="467" y="337"/>
                  </a:moveTo>
                  <a:lnTo>
                    <a:pt x="467" y="337"/>
                  </a:lnTo>
                  <a:lnTo>
                    <a:pt x="665" y="309"/>
                  </a:lnTo>
                  <a:lnTo>
                    <a:pt x="803" y="289"/>
                  </a:lnTo>
                  <a:lnTo>
                    <a:pt x="874" y="278"/>
                  </a:lnTo>
                  <a:lnTo>
                    <a:pt x="937" y="269"/>
                  </a:lnTo>
                  <a:lnTo>
                    <a:pt x="1061" y="252"/>
                  </a:lnTo>
                  <a:lnTo>
                    <a:pt x="1185" y="238"/>
                  </a:lnTo>
                  <a:lnTo>
                    <a:pt x="1252" y="230"/>
                  </a:lnTo>
                  <a:lnTo>
                    <a:pt x="1270" y="232"/>
                  </a:lnTo>
                  <a:lnTo>
                    <a:pt x="1306" y="236"/>
                  </a:lnTo>
                  <a:lnTo>
                    <a:pt x="1377" y="243"/>
                  </a:lnTo>
                  <a:lnTo>
                    <a:pt x="1499" y="254"/>
                  </a:lnTo>
                  <a:lnTo>
                    <a:pt x="1619" y="264"/>
                  </a:lnTo>
                  <a:lnTo>
                    <a:pt x="1684" y="270"/>
                  </a:lnTo>
                  <a:lnTo>
                    <a:pt x="1724" y="275"/>
                  </a:lnTo>
                  <a:lnTo>
                    <a:pt x="1757" y="278"/>
                  </a:lnTo>
                  <a:lnTo>
                    <a:pt x="1767" y="281"/>
                  </a:lnTo>
                  <a:lnTo>
                    <a:pt x="1769" y="281"/>
                  </a:lnTo>
                  <a:lnTo>
                    <a:pt x="1769" y="282"/>
                  </a:lnTo>
                  <a:lnTo>
                    <a:pt x="1765" y="284"/>
                  </a:lnTo>
                  <a:lnTo>
                    <a:pt x="1765" y="285"/>
                  </a:lnTo>
                  <a:lnTo>
                    <a:pt x="1767" y="285"/>
                  </a:lnTo>
                  <a:lnTo>
                    <a:pt x="1783" y="287"/>
                  </a:lnTo>
                  <a:lnTo>
                    <a:pt x="1821" y="285"/>
                  </a:lnTo>
                  <a:lnTo>
                    <a:pt x="1988" y="278"/>
                  </a:lnTo>
                  <a:lnTo>
                    <a:pt x="2292" y="263"/>
                  </a:lnTo>
                  <a:lnTo>
                    <a:pt x="2347" y="260"/>
                  </a:lnTo>
                  <a:lnTo>
                    <a:pt x="2383" y="254"/>
                  </a:lnTo>
                  <a:lnTo>
                    <a:pt x="2399" y="251"/>
                  </a:lnTo>
                  <a:lnTo>
                    <a:pt x="2410" y="246"/>
                  </a:lnTo>
                  <a:lnTo>
                    <a:pt x="2424" y="243"/>
                  </a:lnTo>
                  <a:lnTo>
                    <a:pt x="2442" y="239"/>
                  </a:lnTo>
                  <a:lnTo>
                    <a:pt x="2468" y="236"/>
                  </a:lnTo>
                  <a:lnTo>
                    <a:pt x="2503" y="235"/>
                  </a:lnTo>
                  <a:lnTo>
                    <a:pt x="2552" y="236"/>
                  </a:lnTo>
                  <a:lnTo>
                    <a:pt x="2620" y="239"/>
                  </a:lnTo>
                  <a:lnTo>
                    <a:pt x="2689" y="243"/>
                  </a:lnTo>
                  <a:lnTo>
                    <a:pt x="2748" y="248"/>
                  </a:lnTo>
                  <a:lnTo>
                    <a:pt x="2838" y="260"/>
                  </a:lnTo>
                  <a:lnTo>
                    <a:pt x="2917" y="269"/>
                  </a:lnTo>
                  <a:lnTo>
                    <a:pt x="2959" y="272"/>
                  </a:lnTo>
                  <a:lnTo>
                    <a:pt x="3008" y="275"/>
                  </a:lnTo>
                  <a:lnTo>
                    <a:pt x="3077" y="275"/>
                  </a:lnTo>
                  <a:lnTo>
                    <a:pt x="3170" y="275"/>
                  </a:lnTo>
                  <a:lnTo>
                    <a:pt x="3383" y="273"/>
                  </a:lnTo>
                  <a:lnTo>
                    <a:pt x="3651" y="270"/>
                  </a:lnTo>
                  <a:lnTo>
                    <a:pt x="3862" y="252"/>
                  </a:lnTo>
                  <a:lnTo>
                    <a:pt x="4014" y="240"/>
                  </a:lnTo>
                  <a:lnTo>
                    <a:pt x="4097" y="235"/>
                  </a:lnTo>
                  <a:lnTo>
                    <a:pt x="4164" y="232"/>
                  </a:lnTo>
                  <a:lnTo>
                    <a:pt x="4282" y="226"/>
                  </a:lnTo>
                  <a:lnTo>
                    <a:pt x="4399" y="221"/>
                  </a:lnTo>
                  <a:lnTo>
                    <a:pt x="4442" y="221"/>
                  </a:lnTo>
                  <a:lnTo>
                    <a:pt x="4456" y="221"/>
                  </a:lnTo>
                  <a:lnTo>
                    <a:pt x="4466" y="223"/>
                  </a:lnTo>
                  <a:lnTo>
                    <a:pt x="4486" y="226"/>
                  </a:lnTo>
                  <a:lnTo>
                    <a:pt x="4519" y="229"/>
                  </a:lnTo>
                  <a:lnTo>
                    <a:pt x="4608" y="233"/>
                  </a:lnTo>
                  <a:lnTo>
                    <a:pt x="4708" y="240"/>
                  </a:lnTo>
                  <a:lnTo>
                    <a:pt x="4752" y="245"/>
                  </a:lnTo>
                  <a:lnTo>
                    <a:pt x="4787" y="251"/>
                  </a:lnTo>
                  <a:lnTo>
                    <a:pt x="4819" y="257"/>
                  </a:lnTo>
                  <a:lnTo>
                    <a:pt x="4856" y="261"/>
                  </a:lnTo>
                  <a:lnTo>
                    <a:pt x="4931" y="272"/>
                  </a:lnTo>
                  <a:lnTo>
                    <a:pt x="5018" y="282"/>
                  </a:lnTo>
                  <a:lnTo>
                    <a:pt x="5146" y="287"/>
                  </a:lnTo>
                  <a:lnTo>
                    <a:pt x="5296" y="289"/>
                  </a:lnTo>
                  <a:lnTo>
                    <a:pt x="5312" y="289"/>
                  </a:lnTo>
                  <a:lnTo>
                    <a:pt x="5332" y="285"/>
                  </a:lnTo>
                  <a:lnTo>
                    <a:pt x="5381" y="276"/>
                  </a:lnTo>
                  <a:lnTo>
                    <a:pt x="5428" y="267"/>
                  </a:lnTo>
                  <a:lnTo>
                    <a:pt x="5444" y="263"/>
                  </a:lnTo>
                  <a:lnTo>
                    <a:pt x="5454" y="263"/>
                  </a:lnTo>
                  <a:lnTo>
                    <a:pt x="5484" y="260"/>
                  </a:lnTo>
                  <a:lnTo>
                    <a:pt x="5537" y="255"/>
                  </a:lnTo>
                  <a:lnTo>
                    <a:pt x="5588" y="251"/>
                  </a:lnTo>
                  <a:lnTo>
                    <a:pt x="5606" y="249"/>
                  </a:lnTo>
                  <a:lnTo>
                    <a:pt x="5618" y="251"/>
                  </a:lnTo>
                  <a:lnTo>
                    <a:pt x="5636" y="252"/>
                  </a:lnTo>
                  <a:lnTo>
                    <a:pt x="5669" y="252"/>
                  </a:lnTo>
                  <a:lnTo>
                    <a:pt x="5744" y="251"/>
                  </a:lnTo>
                  <a:lnTo>
                    <a:pt x="5744" y="15"/>
                  </a:lnTo>
                  <a:lnTo>
                    <a:pt x="5673" y="30"/>
                  </a:lnTo>
                  <a:lnTo>
                    <a:pt x="5592" y="46"/>
                  </a:lnTo>
                  <a:lnTo>
                    <a:pt x="5513" y="59"/>
                  </a:lnTo>
                  <a:lnTo>
                    <a:pt x="5480" y="65"/>
                  </a:lnTo>
                  <a:lnTo>
                    <a:pt x="5450" y="68"/>
                  </a:lnTo>
                  <a:lnTo>
                    <a:pt x="5361" y="74"/>
                  </a:lnTo>
                  <a:lnTo>
                    <a:pt x="5265" y="77"/>
                  </a:lnTo>
                  <a:lnTo>
                    <a:pt x="5154" y="80"/>
                  </a:lnTo>
                  <a:lnTo>
                    <a:pt x="4744" y="88"/>
                  </a:lnTo>
                  <a:lnTo>
                    <a:pt x="4409" y="61"/>
                  </a:lnTo>
                  <a:lnTo>
                    <a:pt x="4253" y="49"/>
                  </a:lnTo>
                  <a:lnTo>
                    <a:pt x="4131" y="40"/>
                  </a:lnTo>
                  <a:lnTo>
                    <a:pt x="4081" y="37"/>
                  </a:lnTo>
                  <a:lnTo>
                    <a:pt x="4046" y="37"/>
                  </a:lnTo>
                  <a:lnTo>
                    <a:pt x="4006" y="36"/>
                  </a:lnTo>
                  <a:lnTo>
                    <a:pt x="3947" y="33"/>
                  </a:lnTo>
                  <a:lnTo>
                    <a:pt x="3801" y="22"/>
                  </a:lnTo>
                  <a:lnTo>
                    <a:pt x="3608" y="9"/>
                  </a:lnTo>
                  <a:lnTo>
                    <a:pt x="3166" y="37"/>
                  </a:lnTo>
                  <a:lnTo>
                    <a:pt x="2967" y="47"/>
                  </a:lnTo>
                  <a:lnTo>
                    <a:pt x="2809" y="55"/>
                  </a:lnTo>
                  <a:lnTo>
                    <a:pt x="2744" y="56"/>
                  </a:lnTo>
                  <a:lnTo>
                    <a:pt x="2698" y="56"/>
                  </a:lnTo>
                  <a:lnTo>
                    <a:pt x="2627" y="52"/>
                  </a:lnTo>
                  <a:lnTo>
                    <a:pt x="2545" y="43"/>
                  </a:lnTo>
                  <a:lnTo>
                    <a:pt x="2446" y="33"/>
                  </a:lnTo>
                  <a:lnTo>
                    <a:pt x="2330" y="21"/>
                  </a:lnTo>
                  <a:lnTo>
                    <a:pt x="2215" y="9"/>
                  </a:lnTo>
                  <a:lnTo>
                    <a:pt x="2160" y="4"/>
                  </a:lnTo>
                  <a:lnTo>
                    <a:pt x="2107" y="1"/>
                  </a:lnTo>
                  <a:lnTo>
                    <a:pt x="2047" y="0"/>
                  </a:lnTo>
                  <a:lnTo>
                    <a:pt x="1984" y="0"/>
                  </a:lnTo>
                  <a:lnTo>
                    <a:pt x="1913" y="3"/>
                  </a:lnTo>
                  <a:lnTo>
                    <a:pt x="1830" y="9"/>
                  </a:lnTo>
                  <a:lnTo>
                    <a:pt x="1750" y="15"/>
                  </a:lnTo>
                  <a:lnTo>
                    <a:pt x="1679" y="19"/>
                  </a:lnTo>
                  <a:lnTo>
                    <a:pt x="1617" y="22"/>
                  </a:lnTo>
                  <a:lnTo>
                    <a:pt x="1562" y="24"/>
                  </a:lnTo>
                  <a:lnTo>
                    <a:pt x="1460" y="25"/>
                  </a:lnTo>
                  <a:lnTo>
                    <a:pt x="1406" y="27"/>
                  </a:lnTo>
                  <a:lnTo>
                    <a:pt x="1347" y="28"/>
                  </a:lnTo>
                  <a:lnTo>
                    <a:pt x="1284" y="31"/>
                  </a:lnTo>
                  <a:lnTo>
                    <a:pt x="1223" y="33"/>
                  </a:lnTo>
                  <a:lnTo>
                    <a:pt x="1099" y="33"/>
                  </a:lnTo>
                  <a:lnTo>
                    <a:pt x="970" y="33"/>
                  </a:lnTo>
                  <a:lnTo>
                    <a:pt x="901" y="34"/>
                  </a:lnTo>
                  <a:lnTo>
                    <a:pt x="830" y="37"/>
                  </a:lnTo>
                  <a:lnTo>
                    <a:pt x="678" y="43"/>
                  </a:lnTo>
                  <a:lnTo>
                    <a:pt x="529" y="47"/>
                  </a:lnTo>
                  <a:lnTo>
                    <a:pt x="402" y="49"/>
                  </a:lnTo>
                  <a:lnTo>
                    <a:pt x="355" y="49"/>
                  </a:lnTo>
                  <a:lnTo>
                    <a:pt x="321" y="49"/>
                  </a:lnTo>
                  <a:lnTo>
                    <a:pt x="246" y="42"/>
                  </a:lnTo>
                  <a:lnTo>
                    <a:pt x="150" y="31"/>
                  </a:lnTo>
                  <a:lnTo>
                    <a:pt x="31" y="16"/>
                  </a:lnTo>
                  <a:lnTo>
                    <a:pt x="0" y="16"/>
                  </a:lnTo>
                  <a:lnTo>
                    <a:pt x="0" y="289"/>
                  </a:lnTo>
                  <a:lnTo>
                    <a:pt x="321" y="275"/>
                  </a:lnTo>
                  <a:lnTo>
                    <a:pt x="467" y="33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-12" y="1777"/>
              <a:ext cx="5778" cy="110"/>
            </a:xfrm>
            <a:custGeom>
              <a:avLst/>
              <a:gdLst>
                <a:gd name="T0" fmla="*/ 640 w 5744"/>
                <a:gd name="T1" fmla="*/ 63 h 113"/>
                <a:gd name="T2" fmla="*/ 1514 w 5744"/>
                <a:gd name="T3" fmla="*/ 78 h 113"/>
                <a:gd name="T4" fmla="*/ 2159 w 5744"/>
                <a:gd name="T5" fmla="*/ 54 h 113"/>
                <a:gd name="T6" fmla="*/ 2563 w 5744"/>
                <a:gd name="T7" fmla="*/ 69 h 113"/>
                <a:gd name="T8" fmla="*/ 2997 w 5744"/>
                <a:gd name="T9" fmla="*/ 86 h 113"/>
                <a:gd name="T10" fmla="*/ 3040 w 5744"/>
                <a:gd name="T11" fmla="*/ 84 h 113"/>
                <a:gd name="T12" fmla="*/ 3408 w 5744"/>
                <a:gd name="T13" fmla="*/ 74 h 113"/>
                <a:gd name="T14" fmla="*/ 3793 w 5744"/>
                <a:gd name="T15" fmla="*/ 56 h 113"/>
                <a:gd name="T16" fmla="*/ 3850 w 5744"/>
                <a:gd name="T17" fmla="*/ 56 h 113"/>
                <a:gd name="T18" fmla="*/ 3895 w 5744"/>
                <a:gd name="T19" fmla="*/ 55 h 113"/>
                <a:gd name="T20" fmla="*/ 4136 w 5744"/>
                <a:gd name="T21" fmla="*/ 46 h 113"/>
                <a:gd name="T22" fmla="*/ 4318 w 5744"/>
                <a:gd name="T23" fmla="*/ 36 h 113"/>
                <a:gd name="T24" fmla="*/ 4390 w 5744"/>
                <a:gd name="T25" fmla="*/ 35 h 113"/>
                <a:gd name="T26" fmla="*/ 4443 w 5744"/>
                <a:gd name="T27" fmla="*/ 38 h 113"/>
                <a:gd name="T28" fmla="*/ 4467 w 5744"/>
                <a:gd name="T29" fmla="*/ 41 h 113"/>
                <a:gd name="T30" fmla="*/ 4608 w 5744"/>
                <a:gd name="T31" fmla="*/ 46 h 113"/>
                <a:gd name="T32" fmla="*/ 4876 w 5744"/>
                <a:gd name="T33" fmla="*/ 48 h 113"/>
                <a:gd name="T34" fmla="*/ 5233 w 5744"/>
                <a:gd name="T35" fmla="*/ 48 h 113"/>
                <a:gd name="T36" fmla="*/ 5629 w 5744"/>
                <a:gd name="T37" fmla="*/ 52 h 113"/>
                <a:gd name="T38" fmla="*/ 5998 w 5744"/>
                <a:gd name="T39" fmla="*/ 58 h 113"/>
                <a:gd name="T40" fmla="*/ 6037 w 5744"/>
                <a:gd name="T41" fmla="*/ 59 h 113"/>
                <a:gd name="T42" fmla="*/ 6058 w 5744"/>
                <a:gd name="T43" fmla="*/ 59 h 113"/>
                <a:gd name="T44" fmla="*/ 6093 w 5744"/>
                <a:gd name="T45" fmla="*/ 12 h 113"/>
                <a:gd name="T46" fmla="*/ 5424 w 5744"/>
                <a:gd name="T47" fmla="*/ 33 h 113"/>
                <a:gd name="T48" fmla="*/ 4403 w 5744"/>
                <a:gd name="T49" fmla="*/ 0 h 113"/>
                <a:gd name="T50" fmla="*/ 3861 w 5744"/>
                <a:gd name="T51" fmla="*/ 5 h 113"/>
                <a:gd name="T52" fmla="*/ 3769 w 5744"/>
                <a:gd name="T53" fmla="*/ 12 h 113"/>
                <a:gd name="T54" fmla="*/ 3396 w 5744"/>
                <a:gd name="T55" fmla="*/ 39 h 113"/>
                <a:gd name="T56" fmla="*/ 3304 w 5744"/>
                <a:gd name="T57" fmla="*/ 48 h 113"/>
                <a:gd name="T58" fmla="*/ 3237 w 5744"/>
                <a:gd name="T59" fmla="*/ 47 h 113"/>
                <a:gd name="T60" fmla="*/ 2939 w 5744"/>
                <a:gd name="T61" fmla="*/ 26 h 113"/>
                <a:gd name="T62" fmla="*/ 1842 w 5744"/>
                <a:gd name="T63" fmla="*/ 38 h 113"/>
                <a:gd name="T64" fmla="*/ 1503 w 5744"/>
                <a:gd name="T65" fmla="*/ 26 h 113"/>
                <a:gd name="T66" fmla="*/ 1184 w 5744"/>
                <a:gd name="T67" fmla="*/ 18 h 113"/>
                <a:gd name="T68" fmla="*/ 1145 w 5744"/>
                <a:gd name="T69" fmla="*/ 19 h 113"/>
                <a:gd name="T70" fmla="*/ 1076 w 5744"/>
                <a:gd name="T71" fmla="*/ 22 h 113"/>
                <a:gd name="T72" fmla="*/ 798 w 5744"/>
                <a:gd name="T73" fmla="*/ 26 h 113"/>
                <a:gd name="T74" fmla="*/ 0 w 5744"/>
                <a:gd name="T75" fmla="*/ 29 h 113"/>
                <a:gd name="T76" fmla="*/ 298 w 5744"/>
                <a:gd name="T77" fmla="*/ 78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44"/>
                <a:gd name="T118" fmla="*/ 0 h 113"/>
                <a:gd name="T119" fmla="*/ 5744 w 5744"/>
                <a:gd name="T120" fmla="*/ 113 h 1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44" h="113">
                  <a:moveTo>
                    <a:pt x="600" y="83"/>
                  </a:moveTo>
                  <a:lnTo>
                    <a:pt x="600" y="83"/>
                  </a:lnTo>
                  <a:lnTo>
                    <a:pt x="1426" y="100"/>
                  </a:lnTo>
                  <a:lnTo>
                    <a:pt x="1736" y="85"/>
                  </a:lnTo>
                  <a:lnTo>
                    <a:pt x="2036" y="72"/>
                  </a:lnTo>
                  <a:lnTo>
                    <a:pt x="2416" y="89"/>
                  </a:lnTo>
                  <a:lnTo>
                    <a:pt x="2687" y="103"/>
                  </a:lnTo>
                  <a:lnTo>
                    <a:pt x="2825" y="112"/>
                  </a:lnTo>
                  <a:lnTo>
                    <a:pt x="2866" y="110"/>
                  </a:lnTo>
                  <a:lnTo>
                    <a:pt x="2955" y="107"/>
                  </a:lnTo>
                  <a:lnTo>
                    <a:pt x="3213" y="94"/>
                  </a:lnTo>
                  <a:lnTo>
                    <a:pt x="3478" y="81"/>
                  </a:lnTo>
                  <a:lnTo>
                    <a:pt x="3576" y="76"/>
                  </a:lnTo>
                  <a:lnTo>
                    <a:pt x="3629" y="76"/>
                  </a:lnTo>
                  <a:lnTo>
                    <a:pt x="3647" y="76"/>
                  </a:lnTo>
                  <a:lnTo>
                    <a:pt x="3671" y="75"/>
                  </a:lnTo>
                  <a:lnTo>
                    <a:pt x="3734" y="70"/>
                  </a:lnTo>
                  <a:lnTo>
                    <a:pt x="3900" y="57"/>
                  </a:lnTo>
                  <a:lnTo>
                    <a:pt x="3988" y="51"/>
                  </a:lnTo>
                  <a:lnTo>
                    <a:pt x="4071" y="46"/>
                  </a:lnTo>
                  <a:lnTo>
                    <a:pt x="4107" y="45"/>
                  </a:lnTo>
                  <a:lnTo>
                    <a:pt x="4138" y="45"/>
                  </a:lnTo>
                  <a:lnTo>
                    <a:pt x="4166" y="45"/>
                  </a:lnTo>
                  <a:lnTo>
                    <a:pt x="4188" y="48"/>
                  </a:lnTo>
                  <a:lnTo>
                    <a:pt x="4211" y="51"/>
                  </a:lnTo>
                  <a:lnTo>
                    <a:pt x="4247" y="52"/>
                  </a:lnTo>
                  <a:lnTo>
                    <a:pt x="4344" y="57"/>
                  </a:lnTo>
                  <a:lnTo>
                    <a:pt x="4466" y="58"/>
                  </a:lnTo>
                  <a:lnTo>
                    <a:pt x="4596" y="60"/>
                  </a:lnTo>
                  <a:lnTo>
                    <a:pt x="4831" y="60"/>
                  </a:lnTo>
                  <a:lnTo>
                    <a:pt x="4933" y="60"/>
                  </a:lnTo>
                  <a:lnTo>
                    <a:pt x="5306" y="69"/>
                  </a:lnTo>
                  <a:lnTo>
                    <a:pt x="5567" y="75"/>
                  </a:lnTo>
                  <a:lnTo>
                    <a:pt x="5655" y="78"/>
                  </a:lnTo>
                  <a:lnTo>
                    <a:pt x="5691" y="79"/>
                  </a:lnTo>
                  <a:lnTo>
                    <a:pt x="5699" y="81"/>
                  </a:lnTo>
                  <a:lnTo>
                    <a:pt x="5711" y="79"/>
                  </a:lnTo>
                  <a:lnTo>
                    <a:pt x="5744" y="75"/>
                  </a:lnTo>
                  <a:lnTo>
                    <a:pt x="5744" y="12"/>
                  </a:lnTo>
                  <a:lnTo>
                    <a:pt x="5517" y="20"/>
                  </a:lnTo>
                  <a:lnTo>
                    <a:pt x="5113" y="43"/>
                  </a:lnTo>
                  <a:lnTo>
                    <a:pt x="4681" y="40"/>
                  </a:lnTo>
                  <a:lnTo>
                    <a:pt x="4150" y="0"/>
                  </a:lnTo>
                  <a:lnTo>
                    <a:pt x="3639" y="5"/>
                  </a:lnTo>
                  <a:lnTo>
                    <a:pt x="3553" y="12"/>
                  </a:lnTo>
                  <a:lnTo>
                    <a:pt x="3377" y="30"/>
                  </a:lnTo>
                  <a:lnTo>
                    <a:pt x="3201" y="49"/>
                  </a:lnTo>
                  <a:lnTo>
                    <a:pt x="3115" y="60"/>
                  </a:lnTo>
                  <a:lnTo>
                    <a:pt x="3093" y="60"/>
                  </a:lnTo>
                  <a:lnTo>
                    <a:pt x="3052" y="58"/>
                  </a:lnTo>
                  <a:lnTo>
                    <a:pt x="2935" y="49"/>
                  </a:lnTo>
                  <a:lnTo>
                    <a:pt x="2771" y="36"/>
                  </a:lnTo>
                  <a:lnTo>
                    <a:pt x="2140" y="40"/>
                  </a:lnTo>
                  <a:lnTo>
                    <a:pt x="1736" y="48"/>
                  </a:lnTo>
                  <a:lnTo>
                    <a:pt x="1416" y="36"/>
                  </a:lnTo>
                  <a:lnTo>
                    <a:pt x="1191" y="30"/>
                  </a:lnTo>
                  <a:lnTo>
                    <a:pt x="1114" y="27"/>
                  </a:lnTo>
                  <a:lnTo>
                    <a:pt x="1079" y="29"/>
                  </a:lnTo>
                  <a:lnTo>
                    <a:pt x="1057" y="30"/>
                  </a:lnTo>
                  <a:lnTo>
                    <a:pt x="1016" y="32"/>
                  </a:lnTo>
                  <a:lnTo>
                    <a:pt x="905" y="33"/>
                  </a:lnTo>
                  <a:lnTo>
                    <a:pt x="751" y="36"/>
                  </a:lnTo>
                  <a:lnTo>
                    <a:pt x="290" y="48"/>
                  </a:lnTo>
                  <a:lnTo>
                    <a:pt x="0" y="39"/>
                  </a:lnTo>
                  <a:lnTo>
                    <a:pt x="0" y="113"/>
                  </a:lnTo>
                  <a:lnTo>
                    <a:pt x="278" y="100"/>
                  </a:lnTo>
                  <a:lnTo>
                    <a:pt x="600" y="83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-12" y="3564"/>
              <a:ext cx="5778" cy="105"/>
            </a:xfrm>
            <a:custGeom>
              <a:avLst/>
              <a:gdLst>
                <a:gd name="T0" fmla="*/ 5514 w 5744"/>
                <a:gd name="T1" fmla="*/ 18 h 108"/>
                <a:gd name="T2" fmla="*/ 4998 w 5744"/>
                <a:gd name="T3" fmla="*/ 12 h 108"/>
                <a:gd name="T4" fmla="*/ 4328 w 5744"/>
                <a:gd name="T5" fmla="*/ 0 h 108"/>
                <a:gd name="T6" fmla="*/ 4302 w 5744"/>
                <a:gd name="T7" fmla="*/ 1 h 108"/>
                <a:gd name="T8" fmla="*/ 4107 w 5744"/>
                <a:gd name="T9" fmla="*/ 18 h 108"/>
                <a:gd name="T10" fmla="*/ 3920 w 5744"/>
                <a:gd name="T11" fmla="*/ 39 h 108"/>
                <a:gd name="T12" fmla="*/ 3895 w 5744"/>
                <a:gd name="T13" fmla="*/ 40 h 108"/>
                <a:gd name="T14" fmla="*/ 2780 w 5744"/>
                <a:gd name="T15" fmla="*/ 50 h 108"/>
                <a:gd name="T16" fmla="*/ 2282 w 5744"/>
                <a:gd name="T17" fmla="*/ 19 h 108"/>
                <a:gd name="T18" fmla="*/ 2182 w 5744"/>
                <a:gd name="T19" fmla="*/ 18 h 108"/>
                <a:gd name="T20" fmla="*/ 1616 w 5744"/>
                <a:gd name="T21" fmla="*/ 21 h 108"/>
                <a:gd name="T22" fmla="*/ 0 w 5744"/>
                <a:gd name="T23" fmla="*/ 18 h 108"/>
                <a:gd name="T24" fmla="*/ 73 w 5744"/>
                <a:gd name="T25" fmla="*/ 57 h 108"/>
                <a:gd name="T26" fmla="*/ 734 w 5744"/>
                <a:gd name="T27" fmla="*/ 69 h 108"/>
                <a:gd name="T28" fmla="*/ 1175 w 5744"/>
                <a:gd name="T29" fmla="*/ 69 h 108"/>
                <a:gd name="T30" fmla="*/ 1603 w 5744"/>
                <a:gd name="T31" fmla="*/ 79 h 108"/>
                <a:gd name="T32" fmla="*/ 1699 w 5744"/>
                <a:gd name="T33" fmla="*/ 82 h 108"/>
                <a:gd name="T34" fmla="*/ 1723 w 5744"/>
                <a:gd name="T35" fmla="*/ 82 h 108"/>
                <a:gd name="T36" fmla="*/ 1923 w 5744"/>
                <a:gd name="T37" fmla="*/ 72 h 108"/>
                <a:gd name="T38" fmla="*/ 2131 w 5744"/>
                <a:gd name="T39" fmla="*/ 54 h 108"/>
                <a:gd name="T40" fmla="*/ 2493 w 5744"/>
                <a:gd name="T41" fmla="*/ 63 h 108"/>
                <a:gd name="T42" fmla="*/ 2758 w 5744"/>
                <a:gd name="T43" fmla="*/ 72 h 108"/>
                <a:gd name="T44" fmla="*/ 2887 w 5744"/>
                <a:gd name="T45" fmla="*/ 77 h 108"/>
                <a:gd name="T46" fmla="*/ 2907 w 5744"/>
                <a:gd name="T47" fmla="*/ 79 h 108"/>
                <a:gd name="T48" fmla="*/ 2956 w 5744"/>
                <a:gd name="T49" fmla="*/ 81 h 108"/>
                <a:gd name="T50" fmla="*/ 3049 w 5744"/>
                <a:gd name="T51" fmla="*/ 80 h 108"/>
                <a:gd name="T52" fmla="*/ 3302 w 5744"/>
                <a:gd name="T53" fmla="*/ 72 h 108"/>
                <a:gd name="T54" fmla="*/ 3559 w 5744"/>
                <a:gd name="T55" fmla="*/ 61 h 108"/>
                <a:gd name="T56" fmla="*/ 3690 w 5744"/>
                <a:gd name="T57" fmla="*/ 58 h 108"/>
                <a:gd name="T58" fmla="*/ 3710 w 5744"/>
                <a:gd name="T59" fmla="*/ 60 h 108"/>
                <a:gd name="T60" fmla="*/ 3767 w 5744"/>
                <a:gd name="T61" fmla="*/ 63 h 108"/>
                <a:gd name="T62" fmla="*/ 3977 w 5744"/>
                <a:gd name="T63" fmla="*/ 58 h 108"/>
                <a:gd name="T64" fmla="*/ 4332 w 5744"/>
                <a:gd name="T65" fmla="*/ 49 h 108"/>
                <a:gd name="T66" fmla="*/ 4436 w 5744"/>
                <a:gd name="T67" fmla="*/ 46 h 108"/>
                <a:gd name="T68" fmla="*/ 4994 w 5744"/>
                <a:gd name="T69" fmla="*/ 36 h 108"/>
                <a:gd name="T70" fmla="*/ 5129 w 5744"/>
                <a:gd name="T71" fmla="*/ 34 h 108"/>
                <a:gd name="T72" fmla="*/ 5516 w 5744"/>
                <a:gd name="T73" fmla="*/ 52 h 108"/>
                <a:gd name="T74" fmla="*/ 5836 w 5744"/>
                <a:gd name="T75" fmla="*/ 72 h 108"/>
                <a:gd name="T76" fmla="*/ 5870 w 5744"/>
                <a:gd name="T77" fmla="*/ 74 h 108"/>
                <a:gd name="T78" fmla="*/ 5945 w 5744"/>
                <a:gd name="T79" fmla="*/ 75 h 108"/>
                <a:gd name="T80" fmla="*/ 6093 w 5744"/>
                <a:gd name="T81" fmla="*/ 51 h 1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4"/>
                <a:gd name="T124" fmla="*/ 0 h 108"/>
                <a:gd name="T125" fmla="*/ 5744 w 5744"/>
                <a:gd name="T126" fmla="*/ 108 h 1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4" h="108">
                  <a:moveTo>
                    <a:pt x="5634" y="67"/>
                  </a:moveTo>
                  <a:lnTo>
                    <a:pt x="5198" y="19"/>
                  </a:lnTo>
                  <a:lnTo>
                    <a:pt x="4712" y="12"/>
                  </a:lnTo>
                  <a:lnTo>
                    <a:pt x="4411" y="6"/>
                  </a:lnTo>
                  <a:lnTo>
                    <a:pt x="4081" y="0"/>
                  </a:lnTo>
                  <a:lnTo>
                    <a:pt x="4056" y="1"/>
                  </a:lnTo>
                  <a:lnTo>
                    <a:pt x="4006" y="7"/>
                  </a:lnTo>
                  <a:lnTo>
                    <a:pt x="3872" y="25"/>
                  </a:lnTo>
                  <a:lnTo>
                    <a:pt x="3742" y="43"/>
                  </a:lnTo>
                  <a:lnTo>
                    <a:pt x="3695" y="49"/>
                  </a:lnTo>
                  <a:lnTo>
                    <a:pt x="3671" y="50"/>
                  </a:lnTo>
                  <a:lnTo>
                    <a:pt x="2620" y="67"/>
                  </a:lnTo>
                  <a:lnTo>
                    <a:pt x="2343" y="44"/>
                  </a:lnTo>
                  <a:lnTo>
                    <a:pt x="2152" y="29"/>
                  </a:lnTo>
                  <a:lnTo>
                    <a:pt x="2057" y="24"/>
                  </a:lnTo>
                  <a:lnTo>
                    <a:pt x="1525" y="31"/>
                  </a:lnTo>
                  <a:lnTo>
                    <a:pt x="641" y="47"/>
                  </a:lnTo>
                  <a:lnTo>
                    <a:pt x="0" y="26"/>
                  </a:lnTo>
                  <a:lnTo>
                    <a:pt x="0" y="87"/>
                  </a:lnTo>
                  <a:lnTo>
                    <a:pt x="73" y="77"/>
                  </a:lnTo>
                  <a:lnTo>
                    <a:pt x="394" y="101"/>
                  </a:lnTo>
                  <a:lnTo>
                    <a:pt x="694" y="89"/>
                  </a:lnTo>
                  <a:lnTo>
                    <a:pt x="1105" y="89"/>
                  </a:lnTo>
                  <a:lnTo>
                    <a:pt x="1343" y="96"/>
                  </a:lnTo>
                  <a:lnTo>
                    <a:pt x="1513" y="104"/>
                  </a:lnTo>
                  <a:lnTo>
                    <a:pt x="1572" y="107"/>
                  </a:lnTo>
                  <a:lnTo>
                    <a:pt x="1600" y="108"/>
                  </a:lnTo>
                  <a:lnTo>
                    <a:pt x="1623" y="108"/>
                  </a:lnTo>
                  <a:lnTo>
                    <a:pt x="1673" y="105"/>
                  </a:lnTo>
                  <a:lnTo>
                    <a:pt x="1813" y="93"/>
                  </a:lnTo>
                  <a:lnTo>
                    <a:pt x="2010" y="74"/>
                  </a:lnTo>
                  <a:lnTo>
                    <a:pt x="2115" y="77"/>
                  </a:lnTo>
                  <a:lnTo>
                    <a:pt x="2351" y="83"/>
                  </a:lnTo>
                  <a:lnTo>
                    <a:pt x="2481" y="87"/>
                  </a:lnTo>
                  <a:lnTo>
                    <a:pt x="2600" y="93"/>
                  </a:lnTo>
                  <a:lnTo>
                    <a:pt x="2691" y="98"/>
                  </a:lnTo>
                  <a:lnTo>
                    <a:pt x="2722" y="101"/>
                  </a:lnTo>
                  <a:lnTo>
                    <a:pt x="2740" y="104"/>
                  </a:lnTo>
                  <a:lnTo>
                    <a:pt x="2758" y="107"/>
                  </a:lnTo>
                  <a:lnTo>
                    <a:pt x="2787" y="107"/>
                  </a:lnTo>
                  <a:lnTo>
                    <a:pt x="2827" y="107"/>
                  </a:lnTo>
                  <a:lnTo>
                    <a:pt x="2874" y="105"/>
                  </a:lnTo>
                  <a:lnTo>
                    <a:pt x="2986" y="101"/>
                  </a:lnTo>
                  <a:lnTo>
                    <a:pt x="3113" y="93"/>
                  </a:lnTo>
                  <a:lnTo>
                    <a:pt x="3241" y="87"/>
                  </a:lnTo>
                  <a:lnTo>
                    <a:pt x="3355" y="81"/>
                  </a:lnTo>
                  <a:lnTo>
                    <a:pt x="3446" y="78"/>
                  </a:lnTo>
                  <a:lnTo>
                    <a:pt x="3478" y="78"/>
                  </a:lnTo>
                  <a:lnTo>
                    <a:pt x="3497" y="80"/>
                  </a:lnTo>
                  <a:lnTo>
                    <a:pt x="3519" y="81"/>
                  </a:lnTo>
                  <a:lnTo>
                    <a:pt x="3551" y="83"/>
                  </a:lnTo>
                  <a:lnTo>
                    <a:pt x="3637" y="81"/>
                  </a:lnTo>
                  <a:lnTo>
                    <a:pt x="3750" y="78"/>
                  </a:lnTo>
                  <a:lnTo>
                    <a:pt x="3870" y="74"/>
                  </a:lnTo>
                  <a:lnTo>
                    <a:pt x="4085" y="64"/>
                  </a:lnTo>
                  <a:lnTo>
                    <a:pt x="4182" y="59"/>
                  </a:lnTo>
                  <a:lnTo>
                    <a:pt x="4486" y="50"/>
                  </a:lnTo>
                  <a:lnTo>
                    <a:pt x="4708" y="46"/>
                  </a:lnTo>
                  <a:lnTo>
                    <a:pt x="4789" y="44"/>
                  </a:lnTo>
                  <a:lnTo>
                    <a:pt x="4835" y="44"/>
                  </a:lnTo>
                  <a:lnTo>
                    <a:pt x="5200" y="71"/>
                  </a:lnTo>
                  <a:lnTo>
                    <a:pt x="5427" y="87"/>
                  </a:lnTo>
                  <a:lnTo>
                    <a:pt x="5501" y="93"/>
                  </a:lnTo>
                  <a:lnTo>
                    <a:pt x="5533" y="96"/>
                  </a:lnTo>
                  <a:lnTo>
                    <a:pt x="5557" y="98"/>
                  </a:lnTo>
                  <a:lnTo>
                    <a:pt x="5604" y="98"/>
                  </a:lnTo>
                  <a:lnTo>
                    <a:pt x="5744" y="98"/>
                  </a:lnTo>
                  <a:lnTo>
                    <a:pt x="5744" y="68"/>
                  </a:lnTo>
                  <a:lnTo>
                    <a:pt x="5634" y="67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-12" y="926"/>
              <a:ext cx="5778" cy="269"/>
            </a:xfrm>
            <a:custGeom>
              <a:avLst/>
              <a:gdLst>
                <a:gd name="T0" fmla="*/ 6083 w 5744"/>
                <a:gd name="T1" fmla="*/ 183 h 276"/>
                <a:gd name="T2" fmla="*/ 5929 w 5744"/>
                <a:gd name="T3" fmla="*/ 171 h 276"/>
                <a:gd name="T4" fmla="*/ 5833 w 5744"/>
                <a:gd name="T5" fmla="*/ 161 h 276"/>
                <a:gd name="T6" fmla="*/ 5712 w 5744"/>
                <a:gd name="T7" fmla="*/ 161 h 276"/>
                <a:gd name="T8" fmla="*/ 5614 w 5744"/>
                <a:gd name="T9" fmla="*/ 157 h 276"/>
                <a:gd name="T10" fmla="*/ 5553 w 5744"/>
                <a:gd name="T11" fmla="*/ 148 h 276"/>
                <a:gd name="T12" fmla="*/ 5453 w 5744"/>
                <a:gd name="T13" fmla="*/ 131 h 276"/>
                <a:gd name="T14" fmla="*/ 5317 w 5744"/>
                <a:gd name="T15" fmla="*/ 126 h 276"/>
                <a:gd name="T16" fmla="*/ 5191 w 5744"/>
                <a:gd name="T17" fmla="*/ 130 h 276"/>
                <a:gd name="T18" fmla="*/ 5123 w 5744"/>
                <a:gd name="T19" fmla="*/ 126 h 276"/>
                <a:gd name="T20" fmla="*/ 5034 w 5744"/>
                <a:gd name="T21" fmla="*/ 112 h 276"/>
                <a:gd name="T22" fmla="*/ 4974 w 5744"/>
                <a:gd name="T23" fmla="*/ 107 h 276"/>
                <a:gd name="T24" fmla="*/ 4921 w 5744"/>
                <a:gd name="T25" fmla="*/ 94 h 276"/>
                <a:gd name="T26" fmla="*/ 4856 w 5744"/>
                <a:gd name="T27" fmla="*/ 86 h 276"/>
                <a:gd name="T28" fmla="*/ 4829 w 5744"/>
                <a:gd name="T29" fmla="*/ 73 h 276"/>
                <a:gd name="T30" fmla="*/ 4792 w 5744"/>
                <a:gd name="T31" fmla="*/ 56 h 276"/>
                <a:gd name="T32" fmla="*/ 4620 w 5744"/>
                <a:gd name="T33" fmla="*/ 45 h 276"/>
                <a:gd name="T34" fmla="*/ 4518 w 5744"/>
                <a:gd name="T35" fmla="*/ 39 h 276"/>
                <a:gd name="T36" fmla="*/ 4441 w 5744"/>
                <a:gd name="T37" fmla="*/ 30 h 276"/>
                <a:gd name="T38" fmla="*/ 4330 w 5744"/>
                <a:gd name="T39" fmla="*/ 15 h 276"/>
                <a:gd name="T40" fmla="*/ 4292 w 5744"/>
                <a:gd name="T41" fmla="*/ 1 h 276"/>
                <a:gd name="T42" fmla="*/ 4230 w 5744"/>
                <a:gd name="T43" fmla="*/ 12 h 276"/>
                <a:gd name="T44" fmla="*/ 4118 w 5744"/>
                <a:gd name="T45" fmla="*/ 16 h 276"/>
                <a:gd name="T46" fmla="*/ 4041 w 5744"/>
                <a:gd name="T47" fmla="*/ 19 h 276"/>
                <a:gd name="T48" fmla="*/ 4008 w 5744"/>
                <a:gd name="T49" fmla="*/ 20 h 276"/>
                <a:gd name="T50" fmla="*/ 3922 w 5744"/>
                <a:gd name="T51" fmla="*/ 32 h 276"/>
                <a:gd name="T52" fmla="*/ 3771 w 5744"/>
                <a:gd name="T53" fmla="*/ 54 h 276"/>
                <a:gd name="T54" fmla="*/ 3686 w 5744"/>
                <a:gd name="T55" fmla="*/ 59 h 276"/>
                <a:gd name="T56" fmla="*/ 3578 w 5744"/>
                <a:gd name="T57" fmla="*/ 76 h 276"/>
                <a:gd name="T58" fmla="*/ 3406 w 5744"/>
                <a:gd name="T59" fmla="*/ 70 h 276"/>
                <a:gd name="T60" fmla="*/ 3346 w 5744"/>
                <a:gd name="T61" fmla="*/ 59 h 276"/>
                <a:gd name="T62" fmla="*/ 3227 w 5744"/>
                <a:gd name="T63" fmla="*/ 43 h 276"/>
                <a:gd name="T64" fmla="*/ 3154 w 5744"/>
                <a:gd name="T65" fmla="*/ 43 h 276"/>
                <a:gd name="T66" fmla="*/ 3078 w 5744"/>
                <a:gd name="T67" fmla="*/ 46 h 276"/>
                <a:gd name="T68" fmla="*/ 2954 w 5744"/>
                <a:gd name="T69" fmla="*/ 62 h 276"/>
                <a:gd name="T70" fmla="*/ 2848 w 5744"/>
                <a:gd name="T71" fmla="*/ 70 h 276"/>
                <a:gd name="T72" fmla="*/ 2750 w 5744"/>
                <a:gd name="T73" fmla="*/ 78 h 276"/>
                <a:gd name="T74" fmla="*/ 2670 w 5744"/>
                <a:gd name="T75" fmla="*/ 80 h 276"/>
                <a:gd name="T76" fmla="*/ 2629 w 5744"/>
                <a:gd name="T77" fmla="*/ 88 h 276"/>
                <a:gd name="T78" fmla="*/ 2574 w 5744"/>
                <a:gd name="T79" fmla="*/ 92 h 276"/>
                <a:gd name="T80" fmla="*/ 2481 w 5744"/>
                <a:gd name="T81" fmla="*/ 98 h 276"/>
                <a:gd name="T82" fmla="*/ 2369 w 5744"/>
                <a:gd name="T83" fmla="*/ 88 h 276"/>
                <a:gd name="T84" fmla="*/ 2260 w 5744"/>
                <a:gd name="T85" fmla="*/ 88 h 276"/>
                <a:gd name="T86" fmla="*/ 2171 w 5744"/>
                <a:gd name="T87" fmla="*/ 78 h 276"/>
                <a:gd name="T88" fmla="*/ 2100 w 5744"/>
                <a:gd name="T89" fmla="*/ 70 h 276"/>
                <a:gd name="T90" fmla="*/ 2011 w 5744"/>
                <a:gd name="T91" fmla="*/ 65 h 276"/>
                <a:gd name="T92" fmla="*/ 1931 w 5744"/>
                <a:gd name="T93" fmla="*/ 70 h 276"/>
                <a:gd name="T94" fmla="*/ 1826 w 5744"/>
                <a:gd name="T95" fmla="*/ 84 h 276"/>
                <a:gd name="T96" fmla="*/ 1729 w 5744"/>
                <a:gd name="T97" fmla="*/ 96 h 276"/>
                <a:gd name="T98" fmla="*/ 1648 w 5744"/>
                <a:gd name="T99" fmla="*/ 98 h 276"/>
                <a:gd name="T100" fmla="*/ 1519 w 5744"/>
                <a:gd name="T101" fmla="*/ 107 h 276"/>
                <a:gd name="T102" fmla="*/ 1423 w 5744"/>
                <a:gd name="T103" fmla="*/ 112 h 276"/>
                <a:gd name="T104" fmla="*/ 1301 w 5744"/>
                <a:gd name="T105" fmla="*/ 117 h 276"/>
                <a:gd name="T106" fmla="*/ 1200 w 5744"/>
                <a:gd name="T107" fmla="*/ 122 h 276"/>
                <a:gd name="T108" fmla="*/ 1050 w 5744"/>
                <a:gd name="T109" fmla="*/ 128 h 276"/>
                <a:gd name="T110" fmla="*/ 888 w 5744"/>
                <a:gd name="T111" fmla="*/ 135 h 276"/>
                <a:gd name="T112" fmla="*/ 750 w 5744"/>
                <a:gd name="T113" fmla="*/ 144 h 276"/>
                <a:gd name="T114" fmla="*/ 659 w 5744"/>
                <a:gd name="T115" fmla="*/ 153 h 276"/>
                <a:gd name="T116" fmla="*/ 564 w 5744"/>
                <a:gd name="T117" fmla="*/ 161 h 276"/>
                <a:gd name="T118" fmla="*/ 353 w 5744"/>
                <a:gd name="T119" fmla="*/ 169 h 276"/>
                <a:gd name="T120" fmla="*/ 229 w 5744"/>
                <a:gd name="T121" fmla="*/ 175 h 276"/>
                <a:gd name="T122" fmla="*/ 118 w 5744"/>
                <a:gd name="T123" fmla="*/ 180 h 276"/>
                <a:gd name="T124" fmla="*/ 26 w 5744"/>
                <a:gd name="T125" fmla="*/ 190 h 2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44"/>
                <a:gd name="T190" fmla="*/ 0 h 276"/>
                <a:gd name="T191" fmla="*/ 5744 w 5744"/>
                <a:gd name="T192" fmla="*/ 276 h 2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44" h="276">
                  <a:moveTo>
                    <a:pt x="0" y="276"/>
                  </a:moveTo>
                  <a:lnTo>
                    <a:pt x="5744" y="276"/>
                  </a:lnTo>
                  <a:lnTo>
                    <a:pt x="5744" y="239"/>
                  </a:lnTo>
                  <a:lnTo>
                    <a:pt x="5734" y="237"/>
                  </a:lnTo>
                  <a:lnTo>
                    <a:pt x="5701" y="233"/>
                  </a:lnTo>
                  <a:lnTo>
                    <a:pt x="5669" y="229"/>
                  </a:lnTo>
                  <a:lnTo>
                    <a:pt x="5636" y="226"/>
                  </a:lnTo>
                  <a:lnTo>
                    <a:pt x="5604" y="223"/>
                  </a:lnTo>
                  <a:lnTo>
                    <a:pt x="5590" y="221"/>
                  </a:lnTo>
                  <a:lnTo>
                    <a:pt x="5576" y="221"/>
                  </a:lnTo>
                  <a:lnTo>
                    <a:pt x="5563" y="221"/>
                  </a:lnTo>
                  <a:lnTo>
                    <a:pt x="5549" y="220"/>
                  </a:lnTo>
                  <a:lnTo>
                    <a:pt x="5523" y="214"/>
                  </a:lnTo>
                  <a:lnTo>
                    <a:pt x="5498" y="208"/>
                  </a:lnTo>
                  <a:lnTo>
                    <a:pt x="5476" y="203"/>
                  </a:lnTo>
                  <a:lnTo>
                    <a:pt x="5452" y="203"/>
                  </a:lnTo>
                  <a:lnTo>
                    <a:pt x="5430" y="203"/>
                  </a:lnTo>
                  <a:lnTo>
                    <a:pt x="5407" y="206"/>
                  </a:lnTo>
                  <a:lnTo>
                    <a:pt x="5385" y="208"/>
                  </a:lnTo>
                  <a:lnTo>
                    <a:pt x="5363" y="208"/>
                  </a:lnTo>
                  <a:lnTo>
                    <a:pt x="5340" y="208"/>
                  </a:lnTo>
                  <a:lnTo>
                    <a:pt x="5318" y="205"/>
                  </a:lnTo>
                  <a:lnTo>
                    <a:pt x="5306" y="203"/>
                  </a:lnTo>
                  <a:lnTo>
                    <a:pt x="5292" y="202"/>
                  </a:lnTo>
                  <a:lnTo>
                    <a:pt x="5269" y="193"/>
                  </a:lnTo>
                  <a:lnTo>
                    <a:pt x="5257" y="191"/>
                  </a:lnTo>
                  <a:lnTo>
                    <a:pt x="5247" y="191"/>
                  </a:lnTo>
                  <a:lnTo>
                    <a:pt x="5235" y="191"/>
                  </a:lnTo>
                  <a:lnTo>
                    <a:pt x="5223" y="190"/>
                  </a:lnTo>
                  <a:lnTo>
                    <a:pt x="5204" y="187"/>
                  </a:lnTo>
                  <a:lnTo>
                    <a:pt x="5186" y="181"/>
                  </a:lnTo>
                  <a:lnTo>
                    <a:pt x="5140" y="169"/>
                  </a:lnTo>
                  <a:lnTo>
                    <a:pt x="5095" y="162"/>
                  </a:lnTo>
                  <a:lnTo>
                    <a:pt x="5075" y="160"/>
                  </a:lnTo>
                  <a:lnTo>
                    <a:pt x="5054" y="160"/>
                  </a:lnTo>
                  <a:lnTo>
                    <a:pt x="5012" y="162"/>
                  </a:lnTo>
                  <a:lnTo>
                    <a:pt x="4979" y="160"/>
                  </a:lnTo>
                  <a:lnTo>
                    <a:pt x="4963" y="162"/>
                  </a:lnTo>
                  <a:lnTo>
                    <a:pt x="4947" y="163"/>
                  </a:lnTo>
                  <a:lnTo>
                    <a:pt x="4922" y="168"/>
                  </a:lnTo>
                  <a:lnTo>
                    <a:pt x="4894" y="168"/>
                  </a:lnTo>
                  <a:lnTo>
                    <a:pt x="4874" y="166"/>
                  </a:lnTo>
                  <a:lnTo>
                    <a:pt x="4852" y="163"/>
                  </a:lnTo>
                  <a:lnTo>
                    <a:pt x="4841" y="162"/>
                  </a:lnTo>
                  <a:lnTo>
                    <a:pt x="4829" y="162"/>
                  </a:lnTo>
                  <a:lnTo>
                    <a:pt x="4819" y="162"/>
                  </a:lnTo>
                  <a:lnTo>
                    <a:pt x="4807" y="160"/>
                  </a:lnTo>
                  <a:lnTo>
                    <a:pt x="4787" y="156"/>
                  </a:lnTo>
                  <a:lnTo>
                    <a:pt x="4768" y="150"/>
                  </a:lnTo>
                  <a:lnTo>
                    <a:pt x="4746" y="144"/>
                  </a:lnTo>
                  <a:lnTo>
                    <a:pt x="4726" y="139"/>
                  </a:lnTo>
                  <a:lnTo>
                    <a:pt x="4707" y="138"/>
                  </a:lnTo>
                  <a:lnTo>
                    <a:pt x="4699" y="138"/>
                  </a:lnTo>
                  <a:lnTo>
                    <a:pt x="4689" y="137"/>
                  </a:lnTo>
                  <a:lnTo>
                    <a:pt x="4681" y="135"/>
                  </a:lnTo>
                  <a:lnTo>
                    <a:pt x="4675" y="132"/>
                  </a:lnTo>
                  <a:lnTo>
                    <a:pt x="4661" y="128"/>
                  </a:lnTo>
                  <a:lnTo>
                    <a:pt x="4651" y="125"/>
                  </a:lnTo>
                  <a:lnTo>
                    <a:pt x="4639" y="123"/>
                  </a:lnTo>
                  <a:lnTo>
                    <a:pt x="4618" y="122"/>
                  </a:lnTo>
                  <a:lnTo>
                    <a:pt x="4606" y="122"/>
                  </a:lnTo>
                  <a:lnTo>
                    <a:pt x="4596" y="119"/>
                  </a:lnTo>
                  <a:lnTo>
                    <a:pt x="4586" y="116"/>
                  </a:lnTo>
                  <a:lnTo>
                    <a:pt x="4578" y="110"/>
                  </a:lnTo>
                  <a:lnTo>
                    <a:pt x="4576" y="105"/>
                  </a:lnTo>
                  <a:lnTo>
                    <a:pt x="4576" y="102"/>
                  </a:lnTo>
                  <a:lnTo>
                    <a:pt x="4572" y="99"/>
                  </a:lnTo>
                  <a:lnTo>
                    <a:pt x="4568" y="98"/>
                  </a:lnTo>
                  <a:lnTo>
                    <a:pt x="4553" y="93"/>
                  </a:lnTo>
                  <a:lnTo>
                    <a:pt x="4543" y="89"/>
                  </a:lnTo>
                  <a:lnTo>
                    <a:pt x="4535" y="85"/>
                  </a:lnTo>
                  <a:lnTo>
                    <a:pt x="4527" y="79"/>
                  </a:lnTo>
                  <a:lnTo>
                    <a:pt x="4517" y="74"/>
                  </a:lnTo>
                  <a:lnTo>
                    <a:pt x="4499" y="67"/>
                  </a:lnTo>
                  <a:lnTo>
                    <a:pt x="4480" y="62"/>
                  </a:lnTo>
                  <a:lnTo>
                    <a:pt x="4460" y="58"/>
                  </a:lnTo>
                  <a:lnTo>
                    <a:pt x="4438" y="56"/>
                  </a:lnTo>
                  <a:lnTo>
                    <a:pt x="4397" y="55"/>
                  </a:lnTo>
                  <a:lnTo>
                    <a:pt x="4355" y="55"/>
                  </a:lnTo>
                  <a:lnTo>
                    <a:pt x="4298" y="55"/>
                  </a:lnTo>
                  <a:lnTo>
                    <a:pt x="4278" y="53"/>
                  </a:lnTo>
                  <a:lnTo>
                    <a:pt x="4259" y="49"/>
                  </a:lnTo>
                  <a:lnTo>
                    <a:pt x="4247" y="46"/>
                  </a:lnTo>
                  <a:lnTo>
                    <a:pt x="4235" y="44"/>
                  </a:lnTo>
                  <a:lnTo>
                    <a:pt x="4209" y="43"/>
                  </a:lnTo>
                  <a:lnTo>
                    <a:pt x="4198" y="42"/>
                  </a:lnTo>
                  <a:lnTo>
                    <a:pt x="4186" y="40"/>
                  </a:lnTo>
                  <a:lnTo>
                    <a:pt x="4162" y="33"/>
                  </a:lnTo>
                  <a:lnTo>
                    <a:pt x="4136" y="25"/>
                  </a:lnTo>
                  <a:lnTo>
                    <a:pt x="4113" y="19"/>
                  </a:lnTo>
                  <a:lnTo>
                    <a:pt x="4093" y="16"/>
                  </a:lnTo>
                  <a:lnTo>
                    <a:pt x="4083" y="15"/>
                  </a:lnTo>
                  <a:lnTo>
                    <a:pt x="4073" y="12"/>
                  </a:lnTo>
                  <a:lnTo>
                    <a:pt x="4060" y="6"/>
                  </a:lnTo>
                  <a:lnTo>
                    <a:pt x="4054" y="3"/>
                  </a:lnTo>
                  <a:lnTo>
                    <a:pt x="4046" y="1"/>
                  </a:lnTo>
                  <a:lnTo>
                    <a:pt x="4038" y="0"/>
                  </a:lnTo>
                  <a:lnTo>
                    <a:pt x="4030" y="0"/>
                  </a:lnTo>
                  <a:lnTo>
                    <a:pt x="4016" y="4"/>
                  </a:lnTo>
                  <a:lnTo>
                    <a:pt x="4000" y="9"/>
                  </a:lnTo>
                  <a:lnTo>
                    <a:pt x="3987" y="12"/>
                  </a:lnTo>
                  <a:lnTo>
                    <a:pt x="3969" y="13"/>
                  </a:lnTo>
                  <a:lnTo>
                    <a:pt x="3951" y="13"/>
                  </a:lnTo>
                  <a:lnTo>
                    <a:pt x="3933" y="13"/>
                  </a:lnTo>
                  <a:lnTo>
                    <a:pt x="3916" y="13"/>
                  </a:lnTo>
                  <a:lnTo>
                    <a:pt x="3882" y="16"/>
                  </a:lnTo>
                  <a:lnTo>
                    <a:pt x="3866" y="19"/>
                  </a:lnTo>
                  <a:lnTo>
                    <a:pt x="3848" y="19"/>
                  </a:lnTo>
                  <a:lnTo>
                    <a:pt x="3829" y="19"/>
                  </a:lnTo>
                  <a:lnTo>
                    <a:pt x="3819" y="19"/>
                  </a:lnTo>
                  <a:lnTo>
                    <a:pt x="3809" y="21"/>
                  </a:lnTo>
                  <a:lnTo>
                    <a:pt x="3801" y="22"/>
                  </a:lnTo>
                  <a:lnTo>
                    <a:pt x="3793" y="25"/>
                  </a:lnTo>
                  <a:lnTo>
                    <a:pt x="3785" y="28"/>
                  </a:lnTo>
                  <a:lnTo>
                    <a:pt x="3779" y="30"/>
                  </a:lnTo>
                  <a:lnTo>
                    <a:pt x="3764" y="31"/>
                  </a:lnTo>
                  <a:lnTo>
                    <a:pt x="3748" y="33"/>
                  </a:lnTo>
                  <a:lnTo>
                    <a:pt x="3732" y="34"/>
                  </a:lnTo>
                  <a:lnTo>
                    <a:pt x="3718" y="37"/>
                  </a:lnTo>
                  <a:lnTo>
                    <a:pt x="3697" y="42"/>
                  </a:lnTo>
                  <a:lnTo>
                    <a:pt x="3673" y="46"/>
                  </a:lnTo>
                  <a:lnTo>
                    <a:pt x="3628" y="53"/>
                  </a:lnTo>
                  <a:lnTo>
                    <a:pt x="3604" y="58"/>
                  </a:lnTo>
                  <a:lnTo>
                    <a:pt x="3578" y="64"/>
                  </a:lnTo>
                  <a:lnTo>
                    <a:pt x="3555" y="70"/>
                  </a:lnTo>
                  <a:lnTo>
                    <a:pt x="3529" y="73"/>
                  </a:lnTo>
                  <a:lnTo>
                    <a:pt x="3501" y="74"/>
                  </a:lnTo>
                  <a:lnTo>
                    <a:pt x="3487" y="76"/>
                  </a:lnTo>
                  <a:lnTo>
                    <a:pt x="3474" y="79"/>
                  </a:lnTo>
                  <a:lnTo>
                    <a:pt x="3450" y="86"/>
                  </a:lnTo>
                  <a:lnTo>
                    <a:pt x="3430" y="92"/>
                  </a:lnTo>
                  <a:lnTo>
                    <a:pt x="3412" y="95"/>
                  </a:lnTo>
                  <a:lnTo>
                    <a:pt x="3395" y="96"/>
                  </a:lnTo>
                  <a:lnTo>
                    <a:pt x="3373" y="96"/>
                  </a:lnTo>
                  <a:lnTo>
                    <a:pt x="3292" y="96"/>
                  </a:lnTo>
                  <a:lnTo>
                    <a:pt x="3253" y="95"/>
                  </a:lnTo>
                  <a:lnTo>
                    <a:pt x="3231" y="93"/>
                  </a:lnTo>
                  <a:lnTo>
                    <a:pt x="3211" y="90"/>
                  </a:lnTo>
                  <a:lnTo>
                    <a:pt x="3197" y="90"/>
                  </a:lnTo>
                  <a:lnTo>
                    <a:pt x="3182" y="89"/>
                  </a:lnTo>
                  <a:lnTo>
                    <a:pt x="3166" y="86"/>
                  </a:lnTo>
                  <a:lnTo>
                    <a:pt x="3154" y="79"/>
                  </a:lnTo>
                  <a:lnTo>
                    <a:pt x="3140" y="74"/>
                  </a:lnTo>
                  <a:lnTo>
                    <a:pt x="3126" y="71"/>
                  </a:lnTo>
                  <a:lnTo>
                    <a:pt x="3085" y="62"/>
                  </a:lnTo>
                  <a:lnTo>
                    <a:pt x="3042" y="53"/>
                  </a:lnTo>
                  <a:lnTo>
                    <a:pt x="3018" y="49"/>
                  </a:lnTo>
                  <a:lnTo>
                    <a:pt x="2996" y="49"/>
                  </a:lnTo>
                  <a:lnTo>
                    <a:pt x="2988" y="49"/>
                  </a:lnTo>
                  <a:lnTo>
                    <a:pt x="2982" y="50"/>
                  </a:lnTo>
                  <a:lnTo>
                    <a:pt x="2973" y="53"/>
                  </a:lnTo>
                  <a:lnTo>
                    <a:pt x="2961" y="55"/>
                  </a:lnTo>
                  <a:lnTo>
                    <a:pt x="2947" y="55"/>
                  </a:lnTo>
                  <a:lnTo>
                    <a:pt x="2923" y="55"/>
                  </a:lnTo>
                  <a:lnTo>
                    <a:pt x="2902" y="56"/>
                  </a:lnTo>
                  <a:lnTo>
                    <a:pt x="2880" y="59"/>
                  </a:lnTo>
                  <a:lnTo>
                    <a:pt x="2836" y="68"/>
                  </a:lnTo>
                  <a:lnTo>
                    <a:pt x="2819" y="73"/>
                  </a:lnTo>
                  <a:lnTo>
                    <a:pt x="2803" y="77"/>
                  </a:lnTo>
                  <a:lnTo>
                    <a:pt x="2785" y="82"/>
                  </a:lnTo>
                  <a:lnTo>
                    <a:pt x="2769" y="85"/>
                  </a:lnTo>
                  <a:lnTo>
                    <a:pt x="2726" y="89"/>
                  </a:lnTo>
                  <a:lnTo>
                    <a:pt x="2706" y="90"/>
                  </a:lnTo>
                  <a:lnTo>
                    <a:pt x="2685" y="90"/>
                  </a:lnTo>
                  <a:lnTo>
                    <a:pt x="2651" y="89"/>
                  </a:lnTo>
                  <a:lnTo>
                    <a:pt x="2635" y="89"/>
                  </a:lnTo>
                  <a:lnTo>
                    <a:pt x="2620" y="90"/>
                  </a:lnTo>
                  <a:lnTo>
                    <a:pt x="2604" y="93"/>
                  </a:lnTo>
                  <a:lnTo>
                    <a:pt x="2592" y="98"/>
                  </a:lnTo>
                  <a:lnTo>
                    <a:pt x="2578" y="101"/>
                  </a:lnTo>
                  <a:lnTo>
                    <a:pt x="2562" y="102"/>
                  </a:lnTo>
                  <a:lnTo>
                    <a:pt x="2541" y="102"/>
                  </a:lnTo>
                  <a:lnTo>
                    <a:pt x="2529" y="101"/>
                  </a:lnTo>
                  <a:lnTo>
                    <a:pt x="2517" y="102"/>
                  </a:lnTo>
                  <a:lnTo>
                    <a:pt x="2507" y="104"/>
                  </a:lnTo>
                  <a:lnTo>
                    <a:pt x="2497" y="107"/>
                  </a:lnTo>
                  <a:lnTo>
                    <a:pt x="2489" y="111"/>
                  </a:lnTo>
                  <a:lnTo>
                    <a:pt x="2479" y="113"/>
                  </a:lnTo>
                  <a:lnTo>
                    <a:pt x="2472" y="114"/>
                  </a:lnTo>
                  <a:lnTo>
                    <a:pt x="2462" y="114"/>
                  </a:lnTo>
                  <a:lnTo>
                    <a:pt x="2446" y="114"/>
                  </a:lnTo>
                  <a:lnTo>
                    <a:pt x="2436" y="116"/>
                  </a:lnTo>
                  <a:lnTo>
                    <a:pt x="2426" y="119"/>
                  </a:lnTo>
                  <a:lnTo>
                    <a:pt x="2418" y="123"/>
                  </a:lnTo>
                  <a:lnTo>
                    <a:pt x="2408" y="125"/>
                  </a:lnTo>
                  <a:lnTo>
                    <a:pt x="2393" y="128"/>
                  </a:lnTo>
                  <a:lnTo>
                    <a:pt x="2375" y="129"/>
                  </a:lnTo>
                  <a:lnTo>
                    <a:pt x="2339" y="128"/>
                  </a:lnTo>
                  <a:lnTo>
                    <a:pt x="2304" y="125"/>
                  </a:lnTo>
                  <a:lnTo>
                    <a:pt x="2286" y="122"/>
                  </a:lnTo>
                  <a:lnTo>
                    <a:pt x="2272" y="119"/>
                  </a:lnTo>
                  <a:lnTo>
                    <a:pt x="2253" y="114"/>
                  </a:lnTo>
                  <a:lnTo>
                    <a:pt x="2233" y="114"/>
                  </a:lnTo>
                  <a:lnTo>
                    <a:pt x="2193" y="114"/>
                  </a:lnTo>
                  <a:lnTo>
                    <a:pt x="2170" y="114"/>
                  </a:lnTo>
                  <a:lnTo>
                    <a:pt x="2146" y="114"/>
                  </a:lnTo>
                  <a:lnTo>
                    <a:pt x="2130" y="113"/>
                  </a:lnTo>
                  <a:lnTo>
                    <a:pt x="2116" y="110"/>
                  </a:lnTo>
                  <a:lnTo>
                    <a:pt x="2101" y="107"/>
                  </a:lnTo>
                  <a:lnTo>
                    <a:pt x="2087" y="104"/>
                  </a:lnTo>
                  <a:lnTo>
                    <a:pt x="2059" y="101"/>
                  </a:lnTo>
                  <a:lnTo>
                    <a:pt x="2047" y="99"/>
                  </a:lnTo>
                  <a:lnTo>
                    <a:pt x="2036" y="96"/>
                  </a:lnTo>
                  <a:lnTo>
                    <a:pt x="2022" y="93"/>
                  </a:lnTo>
                  <a:lnTo>
                    <a:pt x="2008" y="92"/>
                  </a:lnTo>
                  <a:lnTo>
                    <a:pt x="1980" y="90"/>
                  </a:lnTo>
                  <a:lnTo>
                    <a:pt x="1963" y="89"/>
                  </a:lnTo>
                  <a:lnTo>
                    <a:pt x="1945" y="88"/>
                  </a:lnTo>
                  <a:lnTo>
                    <a:pt x="1929" y="86"/>
                  </a:lnTo>
                  <a:lnTo>
                    <a:pt x="1911" y="85"/>
                  </a:lnTo>
                  <a:lnTo>
                    <a:pt x="1896" y="85"/>
                  </a:lnTo>
                  <a:lnTo>
                    <a:pt x="1882" y="86"/>
                  </a:lnTo>
                  <a:lnTo>
                    <a:pt x="1854" y="89"/>
                  </a:lnTo>
                  <a:lnTo>
                    <a:pt x="1838" y="90"/>
                  </a:lnTo>
                  <a:lnTo>
                    <a:pt x="1821" y="90"/>
                  </a:lnTo>
                  <a:lnTo>
                    <a:pt x="1807" y="92"/>
                  </a:lnTo>
                  <a:lnTo>
                    <a:pt x="1793" y="95"/>
                  </a:lnTo>
                  <a:lnTo>
                    <a:pt x="1779" y="98"/>
                  </a:lnTo>
                  <a:lnTo>
                    <a:pt x="1765" y="101"/>
                  </a:lnTo>
                  <a:lnTo>
                    <a:pt x="1722" y="107"/>
                  </a:lnTo>
                  <a:lnTo>
                    <a:pt x="1700" y="110"/>
                  </a:lnTo>
                  <a:lnTo>
                    <a:pt x="1679" y="114"/>
                  </a:lnTo>
                  <a:lnTo>
                    <a:pt x="1655" y="122"/>
                  </a:lnTo>
                  <a:lnTo>
                    <a:pt x="1643" y="125"/>
                  </a:lnTo>
                  <a:lnTo>
                    <a:pt x="1629" y="126"/>
                  </a:lnTo>
                  <a:lnTo>
                    <a:pt x="1615" y="128"/>
                  </a:lnTo>
                  <a:lnTo>
                    <a:pt x="1602" y="126"/>
                  </a:lnTo>
                  <a:lnTo>
                    <a:pt x="1574" y="126"/>
                  </a:lnTo>
                  <a:lnTo>
                    <a:pt x="1554" y="128"/>
                  </a:lnTo>
                  <a:lnTo>
                    <a:pt x="1537" y="129"/>
                  </a:lnTo>
                  <a:lnTo>
                    <a:pt x="1519" y="131"/>
                  </a:lnTo>
                  <a:lnTo>
                    <a:pt x="1501" y="132"/>
                  </a:lnTo>
                  <a:lnTo>
                    <a:pt x="1466" y="134"/>
                  </a:lnTo>
                  <a:lnTo>
                    <a:pt x="1430" y="137"/>
                  </a:lnTo>
                  <a:lnTo>
                    <a:pt x="1400" y="141"/>
                  </a:lnTo>
                  <a:lnTo>
                    <a:pt x="1387" y="142"/>
                  </a:lnTo>
                  <a:lnTo>
                    <a:pt x="1371" y="144"/>
                  </a:lnTo>
                  <a:lnTo>
                    <a:pt x="1343" y="144"/>
                  </a:lnTo>
                  <a:lnTo>
                    <a:pt x="1314" y="142"/>
                  </a:lnTo>
                  <a:lnTo>
                    <a:pt x="1286" y="142"/>
                  </a:lnTo>
                  <a:lnTo>
                    <a:pt x="1256" y="144"/>
                  </a:lnTo>
                  <a:lnTo>
                    <a:pt x="1243" y="145"/>
                  </a:lnTo>
                  <a:lnTo>
                    <a:pt x="1227" y="150"/>
                  </a:lnTo>
                  <a:lnTo>
                    <a:pt x="1213" y="153"/>
                  </a:lnTo>
                  <a:lnTo>
                    <a:pt x="1197" y="156"/>
                  </a:lnTo>
                  <a:lnTo>
                    <a:pt x="1181" y="157"/>
                  </a:lnTo>
                  <a:lnTo>
                    <a:pt x="1166" y="159"/>
                  </a:lnTo>
                  <a:lnTo>
                    <a:pt x="1130" y="157"/>
                  </a:lnTo>
                  <a:lnTo>
                    <a:pt x="1097" y="156"/>
                  </a:lnTo>
                  <a:lnTo>
                    <a:pt x="1063" y="156"/>
                  </a:lnTo>
                  <a:lnTo>
                    <a:pt x="1045" y="157"/>
                  </a:lnTo>
                  <a:lnTo>
                    <a:pt x="1026" y="159"/>
                  </a:lnTo>
                  <a:lnTo>
                    <a:pt x="990" y="165"/>
                  </a:lnTo>
                  <a:lnTo>
                    <a:pt x="953" y="171"/>
                  </a:lnTo>
                  <a:lnTo>
                    <a:pt x="933" y="172"/>
                  </a:lnTo>
                  <a:lnTo>
                    <a:pt x="915" y="174"/>
                  </a:lnTo>
                  <a:lnTo>
                    <a:pt x="864" y="175"/>
                  </a:lnTo>
                  <a:lnTo>
                    <a:pt x="838" y="175"/>
                  </a:lnTo>
                  <a:lnTo>
                    <a:pt x="813" y="178"/>
                  </a:lnTo>
                  <a:lnTo>
                    <a:pt x="761" y="184"/>
                  </a:lnTo>
                  <a:lnTo>
                    <a:pt x="736" y="186"/>
                  </a:lnTo>
                  <a:lnTo>
                    <a:pt x="710" y="186"/>
                  </a:lnTo>
                  <a:lnTo>
                    <a:pt x="692" y="187"/>
                  </a:lnTo>
                  <a:lnTo>
                    <a:pt x="678" y="188"/>
                  </a:lnTo>
                  <a:lnTo>
                    <a:pt x="647" y="196"/>
                  </a:lnTo>
                  <a:lnTo>
                    <a:pt x="633" y="197"/>
                  </a:lnTo>
                  <a:lnTo>
                    <a:pt x="619" y="197"/>
                  </a:lnTo>
                  <a:lnTo>
                    <a:pt x="598" y="199"/>
                  </a:lnTo>
                  <a:lnTo>
                    <a:pt x="578" y="202"/>
                  </a:lnTo>
                  <a:lnTo>
                    <a:pt x="556" y="205"/>
                  </a:lnTo>
                  <a:lnTo>
                    <a:pt x="534" y="208"/>
                  </a:lnTo>
                  <a:lnTo>
                    <a:pt x="497" y="211"/>
                  </a:lnTo>
                  <a:lnTo>
                    <a:pt x="460" y="214"/>
                  </a:lnTo>
                  <a:lnTo>
                    <a:pt x="383" y="215"/>
                  </a:lnTo>
                  <a:lnTo>
                    <a:pt x="359" y="217"/>
                  </a:lnTo>
                  <a:lnTo>
                    <a:pt x="333" y="218"/>
                  </a:lnTo>
                  <a:lnTo>
                    <a:pt x="310" y="221"/>
                  </a:lnTo>
                  <a:lnTo>
                    <a:pt x="284" y="221"/>
                  </a:lnTo>
                  <a:lnTo>
                    <a:pt x="268" y="221"/>
                  </a:lnTo>
                  <a:lnTo>
                    <a:pt x="250" y="223"/>
                  </a:lnTo>
                  <a:lnTo>
                    <a:pt x="219" y="227"/>
                  </a:lnTo>
                  <a:lnTo>
                    <a:pt x="185" y="232"/>
                  </a:lnTo>
                  <a:lnTo>
                    <a:pt x="170" y="233"/>
                  </a:lnTo>
                  <a:lnTo>
                    <a:pt x="152" y="233"/>
                  </a:lnTo>
                  <a:lnTo>
                    <a:pt x="130" y="232"/>
                  </a:lnTo>
                  <a:lnTo>
                    <a:pt x="108" y="233"/>
                  </a:lnTo>
                  <a:lnTo>
                    <a:pt x="87" y="234"/>
                  </a:lnTo>
                  <a:lnTo>
                    <a:pt x="67" y="239"/>
                  </a:lnTo>
                  <a:lnTo>
                    <a:pt x="47" y="243"/>
                  </a:lnTo>
                  <a:lnTo>
                    <a:pt x="26" y="245"/>
                  </a:lnTo>
                  <a:lnTo>
                    <a:pt x="0" y="246"/>
                  </a:lnTo>
                  <a:lnTo>
                    <a:pt x="0" y="276"/>
                  </a:lnTo>
                  <a:close/>
                </a:path>
              </a:pathLst>
            </a:custGeom>
            <a:gradFill rotWithShape="1">
              <a:gsLst>
                <a:gs pos="0">
                  <a:srgbClr val="616FAD"/>
                </a:gs>
                <a:gs pos="100000">
                  <a:srgbClr val="2D33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74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274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20" y="1075"/>
              <a:ext cx="107" cy="105"/>
            </a:xfrm>
            <a:custGeom>
              <a:avLst/>
              <a:gdLst>
                <a:gd name="T0" fmla="*/ 71 w 106"/>
                <a:gd name="T1" fmla="*/ 73 h 108"/>
                <a:gd name="T2" fmla="*/ 93 w 106"/>
                <a:gd name="T3" fmla="*/ 70 h 108"/>
                <a:gd name="T4" fmla="*/ 110 w 106"/>
                <a:gd name="T5" fmla="*/ 63 h 108"/>
                <a:gd name="T6" fmla="*/ 83 w 106"/>
                <a:gd name="T7" fmla="*/ 67 h 108"/>
                <a:gd name="T8" fmla="*/ 45 w 106"/>
                <a:gd name="T9" fmla="*/ 72 h 108"/>
                <a:gd name="T10" fmla="*/ 21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19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83 w 106"/>
                <a:gd name="T25" fmla="*/ 66 h 108"/>
                <a:gd name="T26" fmla="*/ 116 w 106"/>
                <a:gd name="T27" fmla="*/ 54 h 108"/>
                <a:gd name="T28" fmla="*/ 102 w 106"/>
                <a:gd name="T29" fmla="*/ 53 h 108"/>
                <a:gd name="T30" fmla="*/ 58 w 106"/>
                <a:gd name="T31" fmla="*/ 59 h 108"/>
                <a:gd name="T32" fmla="*/ 25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1 w 106"/>
                <a:gd name="T39" fmla="*/ 52 h 108"/>
                <a:gd name="T40" fmla="*/ 79 w 106"/>
                <a:gd name="T41" fmla="*/ 56 h 108"/>
                <a:gd name="T42" fmla="*/ 104 w 106"/>
                <a:gd name="T43" fmla="*/ 53 h 108"/>
                <a:gd name="T44" fmla="*/ 110 w 106"/>
                <a:gd name="T45" fmla="*/ 51 h 108"/>
                <a:gd name="T46" fmla="*/ 102 w 106"/>
                <a:gd name="T47" fmla="*/ 51 h 108"/>
                <a:gd name="T48" fmla="*/ 65 w 106"/>
                <a:gd name="T49" fmla="*/ 53 h 108"/>
                <a:gd name="T50" fmla="*/ 37 w 106"/>
                <a:gd name="T51" fmla="*/ 53 h 108"/>
                <a:gd name="T52" fmla="*/ 29 w 106"/>
                <a:gd name="T53" fmla="*/ 51 h 108"/>
                <a:gd name="T54" fmla="*/ 27 w 106"/>
                <a:gd name="T55" fmla="*/ 47 h 108"/>
                <a:gd name="T56" fmla="*/ 27 w 106"/>
                <a:gd name="T57" fmla="*/ 43 h 108"/>
                <a:gd name="T58" fmla="*/ 45 w 106"/>
                <a:gd name="T59" fmla="*/ 47 h 108"/>
                <a:gd name="T60" fmla="*/ 75 w 106"/>
                <a:gd name="T61" fmla="*/ 46 h 108"/>
                <a:gd name="T62" fmla="*/ 93 w 106"/>
                <a:gd name="T63" fmla="*/ 44 h 108"/>
                <a:gd name="T64" fmla="*/ 106 w 106"/>
                <a:gd name="T65" fmla="*/ 34 h 108"/>
                <a:gd name="T66" fmla="*/ 91 w 106"/>
                <a:gd name="T67" fmla="*/ 42 h 108"/>
                <a:gd name="T68" fmla="*/ 65 w 106"/>
                <a:gd name="T69" fmla="*/ 49 h 108"/>
                <a:gd name="T70" fmla="*/ 37 w 106"/>
                <a:gd name="T71" fmla="*/ 49 h 108"/>
                <a:gd name="T72" fmla="*/ 29 w 106"/>
                <a:gd name="T73" fmla="*/ 46 h 108"/>
                <a:gd name="T74" fmla="*/ 19 w 106"/>
                <a:gd name="T75" fmla="*/ 40 h 108"/>
                <a:gd name="T76" fmla="*/ 29 w 106"/>
                <a:gd name="T77" fmla="*/ 39 h 108"/>
                <a:gd name="T78" fmla="*/ 67 w 106"/>
                <a:gd name="T79" fmla="*/ 44 h 108"/>
                <a:gd name="T80" fmla="*/ 79 w 106"/>
                <a:gd name="T81" fmla="*/ 30 h 108"/>
                <a:gd name="T82" fmla="*/ 71 w 106"/>
                <a:gd name="T83" fmla="*/ 31 h 108"/>
                <a:gd name="T84" fmla="*/ 45 w 106"/>
                <a:gd name="T85" fmla="*/ 30 h 108"/>
                <a:gd name="T86" fmla="*/ 27 w 106"/>
                <a:gd name="T87" fmla="*/ 20 h 108"/>
                <a:gd name="T88" fmla="*/ 17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71 w 106"/>
                <a:gd name="T95" fmla="*/ 24 h 108"/>
                <a:gd name="T96" fmla="*/ 79 w 106"/>
                <a:gd name="T97" fmla="*/ 18 h 108"/>
                <a:gd name="T98" fmla="*/ 7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67 w 106"/>
                <a:gd name="T113" fmla="*/ 0 h 108"/>
                <a:gd name="T114" fmla="*/ 69 w 106"/>
                <a:gd name="T115" fmla="*/ 15 h 108"/>
                <a:gd name="T116" fmla="*/ 58 w 106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08"/>
                <a:gd name="T179" fmla="*/ 106 w 106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2" y="87"/>
                  </a:lnTo>
                  <a:lnTo>
                    <a:pt x="100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1" y="92"/>
                  </a:lnTo>
                  <a:lnTo>
                    <a:pt x="15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19" y="80"/>
                  </a:lnTo>
                  <a:lnTo>
                    <a:pt x="27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0" y="80"/>
                  </a:lnTo>
                  <a:lnTo>
                    <a:pt x="106" y="74"/>
                  </a:lnTo>
                  <a:lnTo>
                    <a:pt x="92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5" y="79"/>
                  </a:lnTo>
                  <a:lnTo>
                    <a:pt x="19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1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4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2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0" y="50"/>
                  </a:lnTo>
                  <a:lnTo>
                    <a:pt x="96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29" y="59"/>
                  </a:lnTo>
                  <a:lnTo>
                    <a:pt x="21" y="53"/>
                  </a:lnTo>
                  <a:lnTo>
                    <a:pt x="19" y="50"/>
                  </a:lnTo>
                  <a:lnTo>
                    <a:pt x="23" y="49"/>
                  </a:lnTo>
                  <a:lnTo>
                    <a:pt x="29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7" y="30"/>
                  </a:lnTo>
                  <a:lnTo>
                    <a:pt x="17" y="21"/>
                  </a:lnTo>
                  <a:lnTo>
                    <a:pt x="23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20" y="1075"/>
              <a:ext cx="107" cy="105"/>
            </a:xfrm>
            <a:custGeom>
              <a:avLst/>
              <a:gdLst>
                <a:gd name="T0" fmla="*/ 71 w 106"/>
                <a:gd name="T1" fmla="*/ 73 h 108"/>
                <a:gd name="T2" fmla="*/ 93 w 106"/>
                <a:gd name="T3" fmla="*/ 70 h 108"/>
                <a:gd name="T4" fmla="*/ 110 w 106"/>
                <a:gd name="T5" fmla="*/ 63 h 108"/>
                <a:gd name="T6" fmla="*/ 83 w 106"/>
                <a:gd name="T7" fmla="*/ 67 h 108"/>
                <a:gd name="T8" fmla="*/ 45 w 106"/>
                <a:gd name="T9" fmla="*/ 72 h 108"/>
                <a:gd name="T10" fmla="*/ 21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19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83 w 106"/>
                <a:gd name="T25" fmla="*/ 66 h 108"/>
                <a:gd name="T26" fmla="*/ 116 w 106"/>
                <a:gd name="T27" fmla="*/ 54 h 108"/>
                <a:gd name="T28" fmla="*/ 102 w 106"/>
                <a:gd name="T29" fmla="*/ 53 h 108"/>
                <a:gd name="T30" fmla="*/ 58 w 106"/>
                <a:gd name="T31" fmla="*/ 59 h 108"/>
                <a:gd name="T32" fmla="*/ 25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1 w 106"/>
                <a:gd name="T39" fmla="*/ 52 h 108"/>
                <a:gd name="T40" fmla="*/ 79 w 106"/>
                <a:gd name="T41" fmla="*/ 56 h 108"/>
                <a:gd name="T42" fmla="*/ 104 w 106"/>
                <a:gd name="T43" fmla="*/ 53 h 108"/>
                <a:gd name="T44" fmla="*/ 110 w 106"/>
                <a:gd name="T45" fmla="*/ 51 h 108"/>
                <a:gd name="T46" fmla="*/ 102 w 106"/>
                <a:gd name="T47" fmla="*/ 51 h 108"/>
                <a:gd name="T48" fmla="*/ 65 w 106"/>
                <a:gd name="T49" fmla="*/ 53 h 108"/>
                <a:gd name="T50" fmla="*/ 37 w 106"/>
                <a:gd name="T51" fmla="*/ 53 h 108"/>
                <a:gd name="T52" fmla="*/ 29 w 106"/>
                <a:gd name="T53" fmla="*/ 51 h 108"/>
                <a:gd name="T54" fmla="*/ 27 w 106"/>
                <a:gd name="T55" fmla="*/ 47 h 108"/>
                <a:gd name="T56" fmla="*/ 27 w 106"/>
                <a:gd name="T57" fmla="*/ 43 h 108"/>
                <a:gd name="T58" fmla="*/ 45 w 106"/>
                <a:gd name="T59" fmla="*/ 47 h 108"/>
                <a:gd name="T60" fmla="*/ 75 w 106"/>
                <a:gd name="T61" fmla="*/ 46 h 108"/>
                <a:gd name="T62" fmla="*/ 93 w 106"/>
                <a:gd name="T63" fmla="*/ 44 h 108"/>
                <a:gd name="T64" fmla="*/ 106 w 106"/>
                <a:gd name="T65" fmla="*/ 34 h 108"/>
                <a:gd name="T66" fmla="*/ 91 w 106"/>
                <a:gd name="T67" fmla="*/ 42 h 108"/>
                <a:gd name="T68" fmla="*/ 65 w 106"/>
                <a:gd name="T69" fmla="*/ 49 h 108"/>
                <a:gd name="T70" fmla="*/ 37 w 106"/>
                <a:gd name="T71" fmla="*/ 49 h 108"/>
                <a:gd name="T72" fmla="*/ 29 w 106"/>
                <a:gd name="T73" fmla="*/ 46 h 108"/>
                <a:gd name="T74" fmla="*/ 19 w 106"/>
                <a:gd name="T75" fmla="*/ 40 h 108"/>
                <a:gd name="T76" fmla="*/ 29 w 106"/>
                <a:gd name="T77" fmla="*/ 39 h 108"/>
                <a:gd name="T78" fmla="*/ 67 w 106"/>
                <a:gd name="T79" fmla="*/ 44 h 108"/>
                <a:gd name="T80" fmla="*/ 79 w 106"/>
                <a:gd name="T81" fmla="*/ 30 h 108"/>
                <a:gd name="T82" fmla="*/ 71 w 106"/>
                <a:gd name="T83" fmla="*/ 31 h 108"/>
                <a:gd name="T84" fmla="*/ 45 w 106"/>
                <a:gd name="T85" fmla="*/ 30 h 108"/>
                <a:gd name="T86" fmla="*/ 27 w 106"/>
                <a:gd name="T87" fmla="*/ 20 h 108"/>
                <a:gd name="T88" fmla="*/ 17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71 w 106"/>
                <a:gd name="T95" fmla="*/ 24 h 108"/>
                <a:gd name="T96" fmla="*/ 79 w 106"/>
                <a:gd name="T97" fmla="*/ 18 h 108"/>
                <a:gd name="T98" fmla="*/ 7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67 w 106"/>
                <a:gd name="T113" fmla="*/ 0 h 108"/>
                <a:gd name="T114" fmla="*/ 69 w 106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108"/>
                <a:gd name="T176" fmla="*/ 106 w 106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2" y="87"/>
                  </a:lnTo>
                  <a:lnTo>
                    <a:pt x="100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1" y="92"/>
                  </a:lnTo>
                  <a:lnTo>
                    <a:pt x="15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19" y="80"/>
                  </a:lnTo>
                  <a:lnTo>
                    <a:pt x="27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0" y="80"/>
                  </a:lnTo>
                  <a:lnTo>
                    <a:pt x="106" y="74"/>
                  </a:lnTo>
                  <a:lnTo>
                    <a:pt x="92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5" y="79"/>
                  </a:lnTo>
                  <a:lnTo>
                    <a:pt x="19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1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4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2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0" y="50"/>
                  </a:lnTo>
                  <a:lnTo>
                    <a:pt x="96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29" y="59"/>
                  </a:lnTo>
                  <a:lnTo>
                    <a:pt x="21" y="53"/>
                  </a:lnTo>
                  <a:lnTo>
                    <a:pt x="19" y="50"/>
                  </a:lnTo>
                  <a:lnTo>
                    <a:pt x="23" y="49"/>
                  </a:lnTo>
                  <a:lnTo>
                    <a:pt x="29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7" y="30"/>
                  </a:lnTo>
                  <a:lnTo>
                    <a:pt x="17" y="21"/>
                  </a:lnTo>
                  <a:lnTo>
                    <a:pt x="23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17" y="1127"/>
              <a:ext cx="1" cy="68"/>
            </a:xfrm>
            <a:custGeom>
              <a:avLst/>
              <a:gdLst>
                <a:gd name="T0" fmla="*/ 0 w 1"/>
                <a:gd name="T1" fmla="*/ 51 h 70"/>
                <a:gd name="T2" fmla="*/ 0 w 1"/>
                <a:gd name="T3" fmla="*/ 0 h 70"/>
                <a:gd name="T4" fmla="*/ 0 w 1"/>
                <a:gd name="T5" fmla="*/ 51 h 70"/>
                <a:gd name="T6" fmla="*/ 0 60000 65536"/>
                <a:gd name="T7" fmla="*/ 0 60000 65536"/>
                <a:gd name="T8" fmla="*/ 0 60000 65536"/>
                <a:gd name="T9" fmla="*/ 0 w 1"/>
                <a:gd name="T10" fmla="*/ 0 h 70"/>
                <a:gd name="T11" fmla="*/ 1 w 1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0">
                  <a:moveTo>
                    <a:pt x="0" y="70"/>
                  </a:move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417" y="1127"/>
              <a:ext cx="1" cy="68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77" y="1109"/>
              <a:ext cx="77" cy="76"/>
            </a:xfrm>
            <a:custGeom>
              <a:avLst/>
              <a:gdLst>
                <a:gd name="T0" fmla="*/ 55 w 76"/>
                <a:gd name="T1" fmla="*/ 53 h 78"/>
                <a:gd name="T2" fmla="*/ 71 w 76"/>
                <a:gd name="T3" fmla="*/ 52 h 78"/>
                <a:gd name="T4" fmla="*/ 83 w 76"/>
                <a:gd name="T5" fmla="*/ 48 h 78"/>
                <a:gd name="T6" fmla="*/ 63 w 76"/>
                <a:gd name="T7" fmla="*/ 50 h 78"/>
                <a:gd name="T8" fmla="*/ 25 w 76"/>
                <a:gd name="T9" fmla="*/ 52 h 78"/>
                <a:gd name="T10" fmla="*/ 7 w 76"/>
                <a:gd name="T11" fmla="*/ 49 h 78"/>
                <a:gd name="T12" fmla="*/ 1 w 76"/>
                <a:gd name="T13" fmla="*/ 45 h 78"/>
                <a:gd name="T14" fmla="*/ 15 w 76"/>
                <a:gd name="T15" fmla="*/ 48 h 78"/>
                <a:gd name="T16" fmla="*/ 27 w 76"/>
                <a:gd name="T17" fmla="*/ 50 h 78"/>
                <a:gd name="T18" fmla="*/ 51 w 76"/>
                <a:gd name="T19" fmla="*/ 50 h 78"/>
                <a:gd name="T20" fmla="*/ 77 w 76"/>
                <a:gd name="T21" fmla="*/ 47 h 78"/>
                <a:gd name="T22" fmla="*/ 86 w 76"/>
                <a:gd name="T23" fmla="*/ 42 h 78"/>
                <a:gd name="T24" fmla="*/ 69 w 76"/>
                <a:gd name="T25" fmla="*/ 42 h 78"/>
                <a:gd name="T26" fmla="*/ 29 w 76"/>
                <a:gd name="T27" fmla="*/ 47 h 78"/>
                <a:gd name="T28" fmla="*/ 9 w 76"/>
                <a:gd name="T29" fmla="*/ 44 h 78"/>
                <a:gd name="T30" fmla="*/ 0 w 76"/>
                <a:gd name="T31" fmla="*/ 38 h 78"/>
                <a:gd name="T32" fmla="*/ 49 w 76"/>
                <a:gd name="T33" fmla="*/ 42 h 78"/>
                <a:gd name="T34" fmla="*/ 71 w 76"/>
                <a:gd name="T35" fmla="*/ 44 h 78"/>
                <a:gd name="T36" fmla="*/ 83 w 76"/>
                <a:gd name="T37" fmla="*/ 39 h 78"/>
                <a:gd name="T38" fmla="*/ 77 w 76"/>
                <a:gd name="T39" fmla="*/ 38 h 78"/>
                <a:gd name="T40" fmla="*/ 51 w 76"/>
                <a:gd name="T41" fmla="*/ 42 h 78"/>
                <a:gd name="T42" fmla="*/ 25 w 76"/>
                <a:gd name="T43" fmla="*/ 41 h 78"/>
                <a:gd name="T44" fmla="*/ 21 w 76"/>
                <a:gd name="T45" fmla="*/ 36 h 78"/>
                <a:gd name="T46" fmla="*/ 21 w 76"/>
                <a:gd name="T47" fmla="*/ 29 h 78"/>
                <a:gd name="T48" fmla="*/ 27 w 76"/>
                <a:gd name="T49" fmla="*/ 32 h 78"/>
                <a:gd name="T50" fmla="*/ 51 w 76"/>
                <a:gd name="T51" fmla="*/ 34 h 78"/>
                <a:gd name="T52" fmla="*/ 65 w 76"/>
                <a:gd name="T53" fmla="*/ 32 h 78"/>
                <a:gd name="T54" fmla="*/ 77 w 76"/>
                <a:gd name="T55" fmla="*/ 26 h 78"/>
                <a:gd name="T56" fmla="*/ 81 w 76"/>
                <a:gd name="T57" fmla="*/ 22 h 78"/>
                <a:gd name="T58" fmla="*/ 57 w 76"/>
                <a:gd name="T59" fmla="*/ 34 h 78"/>
                <a:gd name="T60" fmla="*/ 33 w 76"/>
                <a:gd name="T61" fmla="*/ 36 h 78"/>
                <a:gd name="T62" fmla="*/ 21 w 76"/>
                <a:gd name="T63" fmla="*/ 32 h 78"/>
                <a:gd name="T64" fmla="*/ 15 w 76"/>
                <a:gd name="T65" fmla="*/ 28 h 78"/>
                <a:gd name="T66" fmla="*/ 17 w 76"/>
                <a:gd name="T67" fmla="*/ 25 h 78"/>
                <a:gd name="T68" fmla="*/ 53 w 76"/>
                <a:gd name="T69" fmla="*/ 29 h 78"/>
                <a:gd name="T70" fmla="*/ 57 w 76"/>
                <a:gd name="T71" fmla="*/ 25 h 78"/>
                <a:gd name="T72" fmla="*/ 59 w 76"/>
                <a:gd name="T73" fmla="*/ 19 h 78"/>
                <a:gd name="T74" fmla="*/ 49 w 76"/>
                <a:gd name="T75" fmla="*/ 20 h 78"/>
                <a:gd name="T76" fmla="*/ 29 w 76"/>
                <a:gd name="T77" fmla="*/ 19 h 78"/>
                <a:gd name="T78" fmla="*/ 13 w 76"/>
                <a:gd name="T79" fmla="*/ 15 h 78"/>
                <a:gd name="T80" fmla="*/ 17 w 76"/>
                <a:gd name="T81" fmla="*/ 19 h 78"/>
                <a:gd name="T82" fmla="*/ 29 w 76"/>
                <a:gd name="T83" fmla="*/ 19 h 78"/>
                <a:gd name="T84" fmla="*/ 49 w 76"/>
                <a:gd name="T85" fmla="*/ 19 h 78"/>
                <a:gd name="T86" fmla="*/ 57 w 76"/>
                <a:gd name="T87" fmla="*/ 19 h 78"/>
                <a:gd name="T88" fmla="*/ 61 w 76"/>
                <a:gd name="T89" fmla="*/ 14 h 78"/>
                <a:gd name="T90" fmla="*/ 37 w 76"/>
                <a:gd name="T91" fmla="*/ 19 h 78"/>
                <a:gd name="T92" fmla="*/ 33 w 76"/>
                <a:gd name="T93" fmla="*/ 18 h 78"/>
                <a:gd name="T94" fmla="*/ 29 w 76"/>
                <a:gd name="T95" fmla="*/ 3 h 78"/>
                <a:gd name="T96" fmla="*/ 27 w 76"/>
                <a:gd name="T97" fmla="*/ 9 h 78"/>
                <a:gd name="T98" fmla="*/ 29 w 76"/>
                <a:gd name="T99" fmla="*/ 18 h 78"/>
                <a:gd name="T100" fmla="*/ 31 w 76"/>
                <a:gd name="T101" fmla="*/ 19 h 78"/>
                <a:gd name="T102" fmla="*/ 51 w 76"/>
                <a:gd name="T103" fmla="*/ 0 h 78"/>
                <a:gd name="T104" fmla="*/ 53 w 76"/>
                <a:gd name="T105" fmla="*/ 11 h 78"/>
                <a:gd name="T106" fmla="*/ 49 w 76"/>
                <a:gd name="T107" fmla="*/ 58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"/>
                <a:gd name="T163" fmla="*/ 0 h 78"/>
                <a:gd name="T164" fmla="*/ 76 w 76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" h="78">
                  <a:moveTo>
                    <a:pt x="39" y="78"/>
                  </a:moveTo>
                  <a:lnTo>
                    <a:pt x="45" y="69"/>
                  </a:lnTo>
                  <a:lnTo>
                    <a:pt x="61" y="66"/>
                  </a:lnTo>
                  <a:lnTo>
                    <a:pt x="67" y="63"/>
                  </a:lnTo>
                  <a:lnTo>
                    <a:pt x="73" y="58"/>
                  </a:lnTo>
                  <a:lnTo>
                    <a:pt x="53" y="63"/>
                  </a:lnTo>
                  <a:lnTo>
                    <a:pt x="33" y="66"/>
                  </a:lnTo>
                  <a:lnTo>
                    <a:pt x="25" y="67"/>
                  </a:lnTo>
                  <a:lnTo>
                    <a:pt x="15" y="66"/>
                  </a:lnTo>
                  <a:lnTo>
                    <a:pt x="7" y="61"/>
                  </a:lnTo>
                  <a:lnTo>
                    <a:pt x="1" y="55"/>
                  </a:lnTo>
                  <a:lnTo>
                    <a:pt x="9" y="55"/>
                  </a:lnTo>
                  <a:lnTo>
                    <a:pt x="15" y="58"/>
                  </a:lnTo>
                  <a:lnTo>
                    <a:pt x="21" y="60"/>
                  </a:lnTo>
                  <a:lnTo>
                    <a:pt x="27" y="63"/>
                  </a:lnTo>
                  <a:lnTo>
                    <a:pt x="41" y="63"/>
                  </a:lnTo>
                  <a:lnTo>
                    <a:pt x="53" y="61"/>
                  </a:lnTo>
                  <a:lnTo>
                    <a:pt x="67" y="57"/>
                  </a:lnTo>
                  <a:lnTo>
                    <a:pt x="76" y="52"/>
                  </a:lnTo>
                  <a:lnTo>
                    <a:pt x="69" y="52"/>
                  </a:lnTo>
                  <a:lnTo>
                    <a:pt x="59" y="52"/>
                  </a:lnTo>
                  <a:lnTo>
                    <a:pt x="39" y="55"/>
                  </a:lnTo>
                  <a:lnTo>
                    <a:pt x="29" y="57"/>
                  </a:lnTo>
                  <a:lnTo>
                    <a:pt x="19" y="57"/>
                  </a:lnTo>
                  <a:lnTo>
                    <a:pt x="9" y="54"/>
                  </a:lnTo>
                  <a:lnTo>
                    <a:pt x="0" y="48"/>
                  </a:lnTo>
                  <a:lnTo>
                    <a:pt x="17" y="49"/>
                  </a:lnTo>
                  <a:lnTo>
                    <a:pt x="39" y="52"/>
                  </a:lnTo>
                  <a:lnTo>
                    <a:pt x="51" y="54"/>
                  </a:lnTo>
                  <a:lnTo>
                    <a:pt x="61" y="54"/>
                  </a:lnTo>
                  <a:lnTo>
                    <a:pt x="69" y="52"/>
                  </a:lnTo>
                  <a:lnTo>
                    <a:pt x="73" y="49"/>
                  </a:lnTo>
                  <a:lnTo>
                    <a:pt x="67" y="48"/>
                  </a:lnTo>
                  <a:lnTo>
                    <a:pt x="59" y="49"/>
                  </a:lnTo>
                  <a:lnTo>
                    <a:pt x="41" y="52"/>
                  </a:lnTo>
                  <a:lnTo>
                    <a:pt x="31" y="52"/>
                  </a:lnTo>
                  <a:lnTo>
                    <a:pt x="25" y="51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19" y="44"/>
                  </a:lnTo>
                  <a:lnTo>
                    <a:pt x="21" y="39"/>
                  </a:lnTo>
                  <a:lnTo>
                    <a:pt x="27" y="42"/>
                  </a:lnTo>
                  <a:lnTo>
                    <a:pt x="33" y="44"/>
                  </a:lnTo>
                  <a:lnTo>
                    <a:pt x="41" y="44"/>
                  </a:lnTo>
                  <a:lnTo>
                    <a:pt x="47" y="44"/>
                  </a:lnTo>
                  <a:lnTo>
                    <a:pt x="55" y="42"/>
                  </a:lnTo>
                  <a:lnTo>
                    <a:pt x="61" y="39"/>
                  </a:lnTo>
                  <a:lnTo>
                    <a:pt x="67" y="36"/>
                  </a:lnTo>
                  <a:lnTo>
                    <a:pt x="71" y="32"/>
                  </a:lnTo>
                  <a:lnTo>
                    <a:pt x="59" y="38"/>
                  </a:lnTo>
                  <a:lnTo>
                    <a:pt x="47" y="44"/>
                  </a:lnTo>
                  <a:lnTo>
                    <a:pt x="41" y="45"/>
                  </a:lnTo>
                  <a:lnTo>
                    <a:pt x="33" y="46"/>
                  </a:lnTo>
                  <a:lnTo>
                    <a:pt x="27" y="45"/>
                  </a:lnTo>
                  <a:lnTo>
                    <a:pt x="21" y="42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43" y="39"/>
                  </a:lnTo>
                  <a:lnTo>
                    <a:pt x="47" y="35"/>
                  </a:lnTo>
                  <a:lnTo>
                    <a:pt x="49" y="29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9"/>
                  </a:lnTo>
                  <a:lnTo>
                    <a:pt x="29" y="27"/>
                  </a:lnTo>
                  <a:lnTo>
                    <a:pt x="21" y="21"/>
                  </a:lnTo>
                  <a:lnTo>
                    <a:pt x="13" y="15"/>
                  </a:lnTo>
                  <a:lnTo>
                    <a:pt x="17" y="20"/>
                  </a:lnTo>
                  <a:lnTo>
                    <a:pt x="23" y="24"/>
                  </a:lnTo>
                  <a:lnTo>
                    <a:pt x="29" y="27"/>
                  </a:lnTo>
                  <a:lnTo>
                    <a:pt x="35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1" y="14"/>
                  </a:lnTo>
                  <a:lnTo>
                    <a:pt x="43" y="18"/>
                  </a:lnTo>
                  <a:lnTo>
                    <a:pt x="37" y="21"/>
                  </a:lnTo>
                  <a:lnTo>
                    <a:pt x="33" y="18"/>
                  </a:lnTo>
                  <a:lnTo>
                    <a:pt x="31" y="14"/>
                  </a:lnTo>
                  <a:lnTo>
                    <a:pt x="29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9" y="18"/>
                  </a:lnTo>
                  <a:lnTo>
                    <a:pt x="31" y="21"/>
                  </a:lnTo>
                  <a:lnTo>
                    <a:pt x="37" y="11"/>
                  </a:lnTo>
                  <a:lnTo>
                    <a:pt x="41" y="0"/>
                  </a:lnTo>
                  <a:lnTo>
                    <a:pt x="43" y="11"/>
                  </a:lnTo>
                  <a:lnTo>
                    <a:pt x="43" y="21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77" y="1109"/>
              <a:ext cx="77" cy="76"/>
            </a:xfrm>
            <a:custGeom>
              <a:avLst/>
              <a:gdLst>
                <a:gd name="T0" fmla="*/ 55 w 76"/>
                <a:gd name="T1" fmla="*/ 53 h 78"/>
                <a:gd name="T2" fmla="*/ 71 w 76"/>
                <a:gd name="T3" fmla="*/ 52 h 78"/>
                <a:gd name="T4" fmla="*/ 83 w 76"/>
                <a:gd name="T5" fmla="*/ 48 h 78"/>
                <a:gd name="T6" fmla="*/ 63 w 76"/>
                <a:gd name="T7" fmla="*/ 50 h 78"/>
                <a:gd name="T8" fmla="*/ 25 w 76"/>
                <a:gd name="T9" fmla="*/ 52 h 78"/>
                <a:gd name="T10" fmla="*/ 7 w 76"/>
                <a:gd name="T11" fmla="*/ 49 h 78"/>
                <a:gd name="T12" fmla="*/ 1 w 76"/>
                <a:gd name="T13" fmla="*/ 45 h 78"/>
                <a:gd name="T14" fmla="*/ 15 w 76"/>
                <a:gd name="T15" fmla="*/ 48 h 78"/>
                <a:gd name="T16" fmla="*/ 27 w 76"/>
                <a:gd name="T17" fmla="*/ 50 h 78"/>
                <a:gd name="T18" fmla="*/ 51 w 76"/>
                <a:gd name="T19" fmla="*/ 50 h 78"/>
                <a:gd name="T20" fmla="*/ 77 w 76"/>
                <a:gd name="T21" fmla="*/ 47 h 78"/>
                <a:gd name="T22" fmla="*/ 86 w 76"/>
                <a:gd name="T23" fmla="*/ 42 h 78"/>
                <a:gd name="T24" fmla="*/ 69 w 76"/>
                <a:gd name="T25" fmla="*/ 42 h 78"/>
                <a:gd name="T26" fmla="*/ 29 w 76"/>
                <a:gd name="T27" fmla="*/ 47 h 78"/>
                <a:gd name="T28" fmla="*/ 9 w 76"/>
                <a:gd name="T29" fmla="*/ 44 h 78"/>
                <a:gd name="T30" fmla="*/ 0 w 76"/>
                <a:gd name="T31" fmla="*/ 38 h 78"/>
                <a:gd name="T32" fmla="*/ 49 w 76"/>
                <a:gd name="T33" fmla="*/ 42 h 78"/>
                <a:gd name="T34" fmla="*/ 71 w 76"/>
                <a:gd name="T35" fmla="*/ 44 h 78"/>
                <a:gd name="T36" fmla="*/ 83 w 76"/>
                <a:gd name="T37" fmla="*/ 39 h 78"/>
                <a:gd name="T38" fmla="*/ 77 w 76"/>
                <a:gd name="T39" fmla="*/ 38 h 78"/>
                <a:gd name="T40" fmla="*/ 51 w 76"/>
                <a:gd name="T41" fmla="*/ 42 h 78"/>
                <a:gd name="T42" fmla="*/ 25 w 76"/>
                <a:gd name="T43" fmla="*/ 41 h 78"/>
                <a:gd name="T44" fmla="*/ 21 w 76"/>
                <a:gd name="T45" fmla="*/ 36 h 78"/>
                <a:gd name="T46" fmla="*/ 21 w 76"/>
                <a:gd name="T47" fmla="*/ 29 h 78"/>
                <a:gd name="T48" fmla="*/ 27 w 76"/>
                <a:gd name="T49" fmla="*/ 32 h 78"/>
                <a:gd name="T50" fmla="*/ 51 w 76"/>
                <a:gd name="T51" fmla="*/ 34 h 78"/>
                <a:gd name="T52" fmla="*/ 65 w 76"/>
                <a:gd name="T53" fmla="*/ 32 h 78"/>
                <a:gd name="T54" fmla="*/ 77 w 76"/>
                <a:gd name="T55" fmla="*/ 26 h 78"/>
                <a:gd name="T56" fmla="*/ 81 w 76"/>
                <a:gd name="T57" fmla="*/ 22 h 78"/>
                <a:gd name="T58" fmla="*/ 57 w 76"/>
                <a:gd name="T59" fmla="*/ 34 h 78"/>
                <a:gd name="T60" fmla="*/ 33 w 76"/>
                <a:gd name="T61" fmla="*/ 36 h 78"/>
                <a:gd name="T62" fmla="*/ 21 w 76"/>
                <a:gd name="T63" fmla="*/ 32 h 78"/>
                <a:gd name="T64" fmla="*/ 15 w 76"/>
                <a:gd name="T65" fmla="*/ 28 h 78"/>
                <a:gd name="T66" fmla="*/ 17 w 76"/>
                <a:gd name="T67" fmla="*/ 25 h 78"/>
                <a:gd name="T68" fmla="*/ 53 w 76"/>
                <a:gd name="T69" fmla="*/ 29 h 78"/>
                <a:gd name="T70" fmla="*/ 57 w 76"/>
                <a:gd name="T71" fmla="*/ 25 h 78"/>
                <a:gd name="T72" fmla="*/ 59 w 76"/>
                <a:gd name="T73" fmla="*/ 19 h 78"/>
                <a:gd name="T74" fmla="*/ 49 w 76"/>
                <a:gd name="T75" fmla="*/ 20 h 78"/>
                <a:gd name="T76" fmla="*/ 29 w 76"/>
                <a:gd name="T77" fmla="*/ 19 h 78"/>
                <a:gd name="T78" fmla="*/ 13 w 76"/>
                <a:gd name="T79" fmla="*/ 15 h 78"/>
                <a:gd name="T80" fmla="*/ 17 w 76"/>
                <a:gd name="T81" fmla="*/ 19 h 78"/>
                <a:gd name="T82" fmla="*/ 29 w 76"/>
                <a:gd name="T83" fmla="*/ 19 h 78"/>
                <a:gd name="T84" fmla="*/ 49 w 76"/>
                <a:gd name="T85" fmla="*/ 19 h 78"/>
                <a:gd name="T86" fmla="*/ 57 w 76"/>
                <a:gd name="T87" fmla="*/ 19 h 78"/>
                <a:gd name="T88" fmla="*/ 61 w 76"/>
                <a:gd name="T89" fmla="*/ 14 h 78"/>
                <a:gd name="T90" fmla="*/ 37 w 76"/>
                <a:gd name="T91" fmla="*/ 19 h 78"/>
                <a:gd name="T92" fmla="*/ 33 w 76"/>
                <a:gd name="T93" fmla="*/ 18 h 78"/>
                <a:gd name="T94" fmla="*/ 29 w 76"/>
                <a:gd name="T95" fmla="*/ 3 h 78"/>
                <a:gd name="T96" fmla="*/ 27 w 76"/>
                <a:gd name="T97" fmla="*/ 9 h 78"/>
                <a:gd name="T98" fmla="*/ 29 w 76"/>
                <a:gd name="T99" fmla="*/ 18 h 78"/>
                <a:gd name="T100" fmla="*/ 31 w 76"/>
                <a:gd name="T101" fmla="*/ 19 h 78"/>
                <a:gd name="T102" fmla="*/ 51 w 76"/>
                <a:gd name="T103" fmla="*/ 0 h 78"/>
                <a:gd name="T104" fmla="*/ 53 w 76"/>
                <a:gd name="T105" fmla="*/ 11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"/>
                <a:gd name="T160" fmla="*/ 0 h 78"/>
                <a:gd name="T161" fmla="*/ 76 w 76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" h="78">
                  <a:moveTo>
                    <a:pt x="39" y="78"/>
                  </a:moveTo>
                  <a:lnTo>
                    <a:pt x="45" y="69"/>
                  </a:lnTo>
                  <a:lnTo>
                    <a:pt x="61" y="66"/>
                  </a:lnTo>
                  <a:lnTo>
                    <a:pt x="67" y="63"/>
                  </a:lnTo>
                  <a:lnTo>
                    <a:pt x="73" y="58"/>
                  </a:lnTo>
                  <a:lnTo>
                    <a:pt x="53" y="63"/>
                  </a:lnTo>
                  <a:lnTo>
                    <a:pt x="33" y="66"/>
                  </a:lnTo>
                  <a:lnTo>
                    <a:pt x="25" y="67"/>
                  </a:lnTo>
                  <a:lnTo>
                    <a:pt x="15" y="66"/>
                  </a:lnTo>
                  <a:lnTo>
                    <a:pt x="7" y="61"/>
                  </a:lnTo>
                  <a:lnTo>
                    <a:pt x="1" y="55"/>
                  </a:lnTo>
                  <a:lnTo>
                    <a:pt x="9" y="55"/>
                  </a:lnTo>
                  <a:lnTo>
                    <a:pt x="15" y="58"/>
                  </a:lnTo>
                  <a:lnTo>
                    <a:pt x="21" y="60"/>
                  </a:lnTo>
                  <a:lnTo>
                    <a:pt x="27" y="63"/>
                  </a:lnTo>
                  <a:lnTo>
                    <a:pt x="41" y="63"/>
                  </a:lnTo>
                  <a:lnTo>
                    <a:pt x="53" y="61"/>
                  </a:lnTo>
                  <a:lnTo>
                    <a:pt x="67" y="57"/>
                  </a:lnTo>
                  <a:lnTo>
                    <a:pt x="76" y="52"/>
                  </a:lnTo>
                  <a:lnTo>
                    <a:pt x="69" y="52"/>
                  </a:lnTo>
                  <a:lnTo>
                    <a:pt x="59" y="52"/>
                  </a:lnTo>
                  <a:lnTo>
                    <a:pt x="39" y="55"/>
                  </a:lnTo>
                  <a:lnTo>
                    <a:pt x="29" y="57"/>
                  </a:lnTo>
                  <a:lnTo>
                    <a:pt x="19" y="57"/>
                  </a:lnTo>
                  <a:lnTo>
                    <a:pt x="9" y="54"/>
                  </a:lnTo>
                  <a:lnTo>
                    <a:pt x="0" y="48"/>
                  </a:lnTo>
                  <a:lnTo>
                    <a:pt x="17" y="49"/>
                  </a:lnTo>
                  <a:lnTo>
                    <a:pt x="39" y="52"/>
                  </a:lnTo>
                  <a:lnTo>
                    <a:pt x="51" y="54"/>
                  </a:lnTo>
                  <a:lnTo>
                    <a:pt x="61" y="54"/>
                  </a:lnTo>
                  <a:lnTo>
                    <a:pt x="69" y="52"/>
                  </a:lnTo>
                  <a:lnTo>
                    <a:pt x="73" y="49"/>
                  </a:lnTo>
                  <a:lnTo>
                    <a:pt x="67" y="48"/>
                  </a:lnTo>
                  <a:lnTo>
                    <a:pt x="59" y="49"/>
                  </a:lnTo>
                  <a:lnTo>
                    <a:pt x="41" y="52"/>
                  </a:lnTo>
                  <a:lnTo>
                    <a:pt x="31" y="52"/>
                  </a:lnTo>
                  <a:lnTo>
                    <a:pt x="25" y="51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19" y="44"/>
                  </a:lnTo>
                  <a:lnTo>
                    <a:pt x="21" y="39"/>
                  </a:lnTo>
                  <a:lnTo>
                    <a:pt x="27" y="42"/>
                  </a:lnTo>
                  <a:lnTo>
                    <a:pt x="33" y="44"/>
                  </a:lnTo>
                  <a:lnTo>
                    <a:pt x="41" y="44"/>
                  </a:lnTo>
                  <a:lnTo>
                    <a:pt x="47" y="44"/>
                  </a:lnTo>
                  <a:lnTo>
                    <a:pt x="55" y="42"/>
                  </a:lnTo>
                  <a:lnTo>
                    <a:pt x="61" y="39"/>
                  </a:lnTo>
                  <a:lnTo>
                    <a:pt x="67" y="36"/>
                  </a:lnTo>
                  <a:lnTo>
                    <a:pt x="71" y="32"/>
                  </a:lnTo>
                  <a:lnTo>
                    <a:pt x="59" y="38"/>
                  </a:lnTo>
                  <a:lnTo>
                    <a:pt x="47" y="44"/>
                  </a:lnTo>
                  <a:lnTo>
                    <a:pt x="41" y="45"/>
                  </a:lnTo>
                  <a:lnTo>
                    <a:pt x="33" y="46"/>
                  </a:lnTo>
                  <a:lnTo>
                    <a:pt x="27" y="45"/>
                  </a:lnTo>
                  <a:lnTo>
                    <a:pt x="21" y="42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43" y="39"/>
                  </a:lnTo>
                  <a:lnTo>
                    <a:pt x="47" y="35"/>
                  </a:lnTo>
                  <a:lnTo>
                    <a:pt x="49" y="29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9"/>
                  </a:lnTo>
                  <a:lnTo>
                    <a:pt x="29" y="27"/>
                  </a:lnTo>
                  <a:lnTo>
                    <a:pt x="21" y="21"/>
                  </a:lnTo>
                  <a:lnTo>
                    <a:pt x="13" y="15"/>
                  </a:lnTo>
                  <a:lnTo>
                    <a:pt x="17" y="20"/>
                  </a:lnTo>
                  <a:lnTo>
                    <a:pt x="23" y="24"/>
                  </a:lnTo>
                  <a:lnTo>
                    <a:pt x="29" y="27"/>
                  </a:lnTo>
                  <a:lnTo>
                    <a:pt x="35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1" y="14"/>
                  </a:lnTo>
                  <a:lnTo>
                    <a:pt x="43" y="18"/>
                  </a:lnTo>
                  <a:lnTo>
                    <a:pt x="37" y="21"/>
                  </a:lnTo>
                  <a:lnTo>
                    <a:pt x="33" y="18"/>
                  </a:lnTo>
                  <a:lnTo>
                    <a:pt x="31" y="14"/>
                  </a:lnTo>
                  <a:lnTo>
                    <a:pt x="29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9" y="18"/>
                  </a:lnTo>
                  <a:lnTo>
                    <a:pt x="31" y="21"/>
                  </a:lnTo>
                  <a:lnTo>
                    <a:pt x="37" y="11"/>
                  </a:lnTo>
                  <a:lnTo>
                    <a:pt x="41" y="0"/>
                  </a:lnTo>
                  <a:lnTo>
                    <a:pt x="43" y="11"/>
                  </a:lnTo>
                  <a:lnTo>
                    <a:pt x="43" y="21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559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559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506" y="1075"/>
              <a:ext cx="107" cy="105"/>
            </a:xfrm>
            <a:custGeom>
              <a:avLst/>
              <a:gdLst>
                <a:gd name="T0" fmla="*/ 71 w 106"/>
                <a:gd name="T1" fmla="*/ 73 h 108"/>
                <a:gd name="T2" fmla="*/ 93 w 106"/>
                <a:gd name="T3" fmla="*/ 70 h 108"/>
                <a:gd name="T4" fmla="*/ 110 w 106"/>
                <a:gd name="T5" fmla="*/ 63 h 108"/>
                <a:gd name="T6" fmla="*/ 83 w 106"/>
                <a:gd name="T7" fmla="*/ 67 h 108"/>
                <a:gd name="T8" fmla="*/ 45 w 106"/>
                <a:gd name="T9" fmla="*/ 72 h 108"/>
                <a:gd name="T10" fmla="*/ 21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19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83 w 106"/>
                <a:gd name="T25" fmla="*/ 66 h 108"/>
                <a:gd name="T26" fmla="*/ 116 w 106"/>
                <a:gd name="T27" fmla="*/ 54 h 108"/>
                <a:gd name="T28" fmla="*/ 102 w 106"/>
                <a:gd name="T29" fmla="*/ 53 h 108"/>
                <a:gd name="T30" fmla="*/ 58 w 106"/>
                <a:gd name="T31" fmla="*/ 59 h 108"/>
                <a:gd name="T32" fmla="*/ 25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1 w 106"/>
                <a:gd name="T39" fmla="*/ 52 h 108"/>
                <a:gd name="T40" fmla="*/ 79 w 106"/>
                <a:gd name="T41" fmla="*/ 56 h 108"/>
                <a:gd name="T42" fmla="*/ 104 w 106"/>
                <a:gd name="T43" fmla="*/ 53 h 108"/>
                <a:gd name="T44" fmla="*/ 110 w 106"/>
                <a:gd name="T45" fmla="*/ 51 h 108"/>
                <a:gd name="T46" fmla="*/ 102 w 106"/>
                <a:gd name="T47" fmla="*/ 51 h 108"/>
                <a:gd name="T48" fmla="*/ 65 w 106"/>
                <a:gd name="T49" fmla="*/ 53 h 108"/>
                <a:gd name="T50" fmla="*/ 37 w 106"/>
                <a:gd name="T51" fmla="*/ 53 h 108"/>
                <a:gd name="T52" fmla="*/ 29 w 106"/>
                <a:gd name="T53" fmla="*/ 51 h 108"/>
                <a:gd name="T54" fmla="*/ 27 w 106"/>
                <a:gd name="T55" fmla="*/ 47 h 108"/>
                <a:gd name="T56" fmla="*/ 27 w 106"/>
                <a:gd name="T57" fmla="*/ 43 h 108"/>
                <a:gd name="T58" fmla="*/ 45 w 106"/>
                <a:gd name="T59" fmla="*/ 47 h 108"/>
                <a:gd name="T60" fmla="*/ 75 w 106"/>
                <a:gd name="T61" fmla="*/ 46 h 108"/>
                <a:gd name="T62" fmla="*/ 93 w 106"/>
                <a:gd name="T63" fmla="*/ 44 h 108"/>
                <a:gd name="T64" fmla="*/ 106 w 106"/>
                <a:gd name="T65" fmla="*/ 34 h 108"/>
                <a:gd name="T66" fmla="*/ 91 w 106"/>
                <a:gd name="T67" fmla="*/ 42 h 108"/>
                <a:gd name="T68" fmla="*/ 65 w 106"/>
                <a:gd name="T69" fmla="*/ 49 h 108"/>
                <a:gd name="T70" fmla="*/ 37 w 106"/>
                <a:gd name="T71" fmla="*/ 49 h 108"/>
                <a:gd name="T72" fmla="*/ 29 w 106"/>
                <a:gd name="T73" fmla="*/ 46 h 108"/>
                <a:gd name="T74" fmla="*/ 19 w 106"/>
                <a:gd name="T75" fmla="*/ 40 h 108"/>
                <a:gd name="T76" fmla="*/ 29 w 106"/>
                <a:gd name="T77" fmla="*/ 39 h 108"/>
                <a:gd name="T78" fmla="*/ 67 w 106"/>
                <a:gd name="T79" fmla="*/ 44 h 108"/>
                <a:gd name="T80" fmla="*/ 79 w 106"/>
                <a:gd name="T81" fmla="*/ 30 h 108"/>
                <a:gd name="T82" fmla="*/ 71 w 106"/>
                <a:gd name="T83" fmla="*/ 31 h 108"/>
                <a:gd name="T84" fmla="*/ 45 w 106"/>
                <a:gd name="T85" fmla="*/ 30 h 108"/>
                <a:gd name="T86" fmla="*/ 27 w 106"/>
                <a:gd name="T87" fmla="*/ 20 h 108"/>
                <a:gd name="T88" fmla="*/ 17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71 w 106"/>
                <a:gd name="T95" fmla="*/ 24 h 108"/>
                <a:gd name="T96" fmla="*/ 79 w 106"/>
                <a:gd name="T97" fmla="*/ 18 h 108"/>
                <a:gd name="T98" fmla="*/ 7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67 w 106"/>
                <a:gd name="T113" fmla="*/ 0 h 108"/>
                <a:gd name="T114" fmla="*/ 69 w 106"/>
                <a:gd name="T115" fmla="*/ 15 h 108"/>
                <a:gd name="T116" fmla="*/ 58 w 106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08"/>
                <a:gd name="T179" fmla="*/ 106 w 106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2" y="87"/>
                  </a:lnTo>
                  <a:lnTo>
                    <a:pt x="100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1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19" y="80"/>
                  </a:lnTo>
                  <a:lnTo>
                    <a:pt x="27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0" y="80"/>
                  </a:lnTo>
                  <a:lnTo>
                    <a:pt x="106" y="74"/>
                  </a:lnTo>
                  <a:lnTo>
                    <a:pt x="92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5" y="79"/>
                  </a:lnTo>
                  <a:lnTo>
                    <a:pt x="19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1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4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2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0" y="50"/>
                  </a:lnTo>
                  <a:lnTo>
                    <a:pt x="96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29" y="59"/>
                  </a:lnTo>
                  <a:lnTo>
                    <a:pt x="21" y="53"/>
                  </a:lnTo>
                  <a:lnTo>
                    <a:pt x="19" y="50"/>
                  </a:lnTo>
                  <a:lnTo>
                    <a:pt x="23" y="49"/>
                  </a:lnTo>
                  <a:lnTo>
                    <a:pt x="29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7" y="30"/>
                  </a:lnTo>
                  <a:lnTo>
                    <a:pt x="17" y="21"/>
                  </a:lnTo>
                  <a:lnTo>
                    <a:pt x="23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06" y="1075"/>
              <a:ext cx="107" cy="105"/>
            </a:xfrm>
            <a:custGeom>
              <a:avLst/>
              <a:gdLst>
                <a:gd name="T0" fmla="*/ 71 w 106"/>
                <a:gd name="T1" fmla="*/ 73 h 108"/>
                <a:gd name="T2" fmla="*/ 93 w 106"/>
                <a:gd name="T3" fmla="*/ 70 h 108"/>
                <a:gd name="T4" fmla="*/ 110 w 106"/>
                <a:gd name="T5" fmla="*/ 63 h 108"/>
                <a:gd name="T6" fmla="*/ 83 w 106"/>
                <a:gd name="T7" fmla="*/ 67 h 108"/>
                <a:gd name="T8" fmla="*/ 45 w 106"/>
                <a:gd name="T9" fmla="*/ 72 h 108"/>
                <a:gd name="T10" fmla="*/ 21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19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83 w 106"/>
                <a:gd name="T25" fmla="*/ 66 h 108"/>
                <a:gd name="T26" fmla="*/ 116 w 106"/>
                <a:gd name="T27" fmla="*/ 54 h 108"/>
                <a:gd name="T28" fmla="*/ 102 w 106"/>
                <a:gd name="T29" fmla="*/ 53 h 108"/>
                <a:gd name="T30" fmla="*/ 58 w 106"/>
                <a:gd name="T31" fmla="*/ 59 h 108"/>
                <a:gd name="T32" fmla="*/ 25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1 w 106"/>
                <a:gd name="T39" fmla="*/ 52 h 108"/>
                <a:gd name="T40" fmla="*/ 79 w 106"/>
                <a:gd name="T41" fmla="*/ 56 h 108"/>
                <a:gd name="T42" fmla="*/ 104 w 106"/>
                <a:gd name="T43" fmla="*/ 53 h 108"/>
                <a:gd name="T44" fmla="*/ 110 w 106"/>
                <a:gd name="T45" fmla="*/ 51 h 108"/>
                <a:gd name="T46" fmla="*/ 102 w 106"/>
                <a:gd name="T47" fmla="*/ 51 h 108"/>
                <a:gd name="T48" fmla="*/ 65 w 106"/>
                <a:gd name="T49" fmla="*/ 53 h 108"/>
                <a:gd name="T50" fmla="*/ 37 w 106"/>
                <a:gd name="T51" fmla="*/ 53 h 108"/>
                <a:gd name="T52" fmla="*/ 29 w 106"/>
                <a:gd name="T53" fmla="*/ 51 h 108"/>
                <a:gd name="T54" fmla="*/ 27 w 106"/>
                <a:gd name="T55" fmla="*/ 47 h 108"/>
                <a:gd name="T56" fmla="*/ 27 w 106"/>
                <a:gd name="T57" fmla="*/ 43 h 108"/>
                <a:gd name="T58" fmla="*/ 45 w 106"/>
                <a:gd name="T59" fmla="*/ 47 h 108"/>
                <a:gd name="T60" fmla="*/ 75 w 106"/>
                <a:gd name="T61" fmla="*/ 46 h 108"/>
                <a:gd name="T62" fmla="*/ 93 w 106"/>
                <a:gd name="T63" fmla="*/ 44 h 108"/>
                <a:gd name="T64" fmla="*/ 106 w 106"/>
                <a:gd name="T65" fmla="*/ 34 h 108"/>
                <a:gd name="T66" fmla="*/ 91 w 106"/>
                <a:gd name="T67" fmla="*/ 42 h 108"/>
                <a:gd name="T68" fmla="*/ 65 w 106"/>
                <a:gd name="T69" fmla="*/ 49 h 108"/>
                <a:gd name="T70" fmla="*/ 37 w 106"/>
                <a:gd name="T71" fmla="*/ 49 h 108"/>
                <a:gd name="T72" fmla="*/ 29 w 106"/>
                <a:gd name="T73" fmla="*/ 46 h 108"/>
                <a:gd name="T74" fmla="*/ 19 w 106"/>
                <a:gd name="T75" fmla="*/ 40 h 108"/>
                <a:gd name="T76" fmla="*/ 29 w 106"/>
                <a:gd name="T77" fmla="*/ 39 h 108"/>
                <a:gd name="T78" fmla="*/ 67 w 106"/>
                <a:gd name="T79" fmla="*/ 44 h 108"/>
                <a:gd name="T80" fmla="*/ 79 w 106"/>
                <a:gd name="T81" fmla="*/ 30 h 108"/>
                <a:gd name="T82" fmla="*/ 71 w 106"/>
                <a:gd name="T83" fmla="*/ 31 h 108"/>
                <a:gd name="T84" fmla="*/ 45 w 106"/>
                <a:gd name="T85" fmla="*/ 30 h 108"/>
                <a:gd name="T86" fmla="*/ 27 w 106"/>
                <a:gd name="T87" fmla="*/ 20 h 108"/>
                <a:gd name="T88" fmla="*/ 17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71 w 106"/>
                <a:gd name="T95" fmla="*/ 24 h 108"/>
                <a:gd name="T96" fmla="*/ 79 w 106"/>
                <a:gd name="T97" fmla="*/ 18 h 108"/>
                <a:gd name="T98" fmla="*/ 7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67 w 106"/>
                <a:gd name="T113" fmla="*/ 0 h 108"/>
                <a:gd name="T114" fmla="*/ 69 w 106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108"/>
                <a:gd name="T176" fmla="*/ 106 w 106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2" y="87"/>
                  </a:lnTo>
                  <a:lnTo>
                    <a:pt x="100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1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19" y="80"/>
                  </a:lnTo>
                  <a:lnTo>
                    <a:pt x="27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0" y="80"/>
                  </a:lnTo>
                  <a:lnTo>
                    <a:pt x="106" y="74"/>
                  </a:lnTo>
                  <a:lnTo>
                    <a:pt x="92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5" y="79"/>
                  </a:lnTo>
                  <a:lnTo>
                    <a:pt x="19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1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4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2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0" y="50"/>
                  </a:lnTo>
                  <a:lnTo>
                    <a:pt x="96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29" y="59"/>
                  </a:lnTo>
                  <a:lnTo>
                    <a:pt x="21" y="53"/>
                  </a:lnTo>
                  <a:lnTo>
                    <a:pt x="19" y="50"/>
                  </a:lnTo>
                  <a:lnTo>
                    <a:pt x="23" y="49"/>
                  </a:lnTo>
                  <a:lnTo>
                    <a:pt x="29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7" y="30"/>
                  </a:lnTo>
                  <a:lnTo>
                    <a:pt x="17" y="21"/>
                  </a:lnTo>
                  <a:lnTo>
                    <a:pt x="23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702" y="1060"/>
              <a:ext cx="1" cy="135"/>
            </a:xfrm>
            <a:custGeom>
              <a:avLst/>
              <a:gdLst>
                <a:gd name="T0" fmla="*/ 0 w 1"/>
                <a:gd name="T1" fmla="*/ 110 h 138"/>
                <a:gd name="T2" fmla="*/ 0 w 1"/>
                <a:gd name="T3" fmla="*/ 0 h 138"/>
                <a:gd name="T4" fmla="*/ 0 w 1"/>
                <a:gd name="T5" fmla="*/ 110 h 138"/>
                <a:gd name="T6" fmla="*/ 0 60000 65536"/>
                <a:gd name="T7" fmla="*/ 0 60000 65536"/>
                <a:gd name="T8" fmla="*/ 0 60000 65536"/>
                <a:gd name="T9" fmla="*/ 0 w 1"/>
                <a:gd name="T10" fmla="*/ 0 h 138"/>
                <a:gd name="T11" fmla="*/ 1 w 1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38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702" y="1060"/>
              <a:ext cx="1" cy="135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625" y="1025"/>
              <a:ext cx="153" cy="149"/>
            </a:xfrm>
            <a:custGeom>
              <a:avLst/>
              <a:gdLst>
                <a:gd name="T0" fmla="*/ 99 w 152"/>
                <a:gd name="T1" fmla="*/ 104 h 153"/>
                <a:gd name="T2" fmla="*/ 148 w 152"/>
                <a:gd name="T3" fmla="*/ 92 h 153"/>
                <a:gd name="T4" fmla="*/ 134 w 152"/>
                <a:gd name="T5" fmla="*/ 91 h 153"/>
                <a:gd name="T6" fmla="*/ 67 w 152"/>
                <a:gd name="T7" fmla="*/ 101 h 153"/>
                <a:gd name="T8" fmla="*/ 32 w 152"/>
                <a:gd name="T9" fmla="*/ 98 h 153"/>
                <a:gd name="T10" fmla="*/ 10 w 152"/>
                <a:gd name="T11" fmla="*/ 88 h 153"/>
                <a:gd name="T12" fmla="*/ 10 w 152"/>
                <a:gd name="T13" fmla="*/ 83 h 153"/>
                <a:gd name="T14" fmla="*/ 42 w 152"/>
                <a:gd name="T15" fmla="*/ 91 h 153"/>
                <a:gd name="T16" fmla="*/ 67 w 152"/>
                <a:gd name="T17" fmla="*/ 95 h 153"/>
                <a:gd name="T18" fmla="*/ 117 w 152"/>
                <a:gd name="T19" fmla="*/ 92 h 153"/>
                <a:gd name="T20" fmla="*/ 162 w 152"/>
                <a:gd name="T21" fmla="*/ 81 h 153"/>
                <a:gd name="T22" fmla="*/ 125 w 152"/>
                <a:gd name="T23" fmla="*/ 80 h 153"/>
                <a:gd name="T24" fmla="*/ 47 w 152"/>
                <a:gd name="T25" fmla="*/ 86 h 153"/>
                <a:gd name="T26" fmla="*/ 20 w 152"/>
                <a:gd name="T27" fmla="*/ 81 h 153"/>
                <a:gd name="T28" fmla="*/ 0 w 152"/>
                <a:gd name="T29" fmla="*/ 74 h 153"/>
                <a:gd name="T30" fmla="*/ 111 w 152"/>
                <a:gd name="T31" fmla="*/ 82 h 153"/>
                <a:gd name="T32" fmla="*/ 144 w 152"/>
                <a:gd name="T33" fmla="*/ 80 h 153"/>
                <a:gd name="T34" fmla="*/ 154 w 152"/>
                <a:gd name="T35" fmla="*/ 76 h 153"/>
                <a:gd name="T36" fmla="*/ 128 w 152"/>
                <a:gd name="T37" fmla="*/ 76 h 153"/>
                <a:gd name="T38" fmla="*/ 55 w 152"/>
                <a:gd name="T39" fmla="*/ 79 h 153"/>
                <a:gd name="T40" fmla="*/ 42 w 152"/>
                <a:gd name="T41" fmla="*/ 71 h 153"/>
                <a:gd name="T42" fmla="*/ 42 w 152"/>
                <a:gd name="T43" fmla="*/ 56 h 153"/>
                <a:gd name="T44" fmla="*/ 89 w 152"/>
                <a:gd name="T45" fmla="*/ 65 h 153"/>
                <a:gd name="T46" fmla="*/ 128 w 152"/>
                <a:gd name="T47" fmla="*/ 56 h 153"/>
                <a:gd name="T48" fmla="*/ 150 w 152"/>
                <a:gd name="T49" fmla="*/ 50 h 153"/>
                <a:gd name="T50" fmla="*/ 101 w 152"/>
                <a:gd name="T51" fmla="*/ 65 h 153"/>
                <a:gd name="T52" fmla="*/ 61 w 152"/>
                <a:gd name="T53" fmla="*/ 69 h 153"/>
                <a:gd name="T54" fmla="*/ 42 w 152"/>
                <a:gd name="T55" fmla="*/ 62 h 153"/>
                <a:gd name="T56" fmla="*/ 30 w 152"/>
                <a:gd name="T57" fmla="*/ 54 h 153"/>
                <a:gd name="T58" fmla="*/ 34 w 152"/>
                <a:gd name="T59" fmla="*/ 53 h 153"/>
                <a:gd name="T60" fmla="*/ 93 w 152"/>
                <a:gd name="T61" fmla="*/ 58 h 153"/>
                <a:gd name="T62" fmla="*/ 107 w 152"/>
                <a:gd name="T63" fmla="*/ 49 h 153"/>
                <a:gd name="T64" fmla="*/ 97 w 152"/>
                <a:gd name="T65" fmla="*/ 47 h 153"/>
                <a:gd name="T66" fmla="*/ 57 w 152"/>
                <a:gd name="T67" fmla="*/ 42 h 153"/>
                <a:gd name="T68" fmla="*/ 26 w 152"/>
                <a:gd name="T69" fmla="*/ 19 h 153"/>
                <a:gd name="T70" fmla="*/ 45 w 152"/>
                <a:gd name="T71" fmla="*/ 38 h 153"/>
                <a:gd name="T72" fmla="*/ 89 w 152"/>
                <a:gd name="T73" fmla="*/ 42 h 153"/>
                <a:gd name="T74" fmla="*/ 109 w 152"/>
                <a:gd name="T75" fmla="*/ 19 h 153"/>
                <a:gd name="T76" fmla="*/ 97 w 152"/>
                <a:gd name="T77" fmla="*/ 25 h 153"/>
                <a:gd name="T78" fmla="*/ 65 w 152"/>
                <a:gd name="T79" fmla="*/ 25 h 153"/>
                <a:gd name="T80" fmla="*/ 55 w 152"/>
                <a:gd name="T81" fmla="*/ 6 h 153"/>
                <a:gd name="T82" fmla="*/ 55 w 152"/>
                <a:gd name="T83" fmla="*/ 26 h 153"/>
                <a:gd name="T84" fmla="*/ 69 w 152"/>
                <a:gd name="T85" fmla="*/ 23 h 153"/>
                <a:gd name="T86" fmla="*/ 91 w 152"/>
                <a:gd name="T87" fmla="*/ 0 h 153"/>
                <a:gd name="T88" fmla="*/ 97 w 152"/>
                <a:gd name="T89" fmla="*/ 30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53"/>
                <a:gd name="T137" fmla="*/ 152 w 152"/>
                <a:gd name="T138" fmla="*/ 153 h 1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53">
                  <a:moveTo>
                    <a:pt x="77" y="153"/>
                  </a:moveTo>
                  <a:lnTo>
                    <a:pt x="89" y="135"/>
                  </a:lnTo>
                  <a:lnTo>
                    <a:pt x="118" y="128"/>
                  </a:lnTo>
                  <a:lnTo>
                    <a:pt x="132" y="124"/>
                  </a:lnTo>
                  <a:lnTo>
                    <a:pt x="138" y="121"/>
                  </a:lnTo>
                  <a:lnTo>
                    <a:pt x="142" y="116"/>
                  </a:lnTo>
                  <a:lnTo>
                    <a:pt x="124" y="119"/>
                  </a:lnTo>
                  <a:lnTo>
                    <a:pt x="105" y="124"/>
                  </a:lnTo>
                  <a:lnTo>
                    <a:pt x="87" y="128"/>
                  </a:lnTo>
                  <a:lnTo>
                    <a:pt x="67" y="131"/>
                  </a:lnTo>
                  <a:lnTo>
                    <a:pt x="49" y="131"/>
                  </a:lnTo>
                  <a:lnTo>
                    <a:pt x="40" y="131"/>
                  </a:lnTo>
                  <a:lnTo>
                    <a:pt x="32" y="128"/>
                  </a:lnTo>
                  <a:lnTo>
                    <a:pt x="24" y="125"/>
                  </a:lnTo>
                  <a:lnTo>
                    <a:pt x="16" y="121"/>
                  </a:lnTo>
                  <a:lnTo>
                    <a:pt x="10" y="115"/>
                  </a:lnTo>
                  <a:lnTo>
                    <a:pt x="2" y="107"/>
                  </a:lnTo>
                  <a:lnTo>
                    <a:pt x="10" y="107"/>
                  </a:lnTo>
                  <a:lnTo>
                    <a:pt x="16" y="109"/>
                  </a:lnTo>
                  <a:lnTo>
                    <a:pt x="30" y="113"/>
                  </a:lnTo>
                  <a:lnTo>
                    <a:pt x="42" y="119"/>
                  </a:lnTo>
                  <a:lnTo>
                    <a:pt x="55" y="124"/>
                  </a:lnTo>
                  <a:lnTo>
                    <a:pt x="67" y="125"/>
                  </a:lnTo>
                  <a:lnTo>
                    <a:pt x="81" y="125"/>
                  </a:lnTo>
                  <a:lnTo>
                    <a:pt x="93" y="124"/>
                  </a:lnTo>
                  <a:lnTo>
                    <a:pt x="107" y="121"/>
                  </a:lnTo>
                  <a:lnTo>
                    <a:pt x="130" y="113"/>
                  </a:lnTo>
                  <a:lnTo>
                    <a:pt x="152" y="104"/>
                  </a:lnTo>
                  <a:lnTo>
                    <a:pt x="144" y="103"/>
                  </a:lnTo>
                  <a:lnTo>
                    <a:pt x="134" y="101"/>
                  </a:lnTo>
                  <a:lnTo>
                    <a:pt x="115" y="103"/>
                  </a:lnTo>
                  <a:lnTo>
                    <a:pt x="77" y="110"/>
                  </a:lnTo>
                  <a:lnTo>
                    <a:pt x="57" y="112"/>
                  </a:lnTo>
                  <a:lnTo>
                    <a:pt x="47" y="112"/>
                  </a:lnTo>
                  <a:lnTo>
                    <a:pt x="38" y="110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0" y="100"/>
                  </a:lnTo>
                  <a:lnTo>
                    <a:pt x="0" y="94"/>
                  </a:lnTo>
                  <a:lnTo>
                    <a:pt x="34" y="98"/>
                  </a:lnTo>
                  <a:lnTo>
                    <a:pt x="77" y="104"/>
                  </a:lnTo>
                  <a:lnTo>
                    <a:pt x="101" y="106"/>
                  </a:lnTo>
                  <a:lnTo>
                    <a:pt x="120" y="106"/>
                  </a:lnTo>
                  <a:lnTo>
                    <a:pt x="128" y="104"/>
                  </a:lnTo>
                  <a:lnTo>
                    <a:pt x="134" y="103"/>
                  </a:lnTo>
                  <a:lnTo>
                    <a:pt x="140" y="100"/>
                  </a:lnTo>
                  <a:lnTo>
                    <a:pt x="144" y="97"/>
                  </a:lnTo>
                  <a:lnTo>
                    <a:pt x="140" y="95"/>
                  </a:lnTo>
                  <a:lnTo>
                    <a:pt x="134" y="95"/>
                  </a:lnTo>
                  <a:lnTo>
                    <a:pt x="118" y="97"/>
                  </a:lnTo>
                  <a:lnTo>
                    <a:pt x="79" y="103"/>
                  </a:lnTo>
                  <a:lnTo>
                    <a:pt x="61" y="103"/>
                  </a:lnTo>
                  <a:lnTo>
                    <a:pt x="55" y="101"/>
                  </a:lnTo>
                  <a:lnTo>
                    <a:pt x="47" y="100"/>
                  </a:lnTo>
                  <a:lnTo>
                    <a:pt x="43" y="95"/>
                  </a:lnTo>
                  <a:lnTo>
                    <a:pt x="42" y="91"/>
                  </a:lnTo>
                  <a:lnTo>
                    <a:pt x="40" y="85"/>
                  </a:lnTo>
                  <a:lnTo>
                    <a:pt x="42" y="76"/>
                  </a:lnTo>
                  <a:lnTo>
                    <a:pt x="53" y="82"/>
                  </a:lnTo>
                  <a:lnTo>
                    <a:pt x="65" y="85"/>
                  </a:lnTo>
                  <a:lnTo>
                    <a:pt x="79" y="85"/>
                  </a:lnTo>
                  <a:lnTo>
                    <a:pt x="93" y="84"/>
                  </a:lnTo>
                  <a:lnTo>
                    <a:pt x="107" y="81"/>
                  </a:lnTo>
                  <a:lnTo>
                    <a:pt x="118" y="76"/>
                  </a:lnTo>
                  <a:lnTo>
                    <a:pt x="130" y="70"/>
                  </a:lnTo>
                  <a:lnTo>
                    <a:pt x="140" y="63"/>
                  </a:lnTo>
                  <a:lnTo>
                    <a:pt x="128" y="67"/>
                  </a:lnTo>
                  <a:lnTo>
                    <a:pt x="116" y="73"/>
                  </a:lnTo>
                  <a:lnTo>
                    <a:pt x="91" y="85"/>
                  </a:lnTo>
                  <a:lnTo>
                    <a:pt x="79" y="88"/>
                  </a:lnTo>
                  <a:lnTo>
                    <a:pt x="67" y="91"/>
                  </a:lnTo>
                  <a:lnTo>
                    <a:pt x="61" y="89"/>
                  </a:lnTo>
                  <a:lnTo>
                    <a:pt x="53" y="88"/>
                  </a:lnTo>
                  <a:lnTo>
                    <a:pt x="47" y="86"/>
                  </a:lnTo>
                  <a:lnTo>
                    <a:pt x="42" y="82"/>
                  </a:lnTo>
                  <a:lnTo>
                    <a:pt x="32" y="75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42" y="69"/>
                  </a:lnTo>
                  <a:lnTo>
                    <a:pt x="65" y="73"/>
                  </a:lnTo>
                  <a:lnTo>
                    <a:pt x="83" y="78"/>
                  </a:lnTo>
                  <a:lnTo>
                    <a:pt x="93" y="67"/>
                  </a:lnTo>
                  <a:lnTo>
                    <a:pt x="97" y="61"/>
                  </a:lnTo>
                  <a:lnTo>
                    <a:pt x="99" y="55"/>
                  </a:lnTo>
                  <a:lnTo>
                    <a:pt x="87" y="58"/>
                  </a:lnTo>
                  <a:lnTo>
                    <a:pt x="77" y="58"/>
                  </a:lnTo>
                  <a:lnTo>
                    <a:pt x="65" y="57"/>
                  </a:lnTo>
                  <a:lnTo>
                    <a:pt x="57" y="52"/>
                  </a:lnTo>
                  <a:lnTo>
                    <a:pt x="47" y="48"/>
                  </a:lnTo>
                  <a:lnTo>
                    <a:pt x="40" y="42"/>
                  </a:lnTo>
                  <a:lnTo>
                    <a:pt x="26" y="29"/>
                  </a:lnTo>
                  <a:lnTo>
                    <a:pt x="36" y="39"/>
                  </a:lnTo>
                  <a:lnTo>
                    <a:pt x="45" y="48"/>
                  </a:lnTo>
                  <a:lnTo>
                    <a:pt x="57" y="52"/>
                  </a:lnTo>
                  <a:lnTo>
                    <a:pt x="67" y="55"/>
                  </a:lnTo>
                  <a:lnTo>
                    <a:pt x="79" y="52"/>
                  </a:lnTo>
                  <a:lnTo>
                    <a:pt x="87" y="48"/>
                  </a:lnTo>
                  <a:lnTo>
                    <a:pt x="95" y="39"/>
                  </a:lnTo>
                  <a:lnTo>
                    <a:pt x="99" y="27"/>
                  </a:lnTo>
                  <a:lnTo>
                    <a:pt x="93" y="32"/>
                  </a:lnTo>
                  <a:lnTo>
                    <a:pt x="87" y="35"/>
                  </a:lnTo>
                  <a:lnTo>
                    <a:pt x="73" y="42"/>
                  </a:lnTo>
                  <a:lnTo>
                    <a:pt x="65" y="35"/>
                  </a:lnTo>
                  <a:lnTo>
                    <a:pt x="61" y="26"/>
                  </a:lnTo>
                  <a:lnTo>
                    <a:pt x="55" y="6"/>
                  </a:lnTo>
                  <a:lnTo>
                    <a:pt x="53" y="17"/>
                  </a:lnTo>
                  <a:lnTo>
                    <a:pt x="53" y="27"/>
                  </a:lnTo>
                  <a:lnTo>
                    <a:pt x="55" y="36"/>
                  </a:lnTo>
                  <a:lnTo>
                    <a:pt x="63" y="42"/>
                  </a:lnTo>
                  <a:lnTo>
                    <a:pt x="69" y="33"/>
                  </a:lnTo>
                  <a:lnTo>
                    <a:pt x="75" y="21"/>
                  </a:lnTo>
                  <a:lnTo>
                    <a:pt x="81" y="0"/>
                  </a:lnTo>
                  <a:lnTo>
                    <a:pt x="85" y="9"/>
                  </a:lnTo>
                  <a:lnTo>
                    <a:pt x="87" y="20"/>
                  </a:lnTo>
                  <a:lnTo>
                    <a:pt x="87" y="40"/>
                  </a:lnTo>
                  <a:lnTo>
                    <a:pt x="77" y="15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625" y="1025"/>
              <a:ext cx="153" cy="149"/>
            </a:xfrm>
            <a:custGeom>
              <a:avLst/>
              <a:gdLst>
                <a:gd name="T0" fmla="*/ 99 w 152"/>
                <a:gd name="T1" fmla="*/ 104 h 153"/>
                <a:gd name="T2" fmla="*/ 148 w 152"/>
                <a:gd name="T3" fmla="*/ 92 h 153"/>
                <a:gd name="T4" fmla="*/ 134 w 152"/>
                <a:gd name="T5" fmla="*/ 91 h 153"/>
                <a:gd name="T6" fmla="*/ 67 w 152"/>
                <a:gd name="T7" fmla="*/ 101 h 153"/>
                <a:gd name="T8" fmla="*/ 32 w 152"/>
                <a:gd name="T9" fmla="*/ 98 h 153"/>
                <a:gd name="T10" fmla="*/ 10 w 152"/>
                <a:gd name="T11" fmla="*/ 88 h 153"/>
                <a:gd name="T12" fmla="*/ 10 w 152"/>
                <a:gd name="T13" fmla="*/ 83 h 153"/>
                <a:gd name="T14" fmla="*/ 42 w 152"/>
                <a:gd name="T15" fmla="*/ 91 h 153"/>
                <a:gd name="T16" fmla="*/ 67 w 152"/>
                <a:gd name="T17" fmla="*/ 95 h 153"/>
                <a:gd name="T18" fmla="*/ 117 w 152"/>
                <a:gd name="T19" fmla="*/ 92 h 153"/>
                <a:gd name="T20" fmla="*/ 162 w 152"/>
                <a:gd name="T21" fmla="*/ 81 h 153"/>
                <a:gd name="T22" fmla="*/ 125 w 152"/>
                <a:gd name="T23" fmla="*/ 80 h 153"/>
                <a:gd name="T24" fmla="*/ 47 w 152"/>
                <a:gd name="T25" fmla="*/ 86 h 153"/>
                <a:gd name="T26" fmla="*/ 20 w 152"/>
                <a:gd name="T27" fmla="*/ 81 h 153"/>
                <a:gd name="T28" fmla="*/ 0 w 152"/>
                <a:gd name="T29" fmla="*/ 74 h 153"/>
                <a:gd name="T30" fmla="*/ 111 w 152"/>
                <a:gd name="T31" fmla="*/ 82 h 153"/>
                <a:gd name="T32" fmla="*/ 144 w 152"/>
                <a:gd name="T33" fmla="*/ 80 h 153"/>
                <a:gd name="T34" fmla="*/ 154 w 152"/>
                <a:gd name="T35" fmla="*/ 76 h 153"/>
                <a:gd name="T36" fmla="*/ 128 w 152"/>
                <a:gd name="T37" fmla="*/ 76 h 153"/>
                <a:gd name="T38" fmla="*/ 55 w 152"/>
                <a:gd name="T39" fmla="*/ 79 h 153"/>
                <a:gd name="T40" fmla="*/ 42 w 152"/>
                <a:gd name="T41" fmla="*/ 71 h 153"/>
                <a:gd name="T42" fmla="*/ 42 w 152"/>
                <a:gd name="T43" fmla="*/ 56 h 153"/>
                <a:gd name="T44" fmla="*/ 89 w 152"/>
                <a:gd name="T45" fmla="*/ 65 h 153"/>
                <a:gd name="T46" fmla="*/ 128 w 152"/>
                <a:gd name="T47" fmla="*/ 56 h 153"/>
                <a:gd name="T48" fmla="*/ 150 w 152"/>
                <a:gd name="T49" fmla="*/ 50 h 153"/>
                <a:gd name="T50" fmla="*/ 101 w 152"/>
                <a:gd name="T51" fmla="*/ 65 h 153"/>
                <a:gd name="T52" fmla="*/ 61 w 152"/>
                <a:gd name="T53" fmla="*/ 69 h 153"/>
                <a:gd name="T54" fmla="*/ 42 w 152"/>
                <a:gd name="T55" fmla="*/ 62 h 153"/>
                <a:gd name="T56" fmla="*/ 30 w 152"/>
                <a:gd name="T57" fmla="*/ 54 h 153"/>
                <a:gd name="T58" fmla="*/ 34 w 152"/>
                <a:gd name="T59" fmla="*/ 53 h 153"/>
                <a:gd name="T60" fmla="*/ 93 w 152"/>
                <a:gd name="T61" fmla="*/ 58 h 153"/>
                <a:gd name="T62" fmla="*/ 107 w 152"/>
                <a:gd name="T63" fmla="*/ 49 h 153"/>
                <a:gd name="T64" fmla="*/ 97 w 152"/>
                <a:gd name="T65" fmla="*/ 47 h 153"/>
                <a:gd name="T66" fmla="*/ 57 w 152"/>
                <a:gd name="T67" fmla="*/ 42 h 153"/>
                <a:gd name="T68" fmla="*/ 26 w 152"/>
                <a:gd name="T69" fmla="*/ 19 h 153"/>
                <a:gd name="T70" fmla="*/ 45 w 152"/>
                <a:gd name="T71" fmla="*/ 38 h 153"/>
                <a:gd name="T72" fmla="*/ 89 w 152"/>
                <a:gd name="T73" fmla="*/ 42 h 153"/>
                <a:gd name="T74" fmla="*/ 109 w 152"/>
                <a:gd name="T75" fmla="*/ 19 h 153"/>
                <a:gd name="T76" fmla="*/ 97 w 152"/>
                <a:gd name="T77" fmla="*/ 25 h 153"/>
                <a:gd name="T78" fmla="*/ 65 w 152"/>
                <a:gd name="T79" fmla="*/ 25 h 153"/>
                <a:gd name="T80" fmla="*/ 55 w 152"/>
                <a:gd name="T81" fmla="*/ 6 h 153"/>
                <a:gd name="T82" fmla="*/ 55 w 152"/>
                <a:gd name="T83" fmla="*/ 26 h 153"/>
                <a:gd name="T84" fmla="*/ 69 w 152"/>
                <a:gd name="T85" fmla="*/ 23 h 153"/>
                <a:gd name="T86" fmla="*/ 91 w 152"/>
                <a:gd name="T87" fmla="*/ 0 h 153"/>
                <a:gd name="T88" fmla="*/ 97 w 152"/>
                <a:gd name="T89" fmla="*/ 30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53"/>
                <a:gd name="T137" fmla="*/ 152 w 152"/>
                <a:gd name="T138" fmla="*/ 153 h 1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53">
                  <a:moveTo>
                    <a:pt x="77" y="153"/>
                  </a:moveTo>
                  <a:lnTo>
                    <a:pt x="89" y="135"/>
                  </a:lnTo>
                  <a:lnTo>
                    <a:pt x="118" y="128"/>
                  </a:lnTo>
                  <a:lnTo>
                    <a:pt x="132" y="124"/>
                  </a:lnTo>
                  <a:lnTo>
                    <a:pt x="138" y="121"/>
                  </a:lnTo>
                  <a:lnTo>
                    <a:pt x="142" y="116"/>
                  </a:lnTo>
                  <a:lnTo>
                    <a:pt x="124" y="119"/>
                  </a:lnTo>
                  <a:lnTo>
                    <a:pt x="105" y="124"/>
                  </a:lnTo>
                  <a:lnTo>
                    <a:pt x="87" y="128"/>
                  </a:lnTo>
                  <a:lnTo>
                    <a:pt x="67" y="131"/>
                  </a:lnTo>
                  <a:lnTo>
                    <a:pt x="49" y="131"/>
                  </a:lnTo>
                  <a:lnTo>
                    <a:pt x="40" y="131"/>
                  </a:lnTo>
                  <a:lnTo>
                    <a:pt x="32" y="128"/>
                  </a:lnTo>
                  <a:lnTo>
                    <a:pt x="24" y="125"/>
                  </a:lnTo>
                  <a:lnTo>
                    <a:pt x="16" y="121"/>
                  </a:lnTo>
                  <a:lnTo>
                    <a:pt x="10" y="115"/>
                  </a:lnTo>
                  <a:lnTo>
                    <a:pt x="2" y="107"/>
                  </a:lnTo>
                  <a:lnTo>
                    <a:pt x="10" y="107"/>
                  </a:lnTo>
                  <a:lnTo>
                    <a:pt x="16" y="109"/>
                  </a:lnTo>
                  <a:lnTo>
                    <a:pt x="30" y="113"/>
                  </a:lnTo>
                  <a:lnTo>
                    <a:pt x="42" y="119"/>
                  </a:lnTo>
                  <a:lnTo>
                    <a:pt x="55" y="124"/>
                  </a:lnTo>
                  <a:lnTo>
                    <a:pt x="67" y="125"/>
                  </a:lnTo>
                  <a:lnTo>
                    <a:pt x="81" y="125"/>
                  </a:lnTo>
                  <a:lnTo>
                    <a:pt x="93" y="124"/>
                  </a:lnTo>
                  <a:lnTo>
                    <a:pt x="107" y="121"/>
                  </a:lnTo>
                  <a:lnTo>
                    <a:pt x="130" y="113"/>
                  </a:lnTo>
                  <a:lnTo>
                    <a:pt x="152" y="104"/>
                  </a:lnTo>
                  <a:lnTo>
                    <a:pt x="144" y="103"/>
                  </a:lnTo>
                  <a:lnTo>
                    <a:pt x="134" y="101"/>
                  </a:lnTo>
                  <a:lnTo>
                    <a:pt x="115" y="103"/>
                  </a:lnTo>
                  <a:lnTo>
                    <a:pt x="77" y="110"/>
                  </a:lnTo>
                  <a:lnTo>
                    <a:pt x="57" y="112"/>
                  </a:lnTo>
                  <a:lnTo>
                    <a:pt x="47" y="112"/>
                  </a:lnTo>
                  <a:lnTo>
                    <a:pt x="38" y="110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0" y="100"/>
                  </a:lnTo>
                  <a:lnTo>
                    <a:pt x="0" y="94"/>
                  </a:lnTo>
                  <a:lnTo>
                    <a:pt x="34" y="98"/>
                  </a:lnTo>
                  <a:lnTo>
                    <a:pt x="77" y="104"/>
                  </a:lnTo>
                  <a:lnTo>
                    <a:pt x="101" y="106"/>
                  </a:lnTo>
                  <a:lnTo>
                    <a:pt x="120" y="106"/>
                  </a:lnTo>
                  <a:lnTo>
                    <a:pt x="128" y="104"/>
                  </a:lnTo>
                  <a:lnTo>
                    <a:pt x="134" y="103"/>
                  </a:lnTo>
                  <a:lnTo>
                    <a:pt x="140" y="100"/>
                  </a:lnTo>
                  <a:lnTo>
                    <a:pt x="144" y="97"/>
                  </a:lnTo>
                  <a:lnTo>
                    <a:pt x="140" y="95"/>
                  </a:lnTo>
                  <a:lnTo>
                    <a:pt x="134" y="95"/>
                  </a:lnTo>
                  <a:lnTo>
                    <a:pt x="118" y="97"/>
                  </a:lnTo>
                  <a:lnTo>
                    <a:pt x="79" y="103"/>
                  </a:lnTo>
                  <a:lnTo>
                    <a:pt x="61" y="103"/>
                  </a:lnTo>
                  <a:lnTo>
                    <a:pt x="55" y="101"/>
                  </a:lnTo>
                  <a:lnTo>
                    <a:pt x="47" y="100"/>
                  </a:lnTo>
                  <a:lnTo>
                    <a:pt x="43" y="95"/>
                  </a:lnTo>
                  <a:lnTo>
                    <a:pt x="42" y="91"/>
                  </a:lnTo>
                  <a:lnTo>
                    <a:pt x="40" y="85"/>
                  </a:lnTo>
                  <a:lnTo>
                    <a:pt x="42" y="76"/>
                  </a:lnTo>
                  <a:lnTo>
                    <a:pt x="53" y="82"/>
                  </a:lnTo>
                  <a:lnTo>
                    <a:pt x="65" y="85"/>
                  </a:lnTo>
                  <a:lnTo>
                    <a:pt x="79" y="85"/>
                  </a:lnTo>
                  <a:lnTo>
                    <a:pt x="93" y="84"/>
                  </a:lnTo>
                  <a:lnTo>
                    <a:pt x="107" y="81"/>
                  </a:lnTo>
                  <a:lnTo>
                    <a:pt x="118" y="76"/>
                  </a:lnTo>
                  <a:lnTo>
                    <a:pt x="130" y="70"/>
                  </a:lnTo>
                  <a:lnTo>
                    <a:pt x="140" y="63"/>
                  </a:lnTo>
                  <a:lnTo>
                    <a:pt x="128" y="67"/>
                  </a:lnTo>
                  <a:lnTo>
                    <a:pt x="116" y="73"/>
                  </a:lnTo>
                  <a:lnTo>
                    <a:pt x="91" y="85"/>
                  </a:lnTo>
                  <a:lnTo>
                    <a:pt x="79" y="88"/>
                  </a:lnTo>
                  <a:lnTo>
                    <a:pt x="67" y="91"/>
                  </a:lnTo>
                  <a:lnTo>
                    <a:pt x="61" y="89"/>
                  </a:lnTo>
                  <a:lnTo>
                    <a:pt x="53" y="88"/>
                  </a:lnTo>
                  <a:lnTo>
                    <a:pt x="47" y="86"/>
                  </a:lnTo>
                  <a:lnTo>
                    <a:pt x="42" y="82"/>
                  </a:lnTo>
                  <a:lnTo>
                    <a:pt x="32" y="75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42" y="69"/>
                  </a:lnTo>
                  <a:lnTo>
                    <a:pt x="65" y="73"/>
                  </a:lnTo>
                  <a:lnTo>
                    <a:pt x="83" y="78"/>
                  </a:lnTo>
                  <a:lnTo>
                    <a:pt x="93" y="67"/>
                  </a:lnTo>
                  <a:lnTo>
                    <a:pt x="97" y="61"/>
                  </a:lnTo>
                  <a:lnTo>
                    <a:pt x="99" y="55"/>
                  </a:lnTo>
                  <a:lnTo>
                    <a:pt x="87" y="58"/>
                  </a:lnTo>
                  <a:lnTo>
                    <a:pt x="77" y="58"/>
                  </a:lnTo>
                  <a:lnTo>
                    <a:pt x="65" y="57"/>
                  </a:lnTo>
                  <a:lnTo>
                    <a:pt x="57" y="52"/>
                  </a:lnTo>
                  <a:lnTo>
                    <a:pt x="47" y="48"/>
                  </a:lnTo>
                  <a:lnTo>
                    <a:pt x="40" y="42"/>
                  </a:lnTo>
                  <a:lnTo>
                    <a:pt x="26" y="29"/>
                  </a:lnTo>
                  <a:lnTo>
                    <a:pt x="36" y="39"/>
                  </a:lnTo>
                  <a:lnTo>
                    <a:pt x="45" y="48"/>
                  </a:lnTo>
                  <a:lnTo>
                    <a:pt x="57" y="52"/>
                  </a:lnTo>
                  <a:lnTo>
                    <a:pt x="67" y="55"/>
                  </a:lnTo>
                  <a:lnTo>
                    <a:pt x="79" y="52"/>
                  </a:lnTo>
                  <a:lnTo>
                    <a:pt x="87" y="48"/>
                  </a:lnTo>
                  <a:lnTo>
                    <a:pt x="95" y="39"/>
                  </a:lnTo>
                  <a:lnTo>
                    <a:pt x="99" y="27"/>
                  </a:lnTo>
                  <a:lnTo>
                    <a:pt x="93" y="32"/>
                  </a:lnTo>
                  <a:lnTo>
                    <a:pt x="87" y="35"/>
                  </a:lnTo>
                  <a:lnTo>
                    <a:pt x="73" y="42"/>
                  </a:lnTo>
                  <a:lnTo>
                    <a:pt x="65" y="35"/>
                  </a:lnTo>
                  <a:lnTo>
                    <a:pt x="61" y="26"/>
                  </a:lnTo>
                  <a:lnTo>
                    <a:pt x="55" y="6"/>
                  </a:lnTo>
                  <a:lnTo>
                    <a:pt x="53" y="17"/>
                  </a:lnTo>
                  <a:lnTo>
                    <a:pt x="53" y="27"/>
                  </a:lnTo>
                  <a:lnTo>
                    <a:pt x="55" y="36"/>
                  </a:lnTo>
                  <a:lnTo>
                    <a:pt x="63" y="42"/>
                  </a:lnTo>
                  <a:lnTo>
                    <a:pt x="69" y="33"/>
                  </a:lnTo>
                  <a:lnTo>
                    <a:pt x="75" y="21"/>
                  </a:lnTo>
                  <a:lnTo>
                    <a:pt x="81" y="0"/>
                  </a:lnTo>
                  <a:lnTo>
                    <a:pt x="85" y="9"/>
                  </a:lnTo>
                  <a:lnTo>
                    <a:pt x="87" y="20"/>
                  </a:lnTo>
                  <a:lnTo>
                    <a:pt x="87" y="4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774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774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720" y="1075"/>
              <a:ext cx="107" cy="105"/>
            </a:xfrm>
            <a:custGeom>
              <a:avLst/>
              <a:gdLst>
                <a:gd name="T0" fmla="*/ 71 w 106"/>
                <a:gd name="T1" fmla="*/ 73 h 108"/>
                <a:gd name="T2" fmla="*/ 93 w 106"/>
                <a:gd name="T3" fmla="*/ 70 h 108"/>
                <a:gd name="T4" fmla="*/ 110 w 106"/>
                <a:gd name="T5" fmla="*/ 63 h 108"/>
                <a:gd name="T6" fmla="*/ 83 w 106"/>
                <a:gd name="T7" fmla="*/ 67 h 108"/>
                <a:gd name="T8" fmla="*/ 45 w 106"/>
                <a:gd name="T9" fmla="*/ 72 h 108"/>
                <a:gd name="T10" fmla="*/ 21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83 w 106"/>
                <a:gd name="T25" fmla="*/ 66 h 108"/>
                <a:gd name="T26" fmla="*/ 116 w 106"/>
                <a:gd name="T27" fmla="*/ 54 h 108"/>
                <a:gd name="T28" fmla="*/ 102 w 106"/>
                <a:gd name="T29" fmla="*/ 53 h 108"/>
                <a:gd name="T30" fmla="*/ 58 w 106"/>
                <a:gd name="T31" fmla="*/ 59 h 108"/>
                <a:gd name="T32" fmla="*/ 25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1 w 106"/>
                <a:gd name="T39" fmla="*/ 52 h 108"/>
                <a:gd name="T40" fmla="*/ 79 w 106"/>
                <a:gd name="T41" fmla="*/ 56 h 108"/>
                <a:gd name="T42" fmla="*/ 104 w 106"/>
                <a:gd name="T43" fmla="*/ 53 h 108"/>
                <a:gd name="T44" fmla="*/ 110 w 106"/>
                <a:gd name="T45" fmla="*/ 51 h 108"/>
                <a:gd name="T46" fmla="*/ 102 w 106"/>
                <a:gd name="T47" fmla="*/ 51 h 108"/>
                <a:gd name="T48" fmla="*/ 65 w 106"/>
                <a:gd name="T49" fmla="*/ 53 h 108"/>
                <a:gd name="T50" fmla="*/ 37 w 106"/>
                <a:gd name="T51" fmla="*/ 53 h 108"/>
                <a:gd name="T52" fmla="*/ 29 w 106"/>
                <a:gd name="T53" fmla="*/ 51 h 108"/>
                <a:gd name="T54" fmla="*/ 27 w 106"/>
                <a:gd name="T55" fmla="*/ 47 h 108"/>
                <a:gd name="T56" fmla="*/ 27 w 106"/>
                <a:gd name="T57" fmla="*/ 43 h 108"/>
                <a:gd name="T58" fmla="*/ 45 w 106"/>
                <a:gd name="T59" fmla="*/ 47 h 108"/>
                <a:gd name="T60" fmla="*/ 75 w 106"/>
                <a:gd name="T61" fmla="*/ 46 h 108"/>
                <a:gd name="T62" fmla="*/ 93 w 106"/>
                <a:gd name="T63" fmla="*/ 44 h 108"/>
                <a:gd name="T64" fmla="*/ 106 w 106"/>
                <a:gd name="T65" fmla="*/ 34 h 108"/>
                <a:gd name="T66" fmla="*/ 91 w 106"/>
                <a:gd name="T67" fmla="*/ 42 h 108"/>
                <a:gd name="T68" fmla="*/ 65 w 106"/>
                <a:gd name="T69" fmla="*/ 49 h 108"/>
                <a:gd name="T70" fmla="*/ 37 w 106"/>
                <a:gd name="T71" fmla="*/ 49 h 108"/>
                <a:gd name="T72" fmla="*/ 29 w 106"/>
                <a:gd name="T73" fmla="*/ 46 h 108"/>
                <a:gd name="T74" fmla="*/ 20 w 106"/>
                <a:gd name="T75" fmla="*/ 40 h 108"/>
                <a:gd name="T76" fmla="*/ 29 w 106"/>
                <a:gd name="T77" fmla="*/ 39 h 108"/>
                <a:gd name="T78" fmla="*/ 67 w 106"/>
                <a:gd name="T79" fmla="*/ 44 h 108"/>
                <a:gd name="T80" fmla="*/ 79 w 106"/>
                <a:gd name="T81" fmla="*/ 30 h 108"/>
                <a:gd name="T82" fmla="*/ 71 w 106"/>
                <a:gd name="T83" fmla="*/ 31 h 108"/>
                <a:gd name="T84" fmla="*/ 45 w 106"/>
                <a:gd name="T85" fmla="*/ 30 h 108"/>
                <a:gd name="T86" fmla="*/ 27 w 106"/>
                <a:gd name="T87" fmla="*/ 20 h 108"/>
                <a:gd name="T88" fmla="*/ 18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71 w 106"/>
                <a:gd name="T95" fmla="*/ 24 h 108"/>
                <a:gd name="T96" fmla="*/ 79 w 106"/>
                <a:gd name="T97" fmla="*/ 18 h 108"/>
                <a:gd name="T98" fmla="*/ 7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67 w 106"/>
                <a:gd name="T113" fmla="*/ 0 h 108"/>
                <a:gd name="T114" fmla="*/ 69 w 106"/>
                <a:gd name="T115" fmla="*/ 15 h 108"/>
                <a:gd name="T116" fmla="*/ 58 w 106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08"/>
                <a:gd name="T179" fmla="*/ 106 w 106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2" y="87"/>
                  </a:lnTo>
                  <a:lnTo>
                    <a:pt x="100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1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7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2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5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1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4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2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6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29" y="59"/>
                  </a:lnTo>
                  <a:lnTo>
                    <a:pt x="21" y="53"/>
                  </a:lnTo>
                  <a:lnTo>
                    <a:pt x="20" y="50"/>
                  </a:lnTo>
                  <a:lnTo>
                    <a:pt x="23" y="49"/>
                  </a:lnTo>
                  <a:lnTo>
                    <a:pt x="29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7" y="30"/>
                  </a:lnTo>
                  <a:lnTo>
                    <a:pt x="18" y="21"/>
                  </a:lnTo>
                  <a:lnTo>
                    <a:pt x="23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720" y="1075"/>
              <a:ext cx="107" cy="105"/>
            </a:xfrm>
            <a:custGeom>
              <a:avLst/>
              <a:gdLst>
                <a:gd name="T0" fmla="*/ 71 w 106"/>
                <a:gd name="T1" fmla="*/ 73 h 108"/>
                <a:gd name="T2" fmla="*/ 93 w 106"/>
                <a:gd name="T3" fmla="*/ 70 h 108"/>
                <a:gd name="T4" fmla="*/ 110 w 106"/>
                <a:gd name="T5" fmla="*/ 63 h 108"/>
                <a:gd name="T6" fmla="*/ 83 w 106"/>
                <a:gd name="T7" fmla="*/ 67 h 108"/>
                <a:gd name="T8" fmla="*/ 45 w 106"/>
                <a:gd name="T9" fmla="*/ 72 h 108"/>
                <a:gd name="T10" fmla="*/ 21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83 w 106"/>
                <a:gd name="T25" fmla="*/ 66 h 108"/>
                <a:gd name="T26" fmla="*/ 116 w 106"/>
                <a:gd name="T27" fmla="*/ 54 h 108"/>
                <a:gd name="T28" fmla="*/ 102 w 106"/>
                <a:gd name="T29" fmla="*/ 53 h 108"/>
                <a:gd name="T30" fmla="*/ 58 w 106"/>
                <a:gd name="T31" fmla="*/ 59 h 108"/>
                <a:gd name="T32" fmla="*/ 25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1 w 106"/>
                <a:gd name="T39" fmla="*/ 52 h 108"/>
                <a:gd name="T40" fmla="*/ 79 w 106"/>
                <a:gd name="T41" fmla="*/ 56 h 108"/>
                <a:gd name="T42" fmla="*/ 104 w 106"/>
                <a:gd name="T43" fmla="*/ 53 h 108"/>
                <a:gd name="T44" fmla="*/ 110 w 106"/>
                <a:gd name="T45" fmla="*/ 51 h 108"/>
                <a:gd name="T46" fmla="*/ 102 w 106"/>
                <a:gd name="T47" fmla="*/ 51 h 108"/>
                <a:gd name="T48" fmla="*/ 65 w 106"/>
                <a:gd name="T49" fmla="*/ 53 h 108"/>
                <a:gd name="T50" fmla="*/ 37 w 106"/>
                <a:gd name="T51" fmla="*/ 53 h 108"/>
                <a:gd name="T52" fmla="*/ 29 w 106"/>
                <a:gd name="T53" fmla="*/ 51 h 108"/>
                <a:gd name="T54" fmla="*/ 27 w 106"/>
                <a:gd name="T55" fmla="*/ 47 h 108"/>
                <a:gd name="T56" fmla="*/ 27 w 106"/>
                <a:gd name="T57" fmla="*/ 43 h 108"/>
                <a:gd name="T58" fmla="*/ 45 w 106"/>
                <a:gd name="T59" fmla="*/ 47 h 108"/>
                <a:gd name="T60" fmla="*/ 75 w 106"/>
                <a:gd name="T61" fmla="*/ 46 h 108"/>
                <a:gd name="T62" fmla="*/ 93 w 106"/>
                <a:gd name="T63" fmla="*/ 44 h 108"/>
                <a:gd name="T64" fmla="*/ 106 w 106"/>
                <a:gd name="T65" fmla="*/ 34 h 108"/>
                <a:gd name="T66" fmla="*/ 91 w 106"/>
                <a:gd name="T67" fmla="*/ 42 h 108"/>
                <a:gd name="T68" fmla="*/ 65 w 106"/>
                <a:gd name="T69" fmla="*/ 49 h 108"/>
                <a:gd name="T70" fmla="*/ 37 w 106"/>
                <a:gd name="T71" fmla="*/ 49 h 108"/>
                <a:gd name="T72" fmla="*/ 29 w 106"/>
                <a:gd name="T73" fmla="*/ 46 h 108"/>
                <a:gd name="T74" fmla="*/ 20 w 106"/>
                <a:gd name="T75" fmla="*/ 40 h 108"/>
                <a:gd name="T76" fmla="*/ 29 w 106"/>
                <a:gd name="T77" fmla="*/ 39 h 108"/>
                <a:gd name="T78" fmla="*/ 67 w 106"/>
                <a:gd name="T79" fmla="*/ 44 h 108"/>
                <a:gd name="T80" fmla="*/ 79 w 106"/>
                <a:gd name="T81" fmla="*/ 30 h 108"/>
                <a:gd name="T82" fmla="*/ 71 w 106"/>
                <a:gd name="T83" fmla="*/ 31 h 108"/>
                <a:gd name="T84" fmla="*/ 45 w 106"/>
                <a:gd name="T85" fmla="*/ 30 h 108"/>
                <a:gd name="T86" fmla="*/ 27 w 106"/>
                <a:gd name="T87" fmla="*/ 20 h 108"/>
                <a:gd name="T88" fmla="*/ 18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71 w 106"/>
                <a:gd name="T95" fmla="*/ 24 h 108"/>
                <a:gd name="T96" fmla="*/ 79 w 106"/>
                <a:gd name="T97" fmla="*/ 18 h 108"/>
                <a:gd name="T98" fmla="*/ 7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67 w 106"/>
                <a:gd name="T113" fmla="*/ 0 h 108"/>
                <a:gd name="T114" fmla="*/ 69 w 106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108"/>
                <a:gd name="T176" fmla="*/ 106 w 106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2" y="87"/>
                  </a:lnTo>
                  <a:lnTo>
                    <a:pt x="100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1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7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2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5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1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4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2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6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29" y="59"/>
                  </a:lnTo>
                  <a:lnTo>
                    <a:pt x="21" y="53"/>
                  </a:lnTo>
                  <a:lnTo>
                    <a:pt x="20" y="50"/>
                  </a:lnTo>
                  <a:lnTo>
                    <a:pt x="23" y="49"/>
                  </a:lnTo>
                  <a:lnTo>
                    <a:pt x="29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7" y="30"/>
                  </a:lnTo>
                  <a:lnTo>
                    <a:pt x="18" y="21"/>
                  </a:lnTo>
                  <a:lnTo>
                    <a:pt x="23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107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V="1">
              <a:off x="5107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054" y="1075"/>
              <a:ext cx="106" cy="105"/>
            </a:xfrm>
            <a:custGeom>
              <a:avLst/>
              <a:gdLst>
                <a:gd name="T0" fmla="*/ 61 w 106"/>
                <a:gd name="T1" fmla="*/ 73 h 108"/>
                <a:gd name="T2" fmla="*/ 83 w 106"/>
                <a:gd name="T3" fmla="*/ 70 h 108"/>
                <a:gd name="T4" fmla="*/ 101 w 106"/>
                <a:gd name="T5" fmla="*/ 63 h 108"/>
                <a:gd name="T6" fmla="*/ 73 w 106"/>
                <a:gd name="T7" fmla="*/ 67 h 108"/>
                <a:gd name="T8" fmla="*/ 45 w 106"/>
                <a:gd name="T9" fmla="*/ 72 h 108"/>
                <a:gd name="T10" fmla="*/ 22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73 w 106"/>
                <a:gd name="T25" fmla="*/ 66 h 108"/>
                <a:gd name="T26" fmla="*/ 106 w 106"/>
                <a:gd name="T27" fmla="*/ 54 h 108"/>
                <a:gd name="T28" fmla="*/ 93 w 106"/>
                <a:gd name="T29" fmla="*/ 53 h 108"/>
                <a:gd name="T30" fmla="*/ 53 w 106"/>
                <a:gd name="T31" fmla="*/ 59 h 108"/>
                <a:gd name="T32" fmla="*/ 26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2 w 106"/>
                <a:gd name="T39" fmla="*/ 52 h 108"/>
                <a:gd name="T40" fmla="*/ 69 w 106"/>
                <a:gd name="T41" fmla="*/ 56 h 108"/>
                <a:gd name="T42" fmla="*/ 95 w 106"/>
                <a:gd name="T43" fmla="*/ 53 h 108"/>
                <a:gd name="T44" fmla="*/ 101 w 106"/>
                <a:gd name="T45" fmla="*/ 51 h 108"/>
                <a:gd name="T46" fmla="*/ 93 w 106"/>
                <a:gd name="T47" fmla="*/ 51 h 108"/>
                <a:gd name="T48" fmla="*/ 55 w 106"/>
                <a:gd name="T49" fmla="*/ 53 h 108"/>
                <a:gd name="T50" fmla="*/ 37 w 106"/>
                <a:gd name="T51" fmla="*/ 53 h 108"/>
                <a:gd name="T52" fmla="*/ 30 w 106"/>
                <a:gd name="T53" fmla="*/ 51 h 108"/>
                <a:gd name="T54" fmla="*/ 28 w 106"/>
                <a:gd name="T55" fmla="*/ 47 h 108"/>
                <a:gd name="T56" fmla="*/ 28 w 106"/>
                <a:gd name="T57" fmla="*/ 43 h 108"/>
                <a:gd name="T58" fmla="*/ 45 w 106"/>
                <a:gd name="T59" fmla="*/ 47 h 108"/>
                <a:gd name="T60" fmla="*/ 65 w 106"/>
                <a:gd name="T61" fmla="*/ 46 h 108"/>
                <a:gd name="T62" fmla="*/ 83 w 106"/>
                <a:gd name="T63" fmla="*/ 44 h 108"/>
                <a:gd name="T64" fmla="*/ 97 w 106"/>
                <a:gd name="T65" fmla="*/ 34 h 108"/>
                <a:gd name="T66" fmla="*/ 81 w 106"/>
                <a:gd name="T67" fmla="*/ 42 h 108"/>
                <a:gd name="T68" fmla="*/ 55 w 106"/>
                <a:gd name="T69" fmla="*/ 49 h 108"/>
                <a:gd name="T70" fmla="*/ 37 w 106"/>
                <a:gd name="T71" fmla="*/ 49 h 108"/>
                <a:gd name="T72" fmla="*/ 30 w 106"/>
                <a:gd name="T73" fmla="*/ 46 h 108"/>
                <a:gd name="T74" fmla="*/ 20 w 106"/>
                <a:gd name="T75" fmla="*/ 40 h 108"/>
                <a:gd name="T76" fmla="*/ 30 w 106"/>
                <a:gd name="T77" fmla="*/ 39 h 108"/>
                <a:gd name="T78" fmla="*/ 57 w 106"/>
                <a:gd name="T79" fmla="*/ 44 h 108"/>
                <a:gd name="T80" fmla="*/ 69 w 106"/>
                <a:gd name="T81" fmla="*/ 30 h 108"/>
                <a:gd name="T82" fmla="*/ 61 w 106"/>
                <a:gd name="T83" fmla="*/ 31 h 108"/>
                <a:gd name="T84" fmla="*/ 45 w 106"/>
                <a:gd name="T85" fmla="*/ 30 h 108"/>
                <a:gd name="T86" fmla="*/ 28 w 106"/>
                <a:gd name="T87" fmla="*/ 20 h 108"/>
                <a:gd name="T88" fmla="*/ 18 w 106"/>
                <a:gd name="T89" fmla="*/ 18 h 108"/>
                <a:gd name="T90" fmla="*/ 32 w 106"/>
                <a:gd name="T91" fmla="*/ 24 h 108"/>
                <a:gd name="T92" fmla="*/ 47 w 106"/>
                <a:gd name="T93" fmla="*/ 28 h 108"/>
                <a:gd name="T94" fmla="*/ 61 w 106"/>
                <a:gd name="T95" fmla="*/ 24 h 108"/>
                <a:gd name="T96" fmla="*/ 69 w 106"/>
                <a:gd name="T97" fmla="*/ 18 h 108"/>
                <a:gd name="T98" fmla="*/ 6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57 w 106"/>
                <a:gd name="T113" fmla="*/ 0 h 108"/>
                <a:gd name="T114" fmla="*/ 59 w 106"/>
                <a:gd name="T115" fmla="*/ 15 h 108"/>
                <a:gd name="T116" fmla="*/ 53 w 106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08"/>
                <a:gd name="T179" fmla="*/ 106 w 106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054" y="1075"/>
              <a:ext cx="106" cy="105"/>
            </a:xfrm>
            <a:custGeom>
              <a:avLst/>
              <a:gdLst>
                <a:gd name="T0" fmla="*/ 61 w 106"/>
                <a:gd name="T1" fmla="*/ 73 h 108"/>
                <a:gd name="T2" fmla="*/ 83 w 106"/>
                <a:gd name="T3" fmla="*/ 70 h 108"/>
                <a:gd name="T4" fmla="*/ 101 w 106"/>
                <a:gd name="T5" fmla="*/ 63 h 108"/>
                <a:gd name="T6" fmla="*/ 73 w 106"/>
                <a:gd name="T7" fmla="*/ 67 h 108"/>
                <a:gd name="T8" fmla="*/ 45 w 106"/>
                <a:gd name="T9" fmla="*/ 72 h 108"/>
                <a:gd name="T10" fmla="*/ 22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73 w 106"/>
                <a:gd name="T25" fmla="*/ 66 h 108"/>
                <a:gd name="T26" fmla="*/ 106 w 106"/>
                <a:gd name="T27" fmla="*/ 54 h 108"/>
                <a:gd name="T28" fmla="*/ 93 w 106"/>
                <a:gd name="T29" fmla="*/ 53 h 108"/>
                <a:gd name="T30" fmla="*/ 53 w 106"/>
                <a:gd name="T31" fmla="*/ 59 h 108"/>
                <a:gd name="T32" fmla="*/ 26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2 w 106"/>
                <a:gd name="T39" fmla="*/ 52 h 108"/>
                <a:gd name="T40" fmla="*/ 69 w 106"/>
                <a:gd name="T41" fmla="*/ 56 h 108"/>
                <a:gd name="T42" fmla="*/ 95 w 106"/>
                <a:gd name="T43" fmla="*/ 53 h 108"/>
                <a:gd name="T44" fmla="*/ 101 w 106"/>
                <a:gd name="T45" fmla="*/ 51 h 108"/>
                <a:gd name="T46" fmla="*/ 93 w 106"/>
                <a:gd name="T47" fmla="*/ 51 h 108"/>
                <a:gd name="T48" fmla="*/ 55 w 106"/>
                <a:gd name="T49" fmla="*/ 53 h 108"/>
                <a:gd name="T50" fmla="*/ 37 w 106"/>
                <a:gd name="T51" fmla="*/ 53 h 108"/>
                <a:gd name="T52" fmla="*/ 30 w 106"/>
                <a:gd name="T53" fmla="*/ 51 h 108"/>
                <a:gd name="T54" fmla="*/ 28 w 106"/>
                <a:gd name="T55" fmla="*/ 47 h 108"/>
                <a:gd name="T56" fmla="*/ 28 w 106"/>
                <a:gd name="T57" fmla="*/ 43 h 108"/>
                <a:gd name="T58" fmla="*/ 45 w 106"/>
                <a:gd name="T59" fmla="*/ 47 h 108"/>
                <a:gd name="T60" fmla="*/ 65 w 106"/>
                <a:gd name="T61" fmla="*/ 46 h 108"/>
                <a:gd name="T62" fmla="*/ 83 w 106"/>
                <a:gd name="T63" fmla="*/ 44 h 108"/>
                <a:gd name="T64" fmla="*/ 97 w 106"/>
                <a:gd name="T65" fmla="*/ 34 h 108"/>
                <a:gd name="T66" fmla="*/ 81 w 106"/>
                <a:gd name="T67" fmla="*/ 42 h 108"/>
                <a:gd name="T68" fmla="*/ 55 w 106"/>
                <a:gd name="T69" fmla="*/ 49 h 108"/>
                <a:gd name="T70" fmla="*/ 37 w 106"/>
                <a:gd name="T71" fmla="*/ 49 h 108"/>
                <a:gd name="T72" fmla="*/ 30 w 106"/>
                <a:gd name="T73" fmla="*/ 46 h 108"/>
                <a:gd name="T74" fmla="*/ 20 w 106"/>
                <a:gd name="T75" fmla="*/ 40 h 108"/>
                <a:gd name="T76" fmla="*/ 30 w 106"/>
                <a:gd name="T77" fmla="*/ 39 h 108"/>
                <a:gd name="T78" fmla="*/ 57 w 106"/>
                <a:gd name="T79" fmla="*/ 44 h 108"/>
                <a:gd name="T80" fmla="*/ 69 w 106"/>
                <a:gd name="T81" fmla="*/ 30 h 108"/>
                <a:gd name="T82" fmla="*/ 61 w 106"/>
                <a:gd name="T83" fmla="*/ 31 h 108"/>
                <a:gd name="T84" fmla="*/ 45 w 106"/>
                <a:gd name="T85" fmla="*/ 30 h 108"/>
                <a:gd name="T86" fmla="*/ 28 w 106"/>
                <a:gd name="T87" fmla="*/ 20 h 108"/>
                <a:gd name="T88" fmla="*/ 18 w 106"/>
                <a:gd name="T89" fmla="*/ 18 h 108"/>
                <a:gd name="T90" fmla="*/ 32 w 106"/>
                <a:gd name="T91" fmla="*/ 24 h 108"/>
                <a:gd name="T92" fmla="*/ 47 w 106"/>
                <a:gd name="T93" fmla="*/ 28 h 108"/>
                <a:gd name="T94" fmla="*/ 61 w 106"/>
                <a:gd name="T95" fmla="*/ 24 h 108"/>
                <a:gd name="T96" fmla="*/ 69 w 106"/>
                <a:gd name="T97" fmla="*/ 18 h 108"/>
                <a:gd name="T98" fmla="*/ 6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57 w 106"/>
                <a:gd name="T113" fmla="*/ 0 h 108"/>
                <a:gd name="T114" fmla="*/ 59 w 106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108"/>
                <a:gd name="T176" fmla="*/ 106 w 106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5250" y="1127"/>
              <a:ext cx="1" cy="68"/>
            </a:xfrm>
            <a:custGeom>
              <a:avLst/>
              <a:gdLst>
                <a:gd name="T0" fmla="*/ 0 w 1"/>
                <a:gd name="T1" fmla="*/ 51 h 70"/>
                <a:gd name="T2" fmla="*/ 0 w 1"/>
                <a:gd name="T3" fmla="*/ 0 h 70"/>
                <a:gd name="T4" fmla="*/ 0 w 1"/>
                <a:gd name="T5" fmla="*/ 51 h 70"/>
                <a:gd name="T6" fmla="*/ 0 60000 65536"/>
                <a:gd name="T7" fmla="*/ 0 60000 65536"/>
                <a:gd name="T8" fmla="*/ 0 60000 65536"/>
                <a:gd name="T9" fmla="*/ 0 w 1"/>
                <a:gd name="T10" fmla="*/ 0 h 70"/>
                <a:gd name="T11" fmla="*/ 1 w 1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0">
                  <a:moveTo>
                    <a:pt x="0" y="70"/>
                  </a:move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5250" y="1127"/>
              <a:ext cx="1" cy="68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5211" y="1109"/>
              <a:ext cx="77" cy="76"/>
            </a:xfrm>
            <a:custGeom>
              <a:avLst/>
              <a:gdLst>
                <a:gd name="T0" fmla="*/ 45 w 77"/>
                <a:gd name="T1" fmla="*/ 53 h 78"/>
                <a:gd name="T2" fmla="*/ 61 w 77"/>
                <a:gd name="T3" fmla="*/ 52 h 78"/>
                <a:gd name="T4" fmla="*/ 73 w 77"/>
                <a:gd name="T5" fmla="*/ 48 h 78"/>
                <a:gd name="T6" fmla="*/ 53 w 77"/>
                <a:gd name="T7" fmla="*/ 50 h 78"/>
                <a:gd name="T8" fmla="*/ 25 w 77"/>
                <a:gd name="T9" fmla="*/ 52 h 78"/>
                <a:gd name="T10" fmla="*/ 8 w 77"/>
                <a:gd name="T11" fmla="*/ 49 h 78"/>
                <a:gd name="T12" fmla="*/ 2 w 77"/>
                <a:gd name="T13" fmla="*/ 45 h 78"/>
                <a:gd name="T14" fmla="*/ 16 w 77"/>
                <a:gd name="T15" fmla="*/ 48 h 78"/>
                <a:gd name="T16" fmla="*/ 27 w 77"/>
                <a:gd name="T17" fmla="*/ 50 h 78"/>
                <a:gd name="T18" fmla="*/ 41 w 77"/>
                <a:gd name="T19" fmla="*/ 50 h 78"/>
                <a:gd name="T20" fmla="*/ 67 w 77"/>
                <a:gd name="T21" fmla="*/ 47 h 78"/>
                <a:gd name="T22" fmla="*/ 77 w 77"/>
                <a:gd name="T23" fmla="*/ 42 h 78"/>
                <a:gd name="T24" fmla="*/ 59 w 77"/>
                <a:gd name="T25" fmla="*/ 42 h 78"/>
                <a:gd name="T26" fmla="*/ 29 w 77"/>
                <a:gd name="T27" fmla="*/ 47 h 78"/>
                <a:gd name="T28" fmla="*/ 10 w 77"/>
                <a:gd name="T29" fmla="*/ 44 h 78"/>
                <a:gd name="T30" fmla="*/ 0 w 77"/>
                <a:gd name="T31" fmla="*/ 38 h 78"/>
                <a:gd name="T32" fmla="*/ 39 w 77"/>
                <a:gd name="T33" fmla="*/ 42 h 78"/>
                <a:gd name="T34" fmla="*/ 61 w 77"/>
                <a:gd name="T35" fmla="*/ 44 h 78"/>
                <a:gd name="T36" fmla="*/ 73 w 77"/>
                <a:gd name="T37" fmla="*/ 39 h 78"/>
                <a:gd name="T38" fmla="*/ 67 w 77"/>
                <a:gd name="T39" fmla="*/ 38 h 78"/>
                <a:gd name="T40" fmla="*/ 41 w 77"/>
                <a:gd name="T41" fmla="*/ 42 h 78"/>
                <a:gd name="T42" fmla="*/ 25 w 77"/>
                <a:gd name="T43" fmla="*/ 41 h 78"/>
                <a:gd name="T44" fmla="*/ 21 w 77"/>
                <a:gd name="T45" fmla="*/ 36 h 78"/>
                <a:gd name="T46" fmla="*/ 21 w 77"/>
                <a:gd name="T47" fmla="*/ 29 h 78"/>
                <a:gd name="T48" fmla="*/ 27 w 77"/>
                <a:gd name="T49" fmla="*/ 32 h 78"/>
                <a:gd name="T50" fmla="*/ 41 w 77"/>
                <a:gd name="T51" fmla="*/ 34 h 78"/>
                <a:gd name="T52" fmla="*/ 55 w 77"/>
                <a:gd name="T53" fmla="*/ 32 h 78"/>
                <a:gd name="T54" fmla="*/ 67 w 77"/>
                <a:gd name="T55" fmla="*/ 26 h 78"/>
                <a:gd name="T56" fmla="*/ 71 w 77"/>
                <a:gd name="T57" fmla="*/ 22 h 78"/>
                <a:gd name="T58" fmla="*/ 47 w 77"/>
                <a:gd name="T59" fmla="*/ 34 h 78"/>
                <a:gd name="T60" fmla="*/ 33 w 77"/>
                <a:gd name="T61" fmla="*/ 36 h 78"/>
                <a:gd name="T62" fmla="*/ 21 w 77"/>
                <a:gd name="T63" fmla="*/ 32 h 78"/>
                <a:gd name="T64" fmla="*/ 16 w 77"/>
                <a:gd name="T65" fmla="*/ 28 h 78"/>
                <a:gd name="T66" fmla="*/ 18 w 77"/>
                <a:gd name="T67" fmla="*/ 25 h 78"/>
                <a:gd name="T68" fmla="*/ 43 w 77"/>
                <a:gd name="T69" fmla="*/ 29 h 78"/>
                <a:gd name="T70" fmla="*/ 47 w 77"/>
                <a:gd name="T71" fmla="*/ 25 h 78"/>
                <a:gd name="T72" fmla="*/ 49 w 77"/>
                <a:gd name="T73" fmla="*/ 19 h 78"/>
                <a:gd name="T74" fmla="*/ 39 w 77"/>
                <a:gd name="T75" fmla="*/ 20 h 78"/>
                <a:gd name="T76" fmla="*/ 29 w 77"/>
                <a:gd name="T77" fmla="*/ 19 h 78"/>
                <a:gd name="T78" fmla="*/ 14 w 77"/>
                <a:gd name="T79" fmla="*/ 15 h 78"/>
                <a:gd name="T80" fmla="*/ 18 w 77"/>
                <a:gd name="T81" fmla="*/ 19 h 78"/>
                <a:gd name="T82" fmla="*/ 29 w 77"/>
                <a:gd name="T83" fmla="*/ 19 h 78"/>
                <a:gd name="T84" fmla="*/ 39 w 77"/>
                <a:gd name="T85" fmla="*/ 19 h 78"/>
                <a:gd name="T86" fmla="*/ 47 w 77"/>
                <a:gd name="T87" fmla="*/ 19 h 78"/>
                <a:gd name="T88" fmla="*/ 51 w 77"/>
                <a:gd name="T89" fmla="*/ 14 h 78"/>
                <a:gd name="T90" fmla="*/ 37 w 77"/>
                <a:gd name="T91" fmla="*/ 19 h 78"/>
                <a:gd name="T92" fmla="*/ 33 w 77"/>
                <a:gd name="T93" fmla="*/ 18 h 78"/>
                <a:gd name="T94" fmla="*/ 29 w 77"/>
                <a:gd name="T95" fmla="*/ 3 h 78"/>
                <a:gd name="T96" fmla="*/ 27 w 77"/>
                <a:gd name="T97" fmla="*/ 9 h 78"/>
                <a:gd name="T98" fmla="*/ 29 w 77"/>
                <a:gd name="T99" fmla="*/ 18 h 78"/>
                <a:gd name="T100" fmla="*/ 31 w 77"/>
                <a:gd name="T101" fmla="*/ 19 h 78"/>
                <a:gd name="T102" fmla="*/ 41 w 77"/>
                <a:gd name="T103" fmla="*/ 0 h 78"/>
                <a:gd name="T104" fmla="*/ 43 w 77"/>
                <a:gd name="T105" fmla="*/ 11 h 78"/>
                <a:gd name="T106" fmla="*/ 39 w 77"/>
                <a:gd name="T107" fmla="*/ 58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7"/>
                <a:gd name="T163" fmla="*/ 0 h 78"/>
                <a:gd name="T164" fmla="*/ 77 w 77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7" h="78">
                  <a:moveTo>
                    <a:pt x="39" y="78"/>
                  </a:moveTo>
                  <a:lnTo>
                    <a:pt x="45" y="69"/>
                  </a:lnTo>
                  <a:lnTo>
                    <a:pt x="61" y="66"/>
                  </a:lnTo>
                  <a:lnTo>
                    <a:pt x="67" y="63"/>
                  </a:lnTo>
                  <a:lnTo>
                    <a:pt x="73" y="58"/>
                  </a:lnTo>
                  <a:lnTo>
                    <a:pt x="53" y="63"/>
                  </a:lnTo>
                  <a:lnTo>
                    <a:pt x="33" y="66"/>
                  </a:lnTo>
                  <a:lnTo>
                    <a:pt x="25" y="67"/>
                  </a:lnTo>
                  <a:lnTo>
                    <a:pt x="16" y="66"/>
                  </a:lnTo>
                  <a:lnTo>
                    <a:pt x="8" y="61"/>
                  </a:lnTo>
                  <a:lnTo>
                    <a:pt x="2" y="55"/>
                  </a:lnTo>
                  <a:lnTo>
                    <a:pt x="10" y="55"/>
                  </a:lnTo>
                  <a:lnTo>
                    <a:pt x="16" y="58"/>
                  </a:lnTo>
                  <a:lnTo>
                    <a:pt x="21" y="60"/>
                  </a:lnTo>
                  <a:lnTo>
                    <a:pt x="27" y="63"/>
                  </a:lnTo>
                  <a:lnTo>
                    <a:pt x="41" y="63"/>
                  </a:lnTo>
                  <a:lnTo>
                    <a:pt x="53" y="61"/>
                  </a:lnTo>
                  <a:lnTo>
                    <a:pt x="67" y="57"/>
                  </a:lnTo>
                  <a:lnTo>
                    <a:pt x="77" y="52"/>
                  </a:lnTo>
                  <a:lnTo>
                    <a:pt x="69" y="52"/>
                  </a:lnTo>
                  <a:lnTo>
                    <a:pt x="59" y="52"/>
                  </a:lnTo>
                  <a:lnTo>
                    <a:pt x="39" y="55"/>
                  </a:lnTo>
                  <a:lnTo>
                    <a:pt x="29" y="57"/>
                  </a:lnTo>
                  <a:lnTo>
                    <a:pt x="20" y="57"/>
                  </a:lnTo>
                  <a:lnTo>
                    <a:pt x="10" y="54"/>
                  </a:lnTo>
                  <a:lnTo>
                    <a:pt x="0" y="48"/>
                  </a:lnTo>
                  <a:lnTo>
                    <a:pt x="18" y="49"/>
                  </a:lnTo>
                  <a:lnTo>
                    <a:pt x="39" y="52"/>
                  </a:lnTo>
                  <a:lnTo>
                    <a:pt x="51" y="54"/>
                  </a:lnTo>
                  <a:lnTo>
                    <a:pt x="61" y="54"/>
                  </a:lnTo>
                  <a:lnTo>
                    <a:pt x="69" y="52"/>
                  </a:lnTo>
                  <a:lnTo>
                    <a:pt x="73" y="49"/>
                  </a:lnTo>
                  <a:lnTo>
                    <a:pt x="67" y="48"/>
                  </a:lnTo>
                  <a:lnTo>
                    <a:pt x="59" y="49"/>
                  </a:lnTo>
                  <a:lnTo>
                    <a:pt x="41" y="52"/>
                  </a:lnTo>
                  <a:lnTo>
                    <a:pt x="31" y="52"/>
                  </a:lnTo>
                  <a:lnTo>
                    <a:pt x="25" y="51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0" y="44"/>
                  </a:lnTo>
                  <a:lnTo>
                    <a:pt x="21" y="39"/>
                  </a:lnTo>
                  <a:lnTo>
                    <a:pt x="27" y="42"/>
                  </a:lnTo>
                  <a:lnTo>
                    <a:pt x="33" y="44"/>
                  </a:lnTo>
                  <a:lnTo>
                    <a:pt x="41" y="44"/>
                  </a:lnTo>
                  <a:lnTo>
                    <a:pt x="47" y="44"/>
                  </a:lnTo>
                  <a:lnTo>
                    <a:pt x="55" y="42"/>
                  </a:lnTo>
                  <a:lnTo>
                    <a:pt x="61" y="39"/>
                  </a:lnTo>
                  <a:lnTo>
                    <a:pt x="67" y="36"/>
                  </a:lnTo>
                  <a:lnTo>
                    <a:pt x="71" y="32"/>
                  </a:lnTo>
                  <a:lnTo>
                    <a:pt x="59" y="38"/>
                  </a:lnTo>
                  <a:lnTo>
                    <a:pt x="47" y="44"/>
                  </a:lnTo>
                  <a:lnTo>
                    <a:pt x="41" y="45"/>
                  </a:lnTo>
                  <a:lnTo>
                    <a:pt x="33" y="46"/>
                  </a:lnTo>
                  <a:lnTo>
                    <a:pt x="27" y="45"/>
                  </a:lnTo>
                  <a:lnTo>
                    <a:pt x="21" y="42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43" y="39"/>
                  </a:lnTo>
                  <a:lnTo>
                    <a:pt x="47" y="35"/>
                  </a:lnTo>
                  <a:lnTo>
                    <a:pt x="49" y="29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9"/>
                  </a:lnTo>
                  <a:lnTo>
                    <a:pt x="29" y="27"/>
                  </a:lnTo>
                  <a:lnTo>
                    <a:pt x="21" y="21"/>
                  </a:lnTo>
                  <a:lnTo>
                    <a:pt x="14" y="15"/>
                  </a:lnTo>
                  <a:lnTo>
                    <a:pt x="18" y="20"/>
                  </a:lnTo>
                  <a:lnTo>
                    <a:pt x="23" y="24"/>
                  </a:lnTo>
                  <a:lnTo>
                    <a:pt x="29" y="27"/>
                  </a:lnTo>
                  <a:lnTo>
                    <a:pt x="35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1" y="14"/>
                  </a:lnTo>
                  <a:lnTo>
                    <a:pt x="43" y="18"/>
                  </a:lnTo>
                  <a:lnTo>
                    <a:pt x="37" y="21"/>
                  </a:lnTo>
                  <a:lnTo>
                    <a:pt x="33" y="18"/>
                  </a:lnTo>
                  <a:lnTo>
                    <a:pt x="31" y="14"/>
                  </a:lnTo>
                  <a:lnTo>
                    <a:pt x="29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9" y="18"/>
                  </a:lnTo>
                  <a:lnTo>
                    <a:pt x="31" y="21"/>
                  </a:lnTo>
                  <a:lnTo>
                    <a:pt x="37" y="11"/>
                  </a:lnTo>
                  <a:lnTo>
                    <a:pt x="41" y="0"/>
                  </a:lnTo>
                  <a:lnTo>
                    <a:pt x="43" y="11"/>
                  </a:lnTo>
                  <a:lnTo>
                    <a:pt x="43" y="21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5211" y="1109"/>
              <a:ext cx="77" cy="76"/>
            </a:xfrm>
            <a:custGeom>
              <a:avLst/>
              <a:gdLst>
                <a:gd name="T0" fmla="*/ 45 w 77"/>
                <a:gd name="T1" fmla="*/ 53 h 78"/>
                <a:gd name="T2" fmla="*/ 61 w 77"/>
                <a:gd name="T3" fmla="*/ 52 h 78"/>
                <a:gd name="T4" fmla="*/ 73 w 77"/>
                <a:gd name="T5" fmla="*/ 48 h 78"/>
                <a:gd name="T6" fmla="*/ 53 w 77"/>
                <a:gd name="T7" fmla="*/ 50 h 78"/>
                <a:gd name="T8" fmla="*/ 25 w 77"/>
                <a:gd name="T9" fmla="*/ 52 h 78"/>
                <a:gd name="T10" fmla="*/ 8 w 77"/>
                <a:gd name="T11" fmla="*/ 49 h 78"/>
                <a:gd name="T12" fmla="*/ 2 w 77"/>
                <a:gd name="T13" fmla="*/ 45 h 78"/>
                <a:gd name="T14" fmla="*/ 16 w 77"/>
                <a:gd name="T15" fmla="*/ 48 h 78"/>
                <a:gd name="T16" fmla="*/ 27 w 77"/>
                <a:gd name="T17" fmla="*/ 50 h 78"/>
                <a:gd name="T18" fmla="*/ 41 w 77"/>
                <a:gd name="T19" fmla="*/ 50 h 78"/>
                <a:gd name="T20" fmla="*/ 67 w 77"/>
                <a:gd name="T21" fmla="*/ 47 h 78"/>
                <a:gd name="T22" fmla="*/ 77 w 77"/>
                <a:gd name="T23" fmla="*/ 42 h 78"/>
                <a:gd name="T24" fmla="*/ 59 w 77"/>
                <a:gd name="T25" fmla="*/ 42 h 78"/>
                <a:gd name="T26" fmla="*/ 29 w 77"/>
                <a:gd name="T27" fmla="*/ 47 h 78"/>
                <a:gd name="T28" fmla="*/ 10 w 77"/>
                <a:gd name="T29" fmla="*/ 44 h 78"/>
                <a:gd name="T30" fmla="*/ 0 w 77"/>
                <a:gd name="T31" fmla="*/ 38 h 78"/>
                <a:gd name="T32" fmla="*/ 39 w 77"/>
                <a:gd name="T33" fmla="*/ 42 h 78"/>
                <a:gd name="T34" fmla="*/ 61 w 77"/>
                <a:gd name="T35" fmla="*/ 44 h 78"/>
                <a:gd name="T36" fmla="*/ 73 w 77"/>
                <a:gd name="T37" fmla="*/ 39 h 78"/>
                <a:gd name="T38" fmla="*/ 67 w 77"/>
                <a:gd name="T39" fmla="*/ 38 h 78"/>
                <a:gd name="T40" fmla="*/ 41 w 77"/>
                <a:gd name="T41" fmla="*/ 42 h 78"/>
                <a:gd name="T42" fmla="*/ 25 w 77"/>
                <a:gd name="T43" fmla="*/ 41 h 78"/>
                <a:gd name="T44" fmla="*/ 21 w 77"/>
                <a:gd name="T45" fmla="*/ 36 h 78"/>
                <a:gd name="T46" fmla="*/ 21 w 77"/>
                <a:gd name="T47" fmla="*/ 29 h 78"/>
                <a:gd name="T48" fmla="*/ 27 w 77"/>
                <a:gd name="T49" fmla="*/ 32 h 78"/>
                <a:gd name="T50" fmla="*/ 41 w 77"/>
                <a:gd name="T51" fmla="*/ 34 h 78"/>
                <a:gd name="T52" fmla="*/ 55 w 77"/>
                <a:gd name="T53" fmla="*/ 32 h 78"/>
                <a:gd name="T54" fmla="*/ 67 w 77"/>
                <a:gd name="T55" fmla="*/ 26 h 78"/>
                <a:gd name="T56" fmla="*/ 71 w 77"/>
                <a:gd name="T57" fmla="*/ 22 h 78"/>
                <a:gd name="T58" fmla="*/ 47 w 77"/>
                <a:gd name="T59" fmla="*/ 34 h 78"/>
                <a:gd name="T60" fmla="*/ 33 w 77"/>
                <a:gd name="T61" fmla="*/ 36 h 78"/>
                <a:gd name="T62" fmla="*/ 21 w 77"/>
                <a:gd name="T63" fmla="*/ 32 h 78"/>
                <a:gd name="T64" fmla="*/ 16 w 77"/>
                <a:gd name="T65" fmla="*/ 28 h 78"/>
                <a:gd name="T66" fmla="*/ 18 w 77"/>
                <a:gd name="T67" fmla="*/ 25 h 78"/>
                <a:gd name="T68" fmla="*/ 43 w 77"/>
                <a:gd name="T69" fmla="*/ 29 h 78"/>
                <a:gd name="T70" fmla="*/ 47 w 77"/>
                <a:gd name="T71" fmla="*/ 25 h 78"/>
                <a:gd name="T72" fmla="*/ 49 w 77"/>
                <a:gd name="T73" fmla="*/ 19 h 78"/>
                <a:gd name="T74" fmla="*/ 39 w 77"/>
                <a:gd name="T75" fmla="*/ 20 h 78"/>
                <a:gd name="T76" fmla="*/ 29 w 77"/>
                <a:gd name="T77" fmla="*/ 19 h 78"/>
                <a:gd name="T78" fmla="*/ 14 w 77"/>
                <a:gd name="T79" fmla="*/ 15 h 78"/>
                <a:gd name="T80" fmla="*/ 18 w 77"/>
                <a:gd name="T81" fmla="*/ 19 h 78"/>
                <a:gd name="T82" fmla="*/ 29 w 77"/>
                <a:gd name="T83" fmla="*/ 19 h 78"/>
                <a:gd name="T84" fmla="*/ 39 w 77"/>
                <a:gd name="T85" fmla="*/ 19 h 78"/>
                <a:gd name="T86" fmla="*/ 47 w 77"/>
                <a:gd name="T87" fmla="*/ 19 h 78"/>
                <a:gd name="T88" fmla="*/ 51 w 77"/>
                <a:gd name="T89" fmla="*/ 14 h 78"/>
                <a:gd name="T90" fmla="*/ 37 w 77"/>
                <a:gd name="T91" fmla="*/ 19 h 78"/>
                <a:gd name="T92" fmla="*/ 33 w 77"/>
                <a:gd name="T93" fmla="*/ 18 h 78"/>
                <a:gd name="T94" fmla="*/ 29 w 77"/>
                <a:gd name="T95" fmla="*/ 3 h 78"/>
                <a:gd name="T96" fmla="*/ 27 w 77"/>
                <a:gd name="T97" fmla="*/ 9 h 78"/>
                <a:gd name="T98" fmla="*/ 29 w 77"/>
                <a:gd name="T99" fmla="*/ 18 h 78"/>
                <a:gd name="T100" fmla="*/ 31 w 77"/>
                <a:gd name="T101" fmla="*/ 19 h 78"/>
                <a:gd name="T102" fmla="*/ 41 w 77"/>
                <a:gd name="T103" fmla="*/ 0 h 78"/>
                <a:gd name="T104" fmla="*/ 43 w 77"/>
                <a:gd name="T105" fmla="*/ 11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"/>
                <a:gd name="T160" fmla="*/ 0 h 78"/>
                <a:gd name="T161" fmla="*/ 77 w 77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" h="78">
                  <a:moveTo>
                    <a:pt x="39" y="78"/>
                  </a:moveTo>
                  <a:lnTo>
                    <a:pt x="45" y="69"/>
                  </a:lnTo>
                  <a:lnTo>
                    <a:pt x="61" y="66"/>
                  </a:lnTo>
                  <a:lnTo>
                    <a:pt x="67" y="63"/>
                  </a:lnTo>
                  <a:lnTo>
                    <a:pt x="73" y="58"/>
                  </a:lnTo>
                  <a:lnTo>
                    <a:pt x="53" y="63"/>
                  </a:lnTo>
                  <a:lnTo>
                    <a:pt x="33" y="66"/>
                  </a:lnTo>
                  <a:lnTo>
                    <a:pt x="25" y="67"/>
                  </a:lnTo>
                  <a:lnTo>
                    <a:pt x="16" y="66"/>
                  </a:lnTo>
                  <a:lnTo>
                    <a:pt x="8" y="61"/>
                  </a:lnTo>
                  <a:lnTo>
                    <a:pt x="2" y="55"/>
                  </a:lnTo>
                  <a:lnTo>
                    <a:pt x="10" y="55"/>
                  </a:lnTo>
                  <a:lnTo>
                    <a:pt x="16" y="58"/>
                  </a:lnTo>
                  <a:lnTo>
                    <a:pt x="21" y="60"/>
                  </a:lnTo>
                  <a:lnTo>
                    <a:pt x="27" y="63"/>
                  </a:lnTo>
                  <a:lnTo>
                    <a:pt x="41" y="63"/>
                  </a:lnTo>
                  <a:lnTo>
                    <a:pt x="53" y="61"/>
                  </a:lnTo>
                  <a:lnTo>
                    <a:pt x="67" y="57"/>
                  </a:lnTo>
                  <a:lnTo>
                    <a:pt x="77" y="52"/>
                  </a:lnTo>
                  <a:lnTo>
                    <a:pt x="69" y="52"/>
                  </a:lnTo>
                  <a:lnTo>
                    <a:pt x="59" y="52"/>
                  </a:lnTo>
                  <a:lnTo>
                    <a:pt x="39" y="55"/>
                  </a:lnTo>
                  <a:lnTo>
                    <a:pt x="29" y="57"/>
                  </a:lnTo>
                  <a:lnTo>
                    <a:pt x="20" y="57"/>
                  </a:lnTo>
                  <a:lnTo>
                    <a:pt x="10" y="54"/>
                  </a:lnTo>
                  <a:lnTo>
                    <a:pt x="0" y="48"/>
                  </a:lnTo>
                  <a:lnTo>
                    <a:pt x="18" y="49"/>
                  </a:lnTo>
                  <a:lnTo>
                    <a:pt x="39" y="52"/>
                  </a:lnTo>
                  <a:lnTo>
                    <a:pt x="51" y="54"/>
                  </a:lnTo>
                  <a:lnTo>
                    <a:pt x="61" y="54"/>
                  </a:lnTo>
                  <a:lnTo>
                    <a:pt x="69" y="52"/>
                  </a:lnTo>
                  <a:lnTo>
                    <a:pt x="73" y="49"/>
                  </a:lnTo>
                  <a:lnTo>
                    <a:pt x="67" y="48"/>
                  </a:lnTo>
                  <a:lnTo>
                    <a:pt x="59" y="49"/>
                  </a:lnTo>
                  <a:lnTo>
                    <a:pt x="41" y="52"/>
                  </a:lnTo>
                  <a:lnTo>
                    <a:pt x="31" y="52"/>
                  </a:lnTo>
                  <a:lnTo>
                    <a:pt x="25" y="51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0" y="44"/>
                  </a:lnTo>
                  <a:lnTo>
                    <a:pt x="21" y="39"/>
                  </a:lnTo>
                  <a:lnTo>
                    <a:pt x="27" y="42"/>
                  </a:lnTo>
                  <a:lnTo>
                    <a:pt x="33" y="44"/>
                  </a:lnTo>
                  <a:lnTo>
                    <a:pt x="41" y="44"/>
                  </a:lnTo>
                  <a:lnTo>
                    <a:pt x="47" y="44"/>
                  </a:lnTo>
                  <a:lnTo>
                    <a:pt x="55" y="42"/>
                  </a:lnTo>
                  <a:lnTo>
                    <a:pt x="61" y="39"/>
                  </a:lnTo>
                  <a:lnTo>
                    <a:pt x="67" y="36"/>
                  </a:lnTo>
                  <a:lnTo>
                    <a:pt x="71" y="32"/>
                  </a:lnTo>
                  <a:lnTo>
                    <a:pt x="59" y="38"/>
                  </a:lnTo>
                  <a:lnTo>
                    <a:pt x="47" y="44"/>
                  </a:lnTo>
                  <a:lnTo>
                    <a:pt x="41" y="45"/>
                  </a:lnTo>
                  <a:lnTo>
                    <a:pt x="33" y="46"/>
                  </a:lnTo>
                  <a:lnTo>
                    <a:pt x="27" y="45"/>
                  </a:lnTo>
                  <a:lnTo>
                    <a:pt x="21" y="42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43" y="39"/>
                  </a:lnTo>
                  <a:lnTo>
                    <a:pt x="47" y="35"/>
                  </a:lnTo>
                  <a:lnTo>
                    <a:pt x="49" y="29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9"/>
                  </a:lnTo>
                  <a:lnTo>
                    <a:pt x="29" y="27"/>
                  </a:lnTo>
                  <a:lnTo>
                    <a:pt x="21" y="21"/>
                  </a:lnTo>
                  <a:lnTo>
                    <a:pt x="14" y="15"/>
                  </a:lnTo>
                  <a:lnTo>
                    <a:pt x="18" y="20"/>
                  </a:lnTo>
                  <a:lnTo>
                    <a:pt x="23" y="24"/>
                  </a:lnTo>
                  <a:lnTo>
                    <a:pt x="29" y="27"/>
                  </a:lnTo>
                  <a:lnTo>
                    <a:pt x="35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1" y="14"/>
                  </a:lnTo>
                  <a:lnTo>
                    <a:pt x="43" y="18"/>
                  </a:lnTo>
                  <a:lnTo>
                    <a:pt x="37" y="21"/>
                  </a:lnTo>
                  <a:lnTo>
                    <a:pt x="33" y="18"/>
                  </a:lnTo>
                  <a:lnTo>
                    <a:pt x="31" y="14"/>
                  </a:lnTo>
                  <a:lnTo>
                    <a:pt x="29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9" y="18"/>
                  </a:lnTo>
                  <a:lnTo>
                    <a:pt x="31" y="21"/>
                  </a:lnTo>
                  <a:lnTo>
                    <a:pt x="37" y="11"/>
                  </a:lnTo>
                  <a:lnTo>
                    <a:pt x="41" y="0"/>
                  </a:lnTo>
                  <a:lnTo>
                    <a:pt x="43" y="11"/>
                  </a:lnTo>
                  <a:lnTo>
                    <a:pt x="43" y="21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5393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5393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5339" y="1075"/>
              <a:ext cx="108" cy="105"/>
            </a:xfrm>
            <a:custGeom>
              <a:avLst/>
              <a:gdLst>
                <a:gd name="T0" fmla="*/ 71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3 w 107"/>
                <a:gd name="T7" fmla="*/ 67 h 108"/>
                <a:gd name="T8" fmla="*/ 45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7 w 107"/>
                <a:gd name="T21" fmla="*/ 67 h 108"/>
                <a:gd name="T22" fmla="*/ 47 w 107"/>
                <a:gd name="T23" fmla="*/ 69 h 108"/>
                <a:gd name="T24" fmla="*/ 83 w 107"/>
                <a:gd name="T25" fmla="*/ 66 h 108"/>
                <a:gd name="T26" fmla="*/ 117 w 107"/>
                <a:gd name="T27" fmla="*/ 54 h 108"/>
                <a:gd name="T28" fmla="*/ 10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79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5 w 107"/>
                <a:gd name="T49" fmla="*/ 53 h 108"/>
                <a:gd name="T50" fmla="*/ 37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5 w 107"/>
                <a:gd name="T59" fmla="*/ 47 h 108"/>
                <a:gd name="T60" fmla="*/ 75 w 107"/>
                <a:gd name="T61" fmla="*/ 46 h 108"/>
                <a:gd name="T62" fmla="*/ 93 w 107"/>
                <a:gd name="T63" fmla="*/ 44 h 108"/>
                <a:gd name="T64" fmla="*/ 107 w 107"/>
                <a:gd name="T65" fmla="*/ 34 h 108"/>
                <a:gd name="T66" fmla="*/ 91 w 107"/>
                <a:gd name="T67" fmla="*/ 42 h 108"/>
                <a:gd name="T68" fmla="*/ 65 w 107"/>
                <a:gd name="T69" fmla="*/ 49 h 108"/>
                <a:gd name="T70" fmla="*/ 37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7 w 107"/>
                <a:gd name="T79" fmla="*/ 44 h 108"/>
                <a:gd name="T80" fmla="*/ 79 w 107"/>
                <a:gd name="T81" fmla="*/ 30 h 108"/>
                <a:gd name="T82" fmla="*/ 71 w 107"/>
                <a:gd name="T83" fmla="*/ 31 h 108"/>
                <a:gd name="T84" fmla="*/ 45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7 w 107"/>
                <a:gd name="T93" fmla="*/ 28 h 108"/>
                <a:gd name="T94" fmla="*/ 71 w 107"/>
                <a:gd name="T95" fmla="*/ 24 h 108"/>
                <a:gd name="T96" fmla="*/ 79 w 107"/>
                <a:gd name="T97" fmla="*/ 18 h 108"/>
                <a:gd name="T98" fmla="*/ 75 w 107"/>
                <a:gd name="T99" fmla="*/ 18 h 108"/>
                <a:gd name="T100" fmla="*/ 51 w 107"/>
                <a:gd name="T101" fmla="*/ 21 h 108"/>
                <a:gd name="T102" fmla="*/ 45 w 107"/>
                <a:gd name="T103" fmla="*/ 18 h 108"/>
                <a:gd name="T104" fmla="*/ 37 w 107"/>
                <a:gd name="T105" fmla="*/ 6 h 108"/>
                <a:gd name="T106" fmla="*/ 36 w 107"/>
                <a:gd name="T107" fmla="*/ 12 h 108"/>
                <a:gd name="T108" fmla="*/ 39 w 107"/>
                <a:gd name="T109" fmla="*/ 18 h 108"/>
                <a:gd name="T110" fmla="*/ 43 w 107"/>
                <a:gd name="T111" fmla="*/ 21 h 108"/>
                <a:gd name="T112" fmla="*/ 67 w 107"/>
                <a:gd name="T113" fmla="*/ 0 h 108"/>
                <a:gd name="T114" fmla="*/ 69 w 107"/>
                <a:gd name="T115" fmla="*/ 15 h 108"/>
                <a:gd name="T116" fmla="*/ 53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5339" y="1075"/>
              <a:ext cx="108" cy="105"/>
            </a:xfrm>
            <a:custGeom>
              <a:avLst/>
              <a:gdLst>
                <a:gd name="T0" fmla="*/ 71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3 w 107"/>
                <a:gd name="T7" fmla="*/ 67 h 108"/>
                <a:gd name="T8" fmla="*/ 45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7 w 107"/>
                <a:gd name="T21" fmla="*/ 67 h 108"/>
                <a:gd name="T22" fmla="*/ 47 w 107"/>
                <a:gd name="T23" fmla="*/ 69 h 108"/>
                <a:gd name="T24" fmla="*/ 83 w 107"/>
                <a:gd name="T25" fmla="*/ 66 h 108"/>
                <a:gd name="T26" fmla="*/ 117 w 107"/>
                <a:gd name="T27" fmla="*/ 54 h 108"/>
                <a:gd name="T28" fmla="*/ 10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79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5 w 107"/>
                <a:gd name="T49" fmla="*/ 53 h 108"/>
                <a:gd name="T50" fmla="*/ 37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5 w 107"/>
                <a:gd name="T59" fmla="*/ 47 h 108"/>
                <a:gd name="T60" fmla="*/ 75 w 107"/>
                <a:gd name="T61" fmla="*/ 46 h 108"/>
                <a:gd name="T62" fmla="*/ 93 w 107"/>
                <a:gd name="T63" fmla="*/ 44 h 108"/>
                <a:gd name="T64" fmla="*/ 107 w 107"/>
                <a:gd name="T65" fmla="*/ 34 h 108"/>
                <a:gd name="T66" fmla="*/ 91 w 107"/>
                <a:gd name="T67" fmla="*/ 42 h 108"/>
                <a:gd name="T68" fmla="*/ 65 w 107"/>
                <a:gd name="T69" fmla="*/ 49 h 108"/>
                <a:gd name="T70" fmla="*/ 37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7 w 107"/>
                <a:gd name="T79" fmla="*/ 44 h 108"/>
                <a:gd name="T80" fmla="*/ 79 w 107"/>
                <a:gd name="T81" fmla="*/ 30 h 108"/>
                <a:gd name="T82" fmla="*/ 71 w 107"/>
                <a:gd name="T83" fmla="*/ 31 h 108"/>
                <a:gd name="T84" fmla="*/ 45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7 w 107"/>
                <a:gd name="T93" fmla="*/ 28 h 108"/>
                <a:gd name="T94" fmla="*/ 71 w 107"/>
                <a:gd name="T95" fmla="*/ 24 h 108"/>
                <a:gd name="T96" fmla="*/ 79 w 107"/>
                <a:gd name="T97" fmla="*/ 18 h 108"/>
                <a:gd name="T98" fmla="*/ 75 w 107"/>
                <a:gd name="T99" fmla="*/ 18 h 108"/>
                <a:gd name="T100" fmla="*/ 51 w 107"/>
                <a:gd name="T101" fmla="*/ 21 h 108"/>
                <a:gd name="T102" fmla="*/ 45 w 107"/>
                <a:gd name="T103" fmla="*/ 18 h 108"/>
                <a:gd name="T104" fmla="*/ 37 w 107"/>
                <a:gd name="T105" fmla="*/ 6 h 108"/>
                <a:gd name="T106" fmla="*/ 36 w 107"/>
                <a:gd name="T107" fmla="*/ 12 h 108"/>
                <a:gd name="T108" fmla="*/ 39 w 107"/>
                <a:gd name="T109" fmla="*/ 18 h 108"/>
                <a:gd name="T110" fmla="*/ 43 w 107"/>
                <a:gd name="T111" fmla="*/ 21 h 108"/>
                <a:gd name="T112" fmla="*/ 67 w 107"/>
                <a:gd name="T113" fmla="*/ 0 h 108"/>
                <a:gd name="T114" fmla="*/ 69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5536" y="1060"/>
              <a:ext cx="1" cy="135"/>
            </a:xfrm>
            <a:custGeom>
              <a:avLst/>
              <a:gdLst>
                <a:gd name="T0" fmla="*/ 0 w 1"/>
                <a:gd name="T1" fmla="*/ 110 h 138"/>
                <a:gd name="T2" fmla="*/ 0 w 1"/>
                <a:gd name="T3" fmla="*/ 0 h 138"/>
                <a:gd name="T4" fmla="*/ 0 w 1"/>
                <a:gd name="T5" fmla="*/ 110 h 138"/>
                <a:gd name="T6" fmla="*/ 0 60000 65536"/>
                <a:gd name="T7" fmla="*/ 0 60000 65536"/>
                <a:gd name="T8" fmla="*/ 0 60000 65536"/>
                <a:gd name="T9" fmla="*/ 0 w 1"/>
                <a:gd name="T10" fmla="*/ 0 h 138"/>
                <a:gd name="T11" fmla="*/ 1 w 1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38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 flipV="1">
              <a:off x="5536" y="1060"/>
              <a:ext cx="1" cy="135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5458" y="1025"/>
              <a:ext cx="153" cy="149"/>
            </a:xfrm>
            <a:custGeom>
              <a:avLst/>
              <a:gdLst>
                <a:gd name="T0" fmla="*/ 99 w 152"/>
                <a:gd name="T1" fmla="*/ 104 h 153"/>
                <a:gd name="T2" fmla="*/ 148 w 152"/>
                <a:gd name="T3" fmla="*/ 92 h 153"/>
                <a:gd name="T4" fmla="*/ 135 w 152"/>
                <a:gd name="T5" fmla="*/ 91 h 153"/>
                <a:gd name="T6" fmla="*/ 67 w 152"/>
                <a:gd name="T7" fmla="*/ 101 h 153"/>
                <a:gd name="T8" fmla="*/ 32 w 152"/>
                <a:gd name="T9" fmla="*/ 98 h 153"/>
                <a:gd name="T10" fmla="*/ 10 w 152"/>
                <a:gd name="T11" fmla="*/ 88 h 153"/>
                <a:gd name="T12" fmla="*/ 10 w 152"/>
                <a:gd name="T13" fmla="*/ 83 h 153"/>
                <a:gd name="T14" fmla="*/ 42 w 152"/>
                <a:gd name="T15" fmla="*/ 91 h 153"/>
                <a:gd name="T16" fmla="*/ 67 w 152"/>
                <a:gd name="T17" fmla="*/ 95 h 153"/>
                <a:gd name="T18" fmla="*/ 117 w 152"/>
                <a:gd name="T19" fmla="*/ 92 h 153"/>
                <a:gd name="T20" fmla="*/ 162 w 152"/>
                <a:gd name="T21" fmla="*/ 81 h 153"/>
                <a:gd name="T22" fmla="*/ 125 w 152"/>
                <a:gd name="T23" fmla="*/ 80 h 153"/>
                <a:gd name="T24" fmla="*/ 48 w 152"/>
                <a:gd name="T25" fmla="*/ 86 h 153"/>
                <a:gd name="T26" fmla="*/ 20 w 152"/>
                <a:gd name="T27" fmla="*/ 81 h 153"/>
                <a:gd name="T28" fmla="*/ 0 w 152"/>
                <a:gd name="T29" fmla="*/ 74 h 153"/>
                <a:gd name="T30" fmla="*/ 111 w 152"/>
                <a:gd name="T31" fmla="*/ 82 h 153"/>
                <a:gd name="T32" fmla="*/ 144 w 152"/>
                <a:gd name="T33" fmla="*/ 80 h 153"/>
                <a:gd name="T34" fmla="*/ 154 w 152"/>
                <a:gd name="T35" fmla="*/ 76 h 153"/>
                <a:gd name="T36" fmla="*/ 129 w 152"/>
                <a:gd name="T37" fmla="*/ 76 h 153"/>
                <a:gd name="T38" fmla="*/ 56 w 152"/>
                <a:gd name="T39" fmla="*/ 79 h 153"/>
                <a:gd name="T40" fmla="*/ 42 w 152"/>
                <a:gd name="T41" fmla="*/ 71 h 153"/>
                <a:gd name="T42" fmla="*/ 42 w 152"/>
                <a:gd name="T43" fmla="*/ 56 h 153"/>
                <a:gd name="T44" fmla="*/ 89 w 152"/>
                <a:gd name="T45" fmla="*/ 65 h 153"/>
                <a:gd name="T46" fmla="*/ 129 w 152"/>
                <a:gd name="T47" fmla="*/ 56 h 153"/>
                <a:gd name="T48" fmla="*/ 150 w 152"/>
                <a:gd name="T49" fmla="*/ 50 h 153"/>
                <a:gd name="T50" fmla="*/ 101 w 152"/>
                <a:gd name="T51" fmla="*/ 65 h 153"/>
                <a:gd name="T52" fmla="*/ 62 w 152"/>
                <a:gd name="T53" fmla="*/ 69 h 153"/>
                <a:gd name="T54" fmla="*/ 42 w 152"/>
                <a:gd name="T55" fmla="*/ 62 h 153"/>
                <a:gd name="T56" fmla="*/ 30 w 152"/>
                <a:gd name="T57" fmla="*/ 54 h 153"/>
                <a:gd name="T58" fmla="*/ 34 w 152"/>
                <a:gd name="T59" fmla="*/ 53 h 153"/>
                <a:gd name="T60" fmla="*/ 93 w 152"/>
                <a:gd name="T61" fmla="*/ 58 h 153"/>
                <a:gd name="T62" fmla="*/ 107 w 152"/>
                <a:gd name="T63" fmla="*/ 49 h 153"/>
                <a:gd name="T64" fmla="*/ 97 w 152"/>
                <a:gd name="T65" fmla="*/ 47 h 153"/>
                <a:gd name="T66" fmla="*/ 58 w 152"/>
                <a:gd name="T67" fmla="*/ 42 h 153"/>
                <a:gd name="T68" fmla="*/ 26 w 152"/>
                <a:gd name="T69" fmla="*/ 19 h 153"/>
                <a:gd name="T70" fmla="*/ 46 w 152"/>
                <a:gd name="T71" fmla="*/ 38 h 153"/>
                <a:gd name="T72" fmla="*/ 89 w 152"/>
                <a:gd name="T73" fmla="*/ 42 h 153"/>
                <a:gd name="T74" fmla="*/ 109 w 152"/>
                <a:gd name="T75" fmla="*/ 19 h 153"/>
                <a:gd name="T76" fmla="*/ 97 w 152"/>
                <a:gd name="T77" fmla="*/ 25 h 153"/>
                <a:gd name="T78" fmla="*/ 65 w 152"/>
                <a:gd name="T79" fmla="*/ 25 h 153"/>
                <a:gd name="T80" fmla="*/ 56 w 152"/>
                <a:gd name="T81" fmla="*/ 6 h 153"/>
                <a:gd name="T82" fmla="*/ 56 w 152"/>
                <a:gd name="T83" fmla="*/ 26 h 153"/>
                <a:gd name="T84" fmla="*/ 69 w 152"/>
                <a:gd name="T85" fmla="*/ 23 h 153"/>
                <a:gd name="T86" fmla="*/ 91 w 152"/>
                <a:gd name="T87" fmla="*/ 0 h 153"/>
                <a:gd name="T88" fmla="*/ 97 w 152"/>
                <a:gd name="T89" fmla="*/ 30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53"/>
                <a:gd name="T137" fmla="*/ 152 w 152"/>
                <a:gd name="T138" fmla="*/ 153 h 1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53">
                  <a:moveTo>
                    <a:pt x="77" y="153"/>
                  </a:moveTo>
                  <a:lnTo>
                    <a:pt x="89" y="135"/>
                  </a:lnTo>
                  <a:lnTo>
                    <a:pt x="119" y="128"/>
                  </a:lnTo>
                  <a:lnTo>
                    <a:pt x="133" y="124"/>
                  </a:lnTo>
                  <a:lnTo>
                    <a:pt x="138" y="121"/>
                  </a:lnTo>
                  <a:lnTo>
                    <a:pt x="142" y="116"/>
                  </a:lnTo>
                  <a:lnTo>
                    <a:pt x="125" y="119"/>
                  </a:lnTo>
                  <a:lnTo>
                    <a:pt x="105" y="124"/>
                  </a:lnTo>
                  <a:lnTo>
                    <a:pt x="87" y="128"/>
                  </a:lnTo>
                  <a:lnTo>
                    <a:pt x="67" y="131"/>
                  </a:lnTo>
                  <a:lnTo>
                    <a:pt x="50" y="131"/>
                  </a:lnTo>
                  <a:lnTo>
                    <a:pt x="40" y="131"/>
                  </a:lnTo>
                  <a:lnTo>
                    <a:pt x="32" y="128"/>
                  </a:lnTo>
                  <a:lnTo>
                    <a:pt x="24" y="125"/>
                  </a:lnTo>
                  <a:lnTo>
                    <a:pt x="16" y="121"/>
                  </a:lnTo>
                  <a:lnTo>
                    <a:pt x="10" y="115"/>
                  </a:lnTo>
                  <a:lnTo>
                    <a:pt x="2" y="107"/>
                  </a:lnTo>
                  <a:lnTo>
                    <a:pt x="10" y="107"/>
                  </a:lnTo>
                  <a:lnTo>
                    <a:pt x="16" y="109"/>
                  </a:lnTo>
                  <a:lnTo>
                    <a:pt x="30" y="113"/>
                  </a:lnTo>
                  <a:lnTo>
                    <a:pt x="42" y="119"/>
                  </a:lnTo>
                  <a:lnTo>
                    <a:pt x="56" y="124"/>
                  </a:lnTo>
                  <a:lnTo>
                    <a:pt x="67" y="125"/>
                  </a:lnTo>
                  <a:lnTo>
                    <a:pt x="81" y="125"/>
                  </a:lnTo>
                  <a:lnTo>
                    <a:pt x="93" y="124"/>
                  </a:lnTo>
                  <a:lnTo>
                    <a:pt x="107" y="121"/>
                  </a:lnTo>
                  <a:lnTo>
                    <a:pt x="131" y="113"/>
                  </a:lnTo>
                  <a:lnTo>
                    <a:pt x="152" y="104"/>
                  </a:lnTo>
                  <a:lnTo>
                    <a:pt x="144" y="103"/>
                  </a:lnTo>
                  <a:lnTo>
                    <a:pt x="134" y="101"/>
                  </a:lnTo>
                  <a:lnTo>
                    <a:pt x="115" y="103"/>
                  </a:lnTo>
                  <a:lnTo>
                    <a:pt x="77" y="110"/>
                  </a:lnTo>
                  <a:lnTo>
                    <a:pt x="58" y="112"/>
                  </a:lnTo>
                  <a:lnTo>
                    <a:pt x="48" y="112"/>
                  </a:lnTo>
                  <a:lnTo>
                    <a:pt x="38" y="110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0" y="100"/>
                  </a:lnTo>
                  <a:lnTo>
                    <a:pt x="0" y="94"/>
                  </a:lnTo>
                  <a:lnTo>
                    <a:pt x="34" y="98"/>
                  </a:lnTo>
                  <a:lnTo>
                    <a:pt x="77" y="104"/>
                  </a:lnTo>
                  <a:lnTo>
                    <a:pt x="101" y="106"/>
                  </a:lnTo>
                  <a:lnTo>
                    <a:pt x="121" y="106"/>
                  </a:lnTo>
                  <a:lnTo>
                    <a:pt x="129" y="104"/>
                  </a:lnTo>
                  <a:lnTo>
                    <a:pt x="134" y="103"/>
                  </a:lnTo>
                  <a:lnTo>
                    <a:pt x="140" y="100"/>
                  </a:lnTo>
                  <a:lnTo>
                    <a:pt x="144" y="97"/>
                  </a:lnTo>
                  <a:lnTo>
                    <a:pt x="140" y="95"/>
                  </a:lnTo>
                  <a:lnTo>
                    <a:pt x="134" y="95"/>
                  </a:lnTo>
                  <a:lnTo>
                    <a:pt x="119" y="97"/>
                  </a:lnTo>
                  <a:lnTo>
                    <a:pt x="79" y="103"/>
                  </a:lnTo>
                  <a:lnTo>
                    <a:pt x="62" y="103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5"/>
                  </a:lnTo>
                  <a:lnTo>
                    <a:pt x="42" y="91"/>
                  </a:lnTo>
                  <a:lnTo>
                    <a:pt x="40" y="85"/>
                  </a:lnTo>
                  <a:lnTo>
                    <a:pt x="42" y="76"/>
                  </a:lnTo>
                  <a:lnTo>
                    <a:pt x="54" y="82"/>
                  </a:lnTo>
                  <a:lnTo>
                    <a:pt x="65" y="85"/>
                  </a:lnTo>
                  <a:lnTo>
                    <a:pt x="79" y="85"/>
                  </a:lnTo>
                  <a:lnTo>
                    <a:pt x="93" y="84"/>
                  </a:lnTo>
                  <a:lnTo>
                    <a:pt x="107" y="81"/>
                  </a:lnTo>
                  <a:lnTo>
                    <a:pt x="119" y="76"/>
                  </a:lnTo>
                  <a:lnTo>
                    <a:pt x="131" y="70"/>
                  </a:lnTo>
                  <a:lnTo>
                    <a:pt x="140" y="63"/>
                  </a:lnTo>
                  <a:lnTo>
                    <a:pt x="129" y="67"/>
                  </a:lnTo>
                  <a:lnTo>
                    <a:pt x="117" y="73"/>
                  </a:lnTo>
                  <a:lnTo>
                    <a:pt x="91" y="85"/>
                  </a:lnTo>
                  <a:lnTo>
                    <a:pt x="79" y="88"/>
                  </a:lnTo>
                  <a:lnTo>
                    <a:pt x="67" y="91"/>
                  </a:lnTo>
                  <a:lnTo>
                    <a:pt x="62" y="89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2" y="82"/>
                  </a:lnTo>
                  <a:lnTo>
                    <a:pt x="32" y="75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42" y="69"/>
                  </a:lnTo>
                  <a:lnTo>
                    <a:pt x="65" y="73"/>
                  </a:lnTo>
                  <a:lnTo>
                    <a:pt x="83" y="78"/>
                  </a:lnTo>
                  <a:lnTo>
                    <a:pt x="93" y="67"/>
                  </a:lnTo>
                  <a:lnTo>
                    <a:pt x="97" y="61"/>
                  </a:lnTo>
                  <a:lnTo>
                    <a:pt x="99" y="55"/>
                  </a:lnTo>
                  <a:lnTo>
                    <a:pt x="87" y="58"/>
                  </a:lnTo>
                  <a:lnTo>
                    <a:pt x="77" y="58"/>
                  </a:lnTo>
                  <a:lnTo>
                    <a:pt x="65" y="57"/>
                  </a:lnTo>
                  <a:lnTo>
                    <a:pt x="58" y="52"/>
                  </a:lnTo>
                  <a:lnTo>
                    <a:pt x="48" y="48"/>
                  </a:lnTo>
                  <a:lnTo>
                    <a:pt x="40" y="42"/>
                  </a:lnTo>
                  <a:lnTo>
                    <a:pt x="26" y="29"/>
                  </a:lnTo>
                  <a:lnTo>
                    <a:pt x="36" y="39"/>
                  </a:lnTo>
                  <a:lnTo>
                    <a:pt x="46" y="48"/>
                  </a:lnTo>
                  <a:lnTo>
                    <a:pt x="58" y="52"/>
                  </a:lnTo>
                  <a:lnTo>
                    <a:pt x="67" y="55"/>
                  </a:lnTo>
                  <a:lnTo>
                    <a:pt x="79" y="52"/>
                  </a:lnTo>
                  <a:lnTo>
                    <a:pt x="87" y="48"/>
                  </a:lnTo>
                  <a:lnTo>
                    <a:pt x="95" y="39"/>
                  </a:lnTo>
                  <a:lnTo>
                    <a:pt x="99" y="27"/>
                  </a:lnTo>
                  <a:lnTo>
                    <a:pt x="93" y="32"/>
                  </a:lnTo>
                  <a:lnTo>
                    <a:pt x="87" y="35"/>
                  </a:lnTo>
                  <a:lnTo>
                    <a:pt x="73" y="42"/>
                  </a:lnTo>
                  <a:lnTo>
                    <a:pt x="65" y="35"/>
                  </a:lnTo>
                  <a:lnTo>
                    <a:pt x="62" y="26"/>
                  </a:lnTo>
                  <a:lnTo>
                    <a:pt x="56" y="6"/>
                  </a:lnTo>
                  <a:lnTo>
                    <a:pt x="54" y="17"/>
                  </a:lnTo>
                  <a:lnTo>
                    <a:pt x="54" y="27"/>
                  </a:lnTo>
                  <a:lnTo>
                    <a:pt x="56" y="36"/>
                  </a:lnTo>
                  <a:lnTo>
                    <a:pt x="63" y="42"/>
                  </a:lnTo>
                  <a:lnTo>
                    <a:pt x="69" y="33"/>
                  </a:lnTo>
                  <a:lnTo>
                    <a:pt x="75" y="21"/>
                  </a:lnTo>
                  <a:lnTo>
                    <a:pt x="81" y="0"/>
                  </a:lnTo>
                  <a:lnTo>
                    <a:pt x="85" y="9"/>
                  </a:lnTo>
                  <a:lnTo>
                    <a:pt x="87" y="20"/>
                  </a:lnTo>
                  <a:lnTo>
                    <a:pt x="87" y="40"/>
                  </a:lnTo>
                  <a:lnTo>
                    <a:pt x="77" y="15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5458" y="1025"/>
              <a:ext cx="153" cy="149"/>
            </a:xfrm>
            <a:custGeom>
              <a:avLst/>
              <a:gdLst>
                <a:gd name="T0" fmla="*/ 99 w 152"/>
                <a:gd name="T1" fmla="*/ 104 h 153"/>
                <a:gd name="T2" fmla="*/ 148 w 152"/>
                <a:gd name="T3" fmla="*/ 92 h 153"/>
                <a:gd name="T4" fmla="*/ 135 w 152"/>
                <a:gd name="T5" fmla="*/ 91 h 153"/>
                <a:gd name="T6" fmla="*/ 67 w 152"/>
                <a:gd name="T7" fmla="*/ 101 h 153"/>
                <a:gd name="T8" fmla="*/ 32 w 152"/>
                <a:gd name="T9" fmla="*/ 98 h 153"/>
                <a:gd name="T10" fmla="*/ 10 w 152"/>
                <a:gd name="T11" fmla="*/ 88 h 153"/>
                <a:gd name="T12" fmla="*/ 10 w 152"/>
                <a:gd name="T13" fmla="*/ 83 h 153"/>
                <a:gd name="T14" fmla="*/ 42 w 152"/>
                <a:gd name="T15" fmla="*/ 91 h 153"/>
                <a:gd name="T16" fmla="*/ 67 w 152"/>
                <a:gd name="T17" fmla="*/ 95 h 153"/>
                <a:gd name="T18" fmla="*/ 117 w 152"/>
                <a:gd name="T19" fmla="*/ 92 h 153"/>
                <a:gd name="T20" fmla="*/ 162 w 152"/>
                <a:gd name="T21" fmla="*/ 81 h 153"/>
                <a:gd name="T22" fmla="*/ 125 w 152"/>
                <a:gd name="T23" fmla="*/ 80 h 153"/>
                <a:gd name="T24" fmla="*/ 48 w 152"/>
                <a:gd name="T25" fmla="*/ 86 h 153"/>
                <a:gd name="T26" fmla="*/ 20 w 152"/>
                <a:gd name="T27" fmla="*/ 81 h 153"/>
                <a:gd name="T28" fmla="*/ 0 w 152"/>
                <a:gd name="T29" fmla="*/ 74 h 153"/>
                <a:gd name="T30" fmla="*/ 111 w 152"/>
                <a:gd name="T31" fmla="*/ 82 h 153"/>
                <a:gd name="T32" fmla="*/ 144 w 152"/>
                <a:gd name="T33" fmla="*/ 80 h 153"/>
                <a:gd name="T34" fmla="*/ 154 w 152"/>
                <a:gd name="T35" fmla="*/ 76 h 153"/>
                <a:gd name="T36" fmla="*/ 129 w 152"/>
                <a:gd name="T37" fmla="*/ 76 h 153"/>
                <a:gd name="T38" fmla="*/ 56 w 152"/>
                <a:gd name="T39" fmla="*/ 79 h 153"/>
                <a:gd name="T40" fmla="*/ 42 w 152"/>
                <a:gd name="T41" fmla="*/ 71 h 153"/>
                <a:gd name="T42" fmla="*/ 42 w 152"/>
                <a:gd name="T43" fmla="*/ 56 h 153"/>
                <a:gd name="T44" fmla="*/ 89 w 152"/>
                <a:gd name="T45" fmla="*/ 65 h 153"/>
                <a:gd name="T46" fmla="*/ 129 w 152"/>
                <a:gd name="T47" fmla="*/ 56 h 153"/>
                <a:gd name="T48" fmla="*/ 150 w 152"/>
                <a:gd name="T49" fmla="*/ 50 h 153"/>
                <a:gd name="T50" fmla="*/ 101 w 152"/>
                <a:gd name="T51" fmla="*/ 65 h 153"/>
                <a:gd name="T52" fmla="*/ 62 w 152"/>
                <a:gd name="T53" fmla="*/ 69 h 153"/>
                <a:gd name="T54" fmla="*/ 42 w 152"/>
                <a:gd name="T55" fmla="*/ 62 h 153"/>
                <a:gd name="T56" fmla="*/ 30 w 152"/>
                <a:gd name="T57" fmla="*/ 54 h 153"/>
                <a:gd name="T58" fmla="*/ 34 w 152"/>
                <a:gd name="T59" fmla="*/ 53 h 153"/>
                <a:gd name="T60" fmla="*/ 93 w 152"/>
                <a:gd name="T61" fmla="*/ 58 h 153"/>
                <a:gd name="T62" fmla="*/ 107 w 152"/>
                <a:gd name="T63" fmla="*/ 49 h 153"/>
                <a:gd name="T64" fmla="*/ 97 w 152"/>
                <a:gd name="T65" fmla="*/ 47 h 153"/>
                <a:gd name="T66" fmla="*/ 58 w 152"/>
                <a:gd name="T67" fmla="*/ 42 h 153"/>
                <a:gd name="T68" fmla="*/ 26 w 152"/>
                <a:gd name="T69" fmla="*/ 19 h 153"/>
                <a:gd name="T70" fmla="*/ 46 w 152"/>
                <a:gd name="T71" fmla="*/ 38 h 153"/>
                <a:gd name="T72" fmla="*/ 89 w 152"/>
                <a:gd name="T73" fmla="*/ 42 h 153"/>
                <a:gd name="T74" fmla="*/ 109 w 152"/>
                <a:gd name="T75" fmla="*/ 19 h 153"/>
                <a:gd name="T76" fmla="*/ 97 w 152"/>
                <a:gd name="T77" fmla="*/ 25 h 153"/>
                <a:gd name="T78" fmla="*/ 65 w 152"/>
                <a:gd name="T79" fmla="*/ 25 h 153"/>
                <a:gd name="T80" fmla="*/ 56 w 152"/>
                <a:gd name="T81" fmla="*/ 6 h 153"/>
                <a:gd name="T82" fmla="*/ 56 w 152"/>
                <a:gd name="T83" fmla="*/ 26 h 153"/>
                <a:gd name="T84" fmla="*/ 69 w 152"/>
                <a:gd name="T85" fmla="*/ 23 h 153"/>
                <a:gd name="T86" fmla="*/ 91 w 152"/>
                <a:gd name="T87" fmla="*/ 0 h 153"/>
                <a:gd name="T88" fmla="*/ 97 w 152"/>
                <a:gd name="T89" fmla="*/ 30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53"/>
                <a:gd name="T137" fmla="*/ 152 w 152"/>
                <a:gd name="T138" fmla="*/ 153 h 1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53">
                  <a:moveTo>
                    <a:pt x="77" y="153"/>
                  </a:moveTo>
                  <a:lnTo>
                    <a:pt x="89" y="135"/>
                  </a:lnTo>
                  <a:lnTo>
                    <a:pt x="119" y="128"/>
                  </a:lnTo>
                  <a:lnTo>
                    <a:pt x="133" y="124"/>
                  </a:lnTo>
                  <a:lnTo>
                    <a:pt x="138" y="121"/>
                  </a:lnTo>
                  <a:lnTo>
                    <a:pt x="142" y="116"/>
                  </a:lnTo>
                  <a:lnTo>
                    <a:pt x="125" y="119"/>
                  </a:lnTo>
                  <a:lnTo>
                    <a:pt x="105" y="124"/>
                  </a:lnTo>
                  <a:lnTo>
                    <a:pt x="87" y="128"/>
                  </a:lnTo>
                  <a:lnTo>
                    <a:pt x="67" y="131"/>
                  </a:lnTo>
                  <a:lnTo>
                    <a:pt x="50" y="131"/>
                  </a:lnTo>
                  <a:lnTo>
                    <a:pt x="40" y="131"/>
                  </a:lnTo>
                  <a:lnTo>
                    <a:pt x="32" y="128"/>
                  </a:lnTo>
                  <a:lnTo>
                    <a:pt x="24" y="125"/>
                  </a:lnTo>
                  <a:lnTo>
                    <a:pt x="16" y="121"/>
                  </a:lnTo>
                  <a:lnTo>
                    <a:pt x="10" y="115"/>
                  </a:lnTo>
                  <a:lnTo>
                    <a:pt x="2" y="107"/>
                  </a:lnTo>
                  <a:lnTo>
                    <a:pt x="10" y="107"/>
                  </a:lnTo>
                  <a:lnTo>
                    <a:pt x="16" y="109"/>
                  </a:lnTo>
                  <a:lnTo>
                    <a:pt x="30" y="113"/>
                  </a:lnTo>
                  <a:lnTo>
                    <a:pt x="42" y="119"/>
                  </a:lnTo>
                  <a:lnTo>
                    <a:pt x="56" y="124"/>
                  </a:lnTo>
                  <a:lnTo>
                    <a:pt x="67" y="125"/>
                  </a:lnTo>
                  <a:lnTo>
                    <a:pt x="81" y="125"/>
                  </a:lnTo>
                  <a:lnTo>
                    <a:pt x="93" y="124"/>
                  </a:lnTo>
                  <a:lnTo>
                    <a:pt x="107" y="121"/>
                  </a:lnTo>
                  <a:lnTo>
                    <a:pt x="131" y="113"/>
                  </a:lnTo>
                  <a:lnTo>
                    <a:pt x="152" y="104"/>
                  </a:lnTo>
                  <a:lnTo>
                    <a:pt x="144" y="103"/>
                  </a:lnTo>
                  <a:lnTo>
                    <a:pt x="134" y="101"/>
                  </a:lnTo>
                  <a:lnTo>
                    <a:pt x="115" y="103"/>
                  </a:lnTo>
                  <a:lnTo>
                    <a:pt x="77" y="110"/>
                  </a:lnTo>
                  <a:lnTo>
                    <a:pt x="58" y="112"/>
                  </a:lnTo>
                  <a:lnTo>
                    <a:pt x="48" y="112"/>
                  </a:lnTo>
                  <a:lnTo>
                    <a:pt x="38" y="110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0" y="100"/>
                  </a:lnTo>
                  <a:lnTo>
                    <a:pt x="0" y="94"/>
                  </a:lnTo>
                  <a:lnTo>
                    <a:pt x="34" y="98"/>
                  </a:lnTo>
                  <a:lnTo>
                    <a:pt x="77" y="104"/>
                  </a:lnTo>
                  <a:lnTo>
                    <a:pt x="101" y="106"/>
                  </a:lnTo>
                  <a:lnTo>
                    <a:pt x="121" y="106"/>
                  </a:lnTo>
                  <a:lnTo>
                    <a:pt x="129" y="104"/>
                  </a:lnTo>
                  <a:lnTo>
                    <a:pt x="134" y="103"/>
                  </a:lnTo>
                  <a:lnTo>
                    <a:pt x="140" y="100"/>
                  </a:lnTo>
                  <a:lnTo>
                    <a:pt x="144" y="97"/>
                  </a:lnTo>
                  <a:lnTo>
                    <a:pt x="140" y="95"/>
                  </a:lnTo>
                  <a:lnTo>
                    <a:pt x="134" y="95"/>
                  </a:lnTo>
                  <a:lnTo>
                    <a:pt x="119" y="97"/>
                  </a:lnTo>
                  <a:lnTo>
                    <a:pt x="79" y="103"/>
                  </a:lnTo>
                  <a:lnTo>
                    <a:pt x="62" y="103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5"/>
                  </a:lnTo>
                  <a:lnTo>
                    <a:pt x="42" y="91"/>
                  </a:lnTo>
                  <a:lnTo>
                    <a:pt x="40" y="85"/>
                  </a:lnTo>
                  <a:lnTo>
                    <a:pt x="42" y="76"/>
                  </a:lnTo>
                  <a:lnTo>
                    <a:pt x="54" y="82"/>
                  </a:lnTo>
                  <a:lnTo>
                    <a:pt x="65" y="85"/>
                  </a:lnTo>
                  <a:lnTo>
                    <a:pt x="79" y="85"/>
                  </a:lnTo>
                  <a:lnTo>
                    <a:pt x="93" y="84"/>
                  </a:lnTo>
                  <a:lnTo>
                    <a:pt x="107" y="81"/>
                  </a:lnTo>
                  <a:lnTo>
                    <a:pt x="119" y="76"/>
                  </a:lnTo>
                  <a:lnTo>
                    <a:pt x="131" y="70"/>
                  </a:lnTo>
                  <a:lnTo>
                    <a:pt x="140" y="63"/>
                  </a:lnTo>
                  <a:lnTo>
                    <a:pt x="129" y="67"/>
                  </a:lnTo>
                  <a:lnTo>
                    <a:pt x="117" y="73"/>
                  </a:lnTo>
                  <a:lnTo>
                    <a:pt x="91" y="85"/>
                  </a:lnTo>
                  <a:lnTo>
                    <a:pt x="79" y="88"/>
                  </a:lnTo>
                  <a:lnTo>
                    <a:pt x="67" y="91"/>
                  </a:lnTo>
                  <a:lnTo>
                    <a:pt x="62" y="89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2" y="82"/>
                  </a:lnTo>
                  <a:lnTo>
                    <a:pt x="32" y="75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42" y="69"/>
                  </a:lnTo>
                  <a:lnTo>
                    <a:pt x="65" y="73"/>
                  </a:lnTo>
                  <a:lnTo>
                    <a:pt x="83" y="78"/>
                  </a:lnTo>
                  <a:lnTo>
                    <a:pt x="93" y="67"/>
                  </a:lnTo>
                  <a:lnTo>
                    <a:pt x="97" y="61"/>
                  </a:lnTo>
                  <a:lnTo>
                    <a:pt x="99" y="55"/>
                  </a:lnTo>
                  <a:lnTo>
                    <a:pt x="87" y="58"/>
                  </a:lnTo>
                  <a:lnTo>
                    <a:pt x="77" y="58"/>
                  </a:lnTo>
                  <a:lnTo>
                    <a:pt x="65" y="57"/>
                  </a:lnTo>
                  <a:lnTo>
                    <a:pt x="58" y="52"/>
                  </a:lnTo>
                  <a:lnTo>
                    <a:pt x="48" y="48"/>
                  </a:lnTo>
                  <a:lnTo>
                    <a:pt x="40" y="42"/>
                  </a:lnTo>
                  <a:lnTo>
                    <a:pt x="26" y="29"/>
                  </a:lnTo>
                  <a:lnTo>
                    <a:pt x="36" y="39"/>
                  </a:lnTo>
                  <a:lnTo>
                    <a:pt x="46" y="48"/>
                  </a:lnTo>
                  <a:lnTo>
                    <a:pt x="58" y="52"/>
                  </a:lnTo>
                  <a:lnTo>
                    <a:pt x="67" y="55"/>
                  </a:lnTo>
                  <a:lnTo>
                    <a:pt x="79" y="52"/>
                  </a:lnTo>
                  <a:lnTo>
                    <a:pt x="87" y="48"/>
                  </a:lnTo>
                  <a:lnTo>
                    <a:pt x="95" y="39"/>
                  </a:lnTo>
                  <a:lnTo>
                    <a:pt x="99" y="27"/>
                  </a:lnTo>
                  <a:lnTo>
                    <a:pt x="93" y="32"/>
                  </a:lnTo>
                  <a:lnTo>
                    <a:pt x="87" y="35"/>
                  </a:lnTo>
                  <a:lnTo>
                    <a:pt x="73" y="42"/>
                  </a:lnTo>
                  <a:lnTo>
                    <a:pt x="65" y="35"/>
                  </a:lnTo>
                  <a:lnTo>
                    <a:pt x="62" y="26"/>
                  </a:lnTo>
                  <a:lnTo>
                    <a:pt x="56" y="6"/>
                  </a:lnTo>
                  <a:lnTo>
                    <a:pt x="54" y="17"/>
                  </a:lnTo>
                  <a:lnTo>
                    <a:pt x="54" y="27"/>
                  </a:lnTo>
                  <a:lnTo>
                    <a:pt x="56" y="36"/>
                  </a:lnTo>
                  <a:lnTo>
                    <a:pt x="63" y="42"/>
                  </a:lnTo>
                  <a:lnTo>
                    <a:pt x="69" y="33"/>
                  </a:lnTo>
                  <a:lnTo>
                    <a:pt x="75" y="21"/>
                  </a:lnTo>
                  <a:lnTo>
                    <a:pt x="81" y="0"/>
                  </a:lnTo>
                  <a:lnTo>
                    <a:pt x="85" y="9"/>
                  </a:lnTo>
                  <a:lnTo>
                    <a:pt x="87" y="20"/>
                  </a:lnTo>
                  <a:lnTo>
                    <a:pt x="87" y="4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5607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flipV="1">
              <a:off x="5607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5554" y="1075"/>
              <a:ext cx="107" cy="105"/>
            </a:xfrm>
            <a:custGeom>
              <a:avLst/>
              <a:gdLst>
                <a:gd name="T0" fmla="*/ 61 w 107"/>
                <a:gd name="T1" fmla="*/ 73 h 108"/>
                <a:gd name="T2" fmla="*/ 83 w 107"/>
                <a:gd name="T3" fmla="*/ 70 h 108"/>
                <a:gd name="T4" fmla="*/ 101 w 107"/>
                <a:gd name="T5" fmla="*/ 63 h 108"/>
                <a:gd name="T6" fmla="*/ 73 w 107"/>
                <a:gd name="T7" fmla="*/ 67 h 108"/>
                <a:gd name="T8" fmla="*/ 45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7 w 107"/>
                <a:gd name="T23" fmla="*/ 69 h 108"/>
                <a:gd name="T24" fmla="*/ 73 w 107"/>
                <a:gd name="T25" fmla="*/ 66 h 108"/>
                <a:gd name="T26" fmla="*/ 107 w 107"/>
                <a:gd name="T27" fmla="*/ 54 h 108"/>
                <a:gd name="T28" fmla="*/ 9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69 w 107"/>
                <a:gd name="T41" fmla="*/ 56 h 108"/>
                <a:gd name="T42" fmla="*/ 95 w 107"/>
                <a:gd name="T43" fmla="*/ 53 h 108"/>
                <a:gd name="T44" fmla="*/ 101 w 107"/>
                <a:gd name="T45" fmla="*/ 51 h 108"/>
                <a:gd name="T46" fmla="*/ 93 w 107"/>
                <a:gd name="T47" fmla="*/ 51 h 108"/>
                <a:gd name="T48" fmla="*/ 55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5 w 107"/>
                <a:gd name="T59" fmla="*/ 47 h 108"/>
                <a:gd name="T60" fmla="*/ 65 w 107"/>
                <a:gd name="T61" fmla="*/ 46 h 108"/>
                <a:gd name="T62" fmla="*/ 83 w 107"/>
                <a:gd name="T63" fmla="*/ 44 h 108"/>
                <a:gd name="T64" fmla="*/ 97 w 107"/>
                <a:gd name="T65" fmla="*/ 34 h 108"/>
                <a:gd name="T66" fmla="*/ 81 w 107"/>
                <a:gd name="T67" fmla="*/ 42 h 108"/>
                <a:gd name="T68" fmla="*/ 55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57 w 107"/>
                <a:gd name="T79" fmla="*/ 44 h 108"/>
                <a:gd name="T80" fmla="*/ 69 w 107"/>
                <a:gd name="T81" fmla="*/ 30 h 108"/>
                <a:gd name="T82" fmla="*/ 61 w 107"/>
                <a:gd name="T83" fmla="*/ 31 h 108"/>
                <a:gd name="T84" fmla="*/ 45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7 w 107"/>
                <a:gd name="T93" fmla="*/ 28 h 108"/>
                <a:gd name="T94" fmla="*/ 61 w 107"/>
                <a:gd name="T95" fmla="*/ 24 h 108"/>
                <a:gd name="T96" fmla="*/ 69 w 107"/>
                <a:gd name="T97" fmla="*/ 18 h 108"/>
                <a:gd name="T98" fmla="*/ 65 w 107"/>
                <a:gd name="T99" fmla="*/ 18 h 108"/>
                <a:gd name="T100" fmla="*/ 51 w 107"/>
                <a:gd name="T101" fmla="*/ 21 h 108"/>
                <a:gd name="T102" fmla="*/ 45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39 w 107"/>
                <a:gd name="T109" fmla="*/ 18 h 108"/>
                <a:gd name="T110" fmla="*/ 43 w 107"/>
                <a:gd name="T111" fmla="*/ 21 h 108"/>
                <a:gd name="T112" fmla="*/ 57 w 107"/>
                <a:gd name="T113" fmla="*/ 0 h 108"/>
                <a:gd name="T114" fmla="*/ 59 w 107"/>
                <a:gd name="T115" fmla="*/ 15 h 108"/>
                <a:gd name="T116" fmla="*/ 53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5554" y="1075"/>
              <a:ext cx="107" cy="105"/>
            </a:xfrm>
            <a:custGeom>
              <a:avLst/>
              <a:gdLst>
                <a:gd name="T0" fmla="*/ 61 w 107"/>
                <a:gd name="T1" fmla="*/ 73 h 108"/>
                <a:gd name="T2" fmla="*/ 83 w 107"/>
                <a:gd name="T3" fmla="*/ 70 h 108"/>
                <a:gd name="T4" fmla="*/ 101 w 107"/>
                <a:gd name="T5" fmla="*/ 63 h 108"/>
                <a:gd name="T6" fmla="*/ 73 w 107"/>
                <a:gd name="T7" fmla="*/ 67 h 108"/>
                <a:gd name="T8" fmla="*/ 45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7 w 107"/>
                <a:gd name="T23" fmla="*/ 69 h 108"/>
                <a:gd name="T24" fmla="*/ 73 w 107"/>
                <a:gd name="T25" fmla="*/ 66 h 108"/>
                <a:gd name="T26" fmla="*/ 107 w 107"/>
                <a:gd name="T27" fmla="*/ 54 h 108"/>
                <a:gd name="T28" fmla="*/ 9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69 w 107"/>
                <a:gd name="T41" fmla="*/ 56 h 108"/>
                <a:gd name="T42" fmla="*/ 95 w 107"/>
                <a:gd name="T43" fmla="*/ 53 h 108"/>
                <a:gd name="T44" fmla="*/ 101 w 107"/>
                <a:gd name="T45" fmla="*/ 51 h 108"/>
                <a:gd name="T46" fmla="*/ 93 w 107"/>
                <a:gd name="T47" fmla="*/ 51 h 108"/>
                <a:gd name="T48" fmla="*/ 55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5 w 107"/>
                <a:gd name="T59" fmla="*/ 47 h 108"/>
                <a:gd name="T60" fmla="*/ 65 w 107"/>
                <a:gd name="T61" fmla="*/ 46 h 108"/>
                <a:gd name="T62" fmla="*/ 83 w 107"/>
                <a:gd name="T63" fmla="*/ 44 h 108"/>
                <a:gd name="T64" fmla="*/ 97 w 107"/>
                <a:gd name="T65" fmla="*/ 34 h 108"/>
                <a:gd name="T66" fmla="*/ 81 w 107"/>
                <a:gd name="T67" fmla="*/ 42 h 108"/>
                <a:gd name="T68" fmla="*/ 55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57 w 107"/>
                <a:gd name="T79" fmla="*/ 44 h 108"/>
                <a:gd name="T80" fmla="*/ 69 w 107"/>
                <a:gd name="T81" fmla="*/ 30 h 108"/>
                <a:gd name="T82" fmla="*/ 61 w 107"/>
                <a:gd name="T83" fmla="*/ 31 h 108"/>
                <a:gd name="T84" fmla="*/ 45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7 w 107"/>
                <a:gd name="T93" fmla="*/ 28 h 108"/>
                <a:gd name="T94" fmla="*/ 61 w 107"/>
                <a:gd name="T95" fmla="*/ 24 h 108"/>
                <a:gd name="T96" fmla="*/ 69 w 107"/>
                <a:gd name="T97" fmla="*/ 18 h 108"/>
                <a:gd name="T98" fmla="*/ 65 w 107"/>
                <a:gd name="T99" fmla="*/ 18 h 108"/>
                <a:gd name="T100" fmla="*/ 51 w 107"/>
                <a:gd name="T101" fmla="*/ 21 h 108"/>
                <a:gd name="T102" fmla="*/ 45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39 w 107"/>
                <a:gd name="T109" fmla="*/ 18 h 108"/>
                <a:gd name="T110" fmla="*/ 43 w 107"/>
                <a:gd name="T111" fmla="*/ 21 h 108"/>
                <a:gd name="T112" fmla="*/ 57 w 107"/>
                <a:gd name="T113" fmla="*/ 0 h 108"/>
                <a:gd name="T114" fmla="*/ 59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88" y="1075"/>
              <a:ext cx="1" cy="120"/>
            </a:xfrm>
            <a:custGeom>
              <a:avLst/>
              <a:gdLst>
                <a:gd name="T0" fmla="*/ 0 w 1"/>
                <a:gd name="T1" fmla="*/ 96 h 123"/>
                <a:gd name="T2" fmla="*/ 0 w 1"/>
                <a:gd name="T3" fmla="*/ 0 h 123"/>
                <a:gd name="T4" fmla="*/ 0 w 1"/>
                <a:gd name="T5" fmla="*/ 96 h 123"/>
                <a:gd name="T6" fmla="*/ 0 60000 65536"/>
                <a:gd name="T7" fmla="*/ 0 60000 65536"/>
                <a:gd name="T8" fmla="*/ 0 60000 65536"/>
                <a:gd name="T9" fmla="*/ 0 w 1"/>
                <a:gd name="T10" fmla="*/ 0 h 123"/>
                <a:gd name="T11" fmla="*/ 1 w 1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3">
                  <a:moveTo>
                    <a:pt x="0" y="123"/>
                  </a:move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 flipV="1">
              <a:off x="988" y="1075"/>
              <a:ext cx="1" cy="120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19" y="1043"/>
              <a:ext cx="136" cy="133"/>
            </a:xfrm>
            <a:custGeom>
              <a:avLst/>
              <a:gdLst>
                <a:gd name="T0" fmla="*/ 79 w 136"/>
                <a:gd name="T1" fmla="*/ 89 h 137"/>
                <a:gd name="T2" fmla="*/ 124 w 136"/>
                <a:gd name="T3" fmla="*/ 79 h 137"/>
                <a:gd name="T4" fmla="*/ 112 w 136"/>
                <a:gd name="T5" fmla="*/ 79 h 137"/>
                <a:gd name="T6" fmla="*/ 59 w 136"/>
                <a:gd name="T7" fmla="*/ 87 h 137"/>
                <a:gd name="T8" fmla="*/ 28 w 136"/>
                <a:gd name="T9" fmla="*/ 86 h 137"/>
                <a:gd name="T10" fmla="*/ 8 w 136"/>
                <a:gd name="T11" fmla="*/ 77 h 137"/>
                <a:gd name="T12" fmla="*/ 10 w 136"/>
                <a:gd name="T13" fmla="*/ 73 h 137"/>
                <a:gd name="T14" fmla="*/ 38 w 136"/>
                <a:gd name="T15" fmla="*/ 79 h 137"/>
                <a:gd name="T16" fmla="*/ 61 w 136"/>
                <a:gd name="T17" fmla="*/ 83 h 137"/>
                <a:gd name="T18" fmla="*/ 95 w 136"/>
                <a:gd name="T19" fmla="*/ 81 h 137"/>
                <a:gd name="T20" fmla="*/ 136 w 136"/>
                <a:gd name="T21" fmla="*/ 71 h 137"/>
                <a:gd name="T22" fmla="*/ 103 w 136"/>
                <a:gd name="T23" fmla="*/ 69 h 137"/>
                <a:gd name="T24" fmla="*/ 34 w 136"/>
                <a:gd name="T25" fmla="*/ 75 h 137"/>
                <a:gd name="T26" fmla="*/ 10 w 136"/>
                <a:gd name="T27" fmla="*/ 69 h 137"/>
                <a:gd name="T28" fmla="*/ 30 w 136"/>
                <a:gd name="T29" fmla="*/ 67 h 137"/>
                <a:gd name="T30" fmla="*/ 107 w 136"/>
                <a:gd name="T31" fmla="*/ 71 h 137"/>
                <a:gd name="T32" fmla="*/ 128 w 136"/>
                <a:gd name="T33" fmla="*/ 67 h 137"/>
                <a:gd name="T34" fmla="*/ 120 w 136"/>
                <a:gd name="T35" fmla="*/ 65 h 137"/>
                <a:gd name="T36" fmla="*/ 55 w 136"/>
                <a:gd name="T37" fmla="*/ 69 h 137"/>
                <a:gd name="T38" fmla="*/ 39 w 136"/>
                <a:gd name="T39" fmla="*/ 65 h 137"/>
                <a:gd name="T40" fmla="*/ 38 w 136"/>
                <a:gd name="T41" fmla="*/ 49 h 137"/>
                <a:gd name="T42" fmla="*/ 59 w 136"/>
                <a:gd name="T43" fmla="*/ 56 h 137"/>
                <a:gd name="T44" fmla="*/ 95 w 136"/>
                <a:gd name="T45" fmla="*/ 53 h 137"/>
                <a:gd name="T46" fmla="*/ 124 w 136"/>
                <a:gd name="T47" fmla="*/ 44 h 137"/>
                <a:gd name="T48" fmla="*/ 105 w 136"/>
                <a:gd name="T49" fmla="*/ 48 h 137"/>
                <a:gd name="T50" fmla="*/ 59 w 136"/>
                <a:gd name="T51" fmla="*/ 62 h 137"/>
                <a:gd name="T52" fmla="*/ 38 w 136"/>
                <a:gd name="T53" fmla="*/ 54 h 137"/>
                <a:gd name="T54" fmla="*/ 28 w 136"/>
                <a:gd name="T55" fmla="*/ 47 h 137"/>
                <a:gd name="T56" fmla="*/ 30 w 136"/>
                <a:gd name="T57" fmla="*/ 46 h 137"/>
                <a:gd name="T58" fmla="*/ 75 w 136"/>
                <a:gd name="T59" fmla="*/ 50 h 137"/>
                <a:gd name="T60" fmla="*/ 87 w 136"/>
                <a:gd name="T61" fmla="*/ 43 h 137"/>
                <a:gd name="T62" fmla="*/ 79 w 136"/>
                <a:gd name="T63" fmla="*/ 41 h 137"/>
                <a:gd name="T64" fmla="*/ 51 w 136"/>
                <a:gd name="T65" fmla="*/ 38 h 137"/>
                <a:gd name="T66" fmla="*/ 24 w 136"/>
                <a:gd name="T67" fmla="*/ 17 h 137"/>
                <a:gd name="T68" fmla="*/ 41 w 136"/>
                <a:gd name="T69" fmla="*/ 33 h 137"/>
                <a:gd name="T70" fmla="*/ 69 w 136"/>
                <a:gd name="T71" fmla="*/ 38 h 137"/>
                <a:gd name="T72" fmla="*/ 89 w 136"/>
                <a:gd name="T73" fmla="*/ 17 h 137"/>
                <a:gd name="T74" fmla="*/ 77 w 136"/>
                <a:gd name="T75" fmla="*/ 21 h 137"/>
                <a:gd name="T76" fmla="*/ 59 w 136"/>
                <a:gd name="T77" fmla="*/ 21 h 137"/>
                <a:gd name="T78" fmla="*/ 49 w 136"/>
                <a:gd name="T79" fmla="*/ 8 h 137"/>
                <a:gd name="T80" fmla="*/ 51 w 136"/>
                <a:gd name="T81" fmla="*/ 23 h 137"/>
                <a:gd name="T82" fmla="*/ 63 w 136"/>
                <a:gd name="T83" fmla="*/ 20 h 137"/>
                <a:gd name="T84" fmla="*/ 73 w 136"/>
                <a:gd name="T85" fmla="*/ 0 h 137"/>
                <a:gd name="T86" fmla="*/ 69 w 136"/>
                <a:gd name="T87" fmla="*/ 102 h 1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37"/>
                <a:gd name="T134" fmla="*/ 136 w 136"/>
                <a:gd name="T135" fmla="*/ 137 h 1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37">
                  <a:moveTo>
                    <a:pt x="69" y="137"/>
                  </a:moveTo>
                  <a:lnTo>
                    <a:pt x="79" y="120"/>
                  </a:lnTo>
                  <a:lnTo>
                    <a:pt x="107" y="114"/>
                  </a:lnTo>
                  <a:lnTo>
                    <a:pt x="118" y="110"/>
                  </a:lnTo>
                  <a:lnTo>
                    <a:pt x="124" y="107"/>
                  </a:lnTo>
                  <a:lnTo>
                    <a:pt x="128" y="104"/>
                  </a:lnTo>
                  <a:lnTo>
                    <a:pt x="112" y="107"/>
                  </a:lnTo>
                  <a:lnTo>
                    <a:pt x="95" y="112"/>
                  </a:lnTo>
                  <a:lnTo>
                    <a:pt x="77" y="114"/>
                  </a:lnTo>
                  <a:lnTo>
                    <a:pt x="59" y="117"/>
                  </a:lnTo>
                  <a:lnTo>
                    <a:pt x="43" y="117"/>
                  </a:lnTo>
                  <a:lnTo>
                    <a:pt x="36" y="117"/>
                  </a:lnTo>
                  <a:lnTo>
                    <a:pt x="28" y="116"/>
                  </a:lnTo>
                  <a:lnTo>
                    <a:pt x="22" y="113"/>
                  </a:lnTo>
                  <a:lnTo>
                    <a:pt x="14" y="109"/>
                  </a:lnTo>
                  <a:lnTo>
                    <a:pt x="8" y="104"/>
                  </a:lnTo>
                  <a:lnTo>
                    <a:pt x="2" y="97"/>
                  </a:lnTo>
                  <a:lnTo>
                    <a:pt x="10" y="97"/>
                  </a:lnTo>
                  <a:lnTo>
                    <a:pt x="16" y="98"/>
                  </a:lnTo>
                  <a:lnTo>
                    <a:pt x="26" y="103"/>
                  </a:lnTo>
                  <a:lnTo>
                    <a:pt x="38" y="107"/>
                  </a:lnTo>
                  <a:lnTo>
                    <a:pt x="49" y="110"/>
                  </a:lnTo>
                  <a:lnTo>
                    <a:pt x="61" y="112"/>
                  </a:lnTo>
                  <a:lnTo>
                    <a:pt x="73" y="112"/>
                  </a:lnTo>
                  <a:lnTo>
                    <a:pt x="83" y="110"/>
                  </a:lnTo>
                  <a:lnTo>
                    <a:pt x="95" y="109"/>
                  </a:lnTo>
                  <a:lnTo>
                    <a:pt x="116" y="101"/>
                  </a:lnTo>
                  <a:lnTo>
                    <a:pt x="136" y="94"/>
                  </a:lnTo>
                  <a:lnTo>
                    <a:pt x="128" y="92"/>
                  </a:lnTo>
                  <a:lnTo>
                    <a:pt x="120" y="92"/>
                  </a:lnTo>
                  <a:lnTo>
                    <a:pt x="103" y="92"/>
                  </a:lnTo>
                  <a:lnTo>
                    <a:pt x="69" y="98"/>
                  </a:lnTo>
                  <a:lnTo>
                    <a:pt x="51" y="100"/>
                  </a:lnTo>
                  <a:lnTo>
                    <a:pt x="34" y="100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0" y="91"/>
                  </a:lnTo>
                  <a:lnTo>
                    <a:pt x="0" y="85"/>
                  </a:lnTo>
                  <a:lnTo>
                    <a:pt x="30" y="89"/>
                  </a:lnTo>
                  <a:lnTo>
                    <a:pt x="69" y="94"/>
                  </a:lnTo>
                  <a:lnTo>
                    <a:pt x="89" y="95"/>
                  </a:lnTo>
                  <a:lnTo>
                    <a:pt x="107" y="95"/>
                  </a:lnTo>
                  <a:lnTo>
                    <a:pt x="120" y="92"/>
                  </a:lnTo>
                  <a:lnTo>
                    <a:pt x="126" y="91"/>
                  </a:lnTo>
                  <a:lnTo>
                    <a:pt x="128" y="88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05" y="88"/>
                  </a:lnTo>
                  <a:lnTo>
                    <a:pt x="71" y="92"/>
                  </a:lnTo>
                  <a:lnTo>
                    <a:pt x="55" y="92"/>
                  </a:lnTo>
                  <a:lnTo>
                    <a:pt x="49" y="91"/>
                  </a:lnTo>
                  <a:lnTo>
                    <a:pt x="43" y="89"/>
                  </a:lnTo>
                  <a:lnTo>
                    <a:pt x="39" y="86"/>
                  </a:lnTo>
                  <a:lnTo>
                    <a:pt x="36" y="82"/>
                  </a:lnTo>
                  <a:lnTo>
                    <a:pt x="36" y="76"/>
                  </a:lnTo>
                  <a:lnTo>
                    <a:pt x="38" y="68"/>
                  </a:lnTo>
                  <a:lnTo>
                    <a:pt x="47" y="73"/>
                  </a:lnTo>
                  <a:lnTo>
                    <a:pt x="59" y="76"/>
                  </a:lnTo>
                  <a:lnTo>
                    <a:pt x="71" y="77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107" y="68"/>
                  </a:lnTo>
                  <a:lnTo>
                    <a:pt x="116" y="63"/>
                  </a:lnTo>
                  <a:lnTo>
                    <a:pt x="124" y="57"/>
                  </a:lnTo>
                  <a:lnTo>
                    <a:pt x="114" y="61"/>
                  </a:lnTo>
                  <a:lnTo>
                    <a:pt x="105" y="66"/>
                  </a:lnTo>
                  <a:lnTo>
                    <a:pt x="83" y="76"/>
                  </a:lnTo>
                  <a:lnTo>
                    <a:pt x="71" y="80"/>
                  </a:lnTo>
                  <a:lnTo>
                    <a:pt x="59" y="82"/>
                  </a:lnTo>
                  <a:lnTo>
                    <a:pt x="49" y="80"/>
                  </a:lnTo>
                  <a:lnTo>
                    <a:pt x="43" y="77"/>
                  </a:lnTo>
                  <a:lnTo>
                    <a:pt x="38" y="74"/>
                  </a:lnTo>
                  <a:lnTo>
                    <a:pt x="30" y="67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8" y="63"/>
                  </a:lnTo>
                  <a:lnTo>
                    <a:pt x="59" y="66"/>
                  </a:lnTo>
                  <a:lnTo>
                    <a:pt x="75" y="70"/>
                  </a:lnTo>
                  <a:lnTo>
                    <a:pt x="83" y="61"/>
                  </a:lnTo>
                  <a:lnTo>
                    <a:pt x="87" y="55"/>
                  </a:lnTo>
                  <a:lnTo>
                    <a:pt x="89" y="51"/>
                  </a:lnTo>
                  <a:lnTo>
                    <a:pt x="79" y="52"/>
                  </a:lnTo>
                  <a:lnTo>
                    <a:pt x="69" y="52"/>
                  </a:lnTo>
                  <a:lnTo>
                    <a:pt x="59" y="51"/>
                  </a:lnTo>
                  <a:lnTo>
                    <a:pt x="51" y="48"/>
                  </a:lnTo>
                  <a:lnTo>
                    <a:pt x="43" y="43"/>
                  </a:lnTo>
                  <a:lnTo>
                    <a:pt x="36" y="39"/>
                  </a:lnTo>
                  <a:lnTo>
                    <a:pt x="24" y="25"/>
                  </a:lnTo>
                  <a:lnTo>
                    <a:pt x="32" y="36"/>
                  </a:lnTo>
                  <a:lnTo>
                    <a:pt x="41" y="43"/>
                  </a:lnTo>
                  <a:lnTo>
                    <a:pt x="51" y="48"/>
                  </a:lnTo>
                  <a:lnTo>
                    <a:pt x="61" y="49"/>
                  </a:lnTo>
                  <a:lnTo>
                    <a:pt x="69" y="48"/>
                  </a:lnTo>
                  <a:lnTo>
                    <a:pt x="79" y="43"/>
                  </a:lnTo>
                  <a:lnTo>
                    <a:pt x="85" y="36"/>
                  </a:lnTo>
                  <a:lnTo>
                    <a:pt x="89" y="24"/>
                  </a:lnTo>
                  <a:lnTo>
                    <a:pt x="83" y="28"/>
                  </a:lnTo>
                  <a:lnTo>
                    <a:pt x="77" y="31"/>
                  </a:lnTo>
                  <a:lnTo>
                    <a:pt x="65" y="39"/>
                  </a:lnTo>
                  <a:lnTo>
                    <a:pt x="59" y="31"/>
                  </a:lnTo>
                  <a:lnTo>
                    <a:pt x="55" y="24"/>
                  </a:lnTo>
                  <a:lnTo>
                    <a:pt x="49" y="8"/>
                  </a:lnTo>
                  <a:lnTo>
                    <a:pt x="47" y="15"/>
                  </a:lnTo>
                  <a:lnTo>
                    <a:pt x="47" y="24"/>
                  </a:lnTo>
                  <a:lnTo>
                    <a:pt x="51" y="33"/>
                  </a:lnTo>
                  <a:lnTo>
                    <a:pt x="57" y="39"/>
                  </a:lnTo>
                  <a:lnTo>
                    <a:pt x="63" y="30"/>
                  </a:lnTo>
                  <a:lnTo>
                    <a:pt x="67" y="19"/>
                  </a:lnTo>
                  <a:lnTo>
                    <a:pt x="73" y="0"/>
                  </a:lnTo>
                  <a:lnTo>
                    <a:pt x="77" y="18"/>
                  </a:lnTo>
                  <a:lnTo>
                    <a:pt x="77" y="37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19" y="1043"/>
              <a:ext cx="136" cy="133"/>
            </a:xfrm>
            <a:custGeom>
              <a:avLst/>
              <a:gdLst>
                <a:gd name="T0" fmla="*/ 79 w 136"/>
                <a:gd name="T1" fmla="*/ 89 h 137"/>
                <a:gd name="T2" fmla="*/ 124 w 136"/>
                <a:gd name="T3" fmla="*/ 79 h 137"/>
                <a:gd name="T4" fmla="*/ 112 w 136"/>
                <a:gd name="T5" fmla="*/ 79 h 137"/>
                <a:gd name="T6" fmla="*/ 59 w 136"/>
                <a:gd name="T7" fmla="*/ 87 h 137"/>
                <a:gd name="T8" fmla="*/ 28 w 136"/>
                <a:gd name="T9" fmla="*/ 86 h 137"/>
                <a:gd name="T10" fmla="*/ 8 w 136"/>
                <a:gd name="T11" fmla="*/ 77 h 137"/>
                <a:gd name="T12" fmla="*/ 10 w 136"/>
                <a:gd name="T13" fmla="*/ 73 h 137"/>
                <a:gd name="T14" fmla="*/ 38 w 136"/>
                <a:gd name="T15" fmla="*/ 79 h 137"/>
                <a:gd name="T16" fmla="*/ 61 w 136"/>
                <a:gd name="T17" fmla="*/ 83 h 137"/>
                <a:gd name="T18" fmla="*/ 95 w 136"/>
                <a:gd name="T19" fmla="*/ 81 h 137"/>
                <a:gd name="T20" fmla="*/ 136 w 136"/>
                <a:gd name="T21" fmla="*/ 71 h 137"/>
                <a:gd name="T22" fmla="*/ 103 w 136"/>
                <a:gd name="T23" fmla="*/ 69 h 137"/>
                <a:gd name="T24" fmla="*/ 34 w 136"/>
                <a:gd name="T25" fmla="*/ 75 h 137"/>
                <a:gd name="T26" fmla="*/ 10 w 136"/>
                <a:gd name="T27" fmla="*/ 69 h 137"/>
                <a:gd name="T28" fmla="*/ 30 w 136"/>
                <a:gd name="T29" fmla="*/ 67 h 137"/>
                <a:gd name="T30" fmla="*/ 107 w 136"/>
                <a:gd name="T31" fmla="*/ 71 h 137"/>
                <a:gd name="T32" fmla="*/ 128 w 136"/>
                <a:gd name="T33" fmla="*/ 67 h 137"/>
                <a:gd name="T34" fmla="*/ 120 w 136"/>
                <a:gd name="T35" fmla="*/ 65 h 137"/>
                <a:gd name="T36" fmla="*/ 55 w 136"/>
                <a:gd name="T37" fmla="*/ 69 h 137"/>
                <a:gd name="T38" fmla="*/ 39 w 136"/>
                <a:gd name="T39" fmla="*/ 65 h 137"/>
                <a:gd name="T40" fmla="*/ 38 w 136"/>
                <a:gd name="T41" fmla="*/ 49 h 137"/>
                <a:gd name="T42" fmla="*/ 59 w 136"/>
                <a:gd name="T43" fmla="*/ 56 h 137"/>
                <a:gd name="T44" fmla="*/ 95 w 136"/>
                <a:gd name="T45" fmla="*/ 53 h 137"/>
                <a:gd name="T46" fmla="*/ 124 w 136"/>
                <a:gd name="T47" fmla="*/ 44 h 137"/>
                <a:gd name="T48" fmla="*/ 105 w 136"/>
                <a:gd name="T49" fmla="*/ 48 h 137"/>
                <a:gd name="T50" fmla="*/ 59 w 136"/>
                <a:gd name="T51" fmla="*/ 62 h 137"/>
                <a:gd name="T52" fmla="*/ 38 w 136"/>
                <a:gd name="T53" fmla="*/ 54 h 137"/>
                <a:gd name="T54" fmla="*/ 28 w 136"/>
                <a:gd name="T55" fmla="*/ 47 h 137"/>
                <a:gd name="T56" fmla="*/ 30 w 136"/>
                <a:gd name="T57" fmla="*/ 46 h 137"/>
                <a:gd name="T58" fmla="*/ 75 w 136"/>
                <a:gd name="T59" fmla="*/ 50 h 137"/>
                <a:gd name="T60" fmla="*/ 87 w 136"/>
                <a:gd name="T61" fmla="*/ 43 h 137"/>
                <a:gd name="T62" fmla="*/ 79 w 136"/>
                <a:gd name="T63" fmla="*/ 41 h 137"/>
                <a:gd name="T64" fmla="*/ 51 w 136"/>
                <a:gd name="T65" fmla="*/ 38 h 137"/>
                <a:gd name="T66" fmla="*/ 24 w 136"/>
                <a:gd name="T67" fmla="*/ 17 h 137"/>
                <a:gd name="T68" fmla="*/ 41 w 136"/>
                <a:gd name="T69" fmla="*/ 33 h 137"/>
                <a:gd name="T70" fmla="*/ 69 w 136"/>
                <a:gd name="T71" fmla="*/ 38 h 137"/>
                <a:gd name="T72" fmla="*/ 89 w 136"/>
                <a:gd name="T73" fmla="*/ 17 h 137"/>
                <a:gd name="T74" fmla="*/ 77 w 136"/>
                <a:gd name="T75" fmla="*/ 21 h 137"/>
                <a:gd name="T76" fmla="*/ 59 w 136"/>
                <a:gd name="T77" fmla="*/ 21 h 137"/>
                <a:gd name="T78" fmla="*/ 49 w 136"/>
                <a:gd name="T79" fmla="*/ 8 h 137"/>
                <a:gd name="T80" fmla="*/ 51 w 136"/>
                <a:gd name="T81" fmla="*/ 23 h 137"/>
                <a:gd name="T82" fmla="*/ 63 w 136"/>
                <a:gd name="T83" fmla="*/ 20 h 137"/>
                <a:gd name="T84" fmla="*/ 73 w 136"/>
                <a:gd name="T85" fmla="*/ 0 h 1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6"/>
                <a:gd name="T130" fmla="*/ 0 h 137"/>
                <a:gd name="T131" fmla="*/ 136 w 136"/>
                <a:gd name="T132" fmla="*/ 137 h 1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6" h="137">
                  <a:moveTo>
                    <a:pt x="69" y="137"/>
                  </a:moveTo>
                  <a:lnTo>
                    <a:pt x="79" y="120"/>
                  </a:lnTo>
                  <a:lnTo>
                    <a:pt x="107" y="114"/>
                  </a:lnTo>
                  <a:lnTo>
                    <a:pt x="118" y="110"/>
                  </a:lnTo>
                  <a:lnTo>
                    <a:pt x="124" y="107"/>
                  </a:lnTo>
                  <a:lnTo>
                    <a:pt x="128" y="104"/>
                  </a:lnTo>
                  <a:lnTo>
                    <a:pt x="112" y="107"/>
                  </a:lnTo>
                  <a:lnTo>
                    <a:pt x="95" y="112"/>
                  </a:lnTo>
                  <a:lnTo>
                    <a:pt x="77" y="114"/>
                  </a:lnTo>
                  <a:lnTo>
                    <a:pt x="59" y="117"/>
                  </a:lnTo>
                  <a:lnTo>
                    <a:pt x="43" y="117"/>
                  </a:lnTo>
                  <a:lnTo>
                    <a:pt x="36" y="117"/>
                  </a:lnTo>
                  <a:lnTo>
                    <a:pt x="28" y="116"/>
                  </a:lnTo>
                  <a:lnTo>
                    <a:pt x="22" y="113"/>
                  </a:lnTo>
                  <a:lnTo>
                    <a:pt x="14" y="109"/>
                  </a:lnTo>
                  <a:lnTo>
                    <a:pt x="8" y="104"/>
                  </a:lnTo>
                  <a:lnTo>
                    <a:pt x="2" y="97"/>
                  </a:lnTo>
                  <a:lnTo>
                    <a:pt x="10" y="97"/>
                  </a:lnTo>
                  <a:lnTo>
                    <a:pt x="16" y="98"/>
                  </a:lnTo>
                  <a:lnTo>
                    <a:pt x="26" y="103"/>
                  </a:lnTo>
                  <a:lnTo>
                    <a:pt x="38" y="107"/>
                  </a:lnTo>
                  <a:lnTo>
                    <a:pt x="49" y="110"/>
                  </a:lnTo>
                  <a:lnTo>
                    <a:pt x="61" y="112"/>
                  </a:lnTo>
                  <a:lnTo>
                    <a:pt x="73" y="112"/>
                  </a:lnTo>
                  <a:lnTo>
                    <a:pt x="83" y="110"/>
                  </a:lnTo>
                  <a:lnTo>
                    <a:pt x="95" y="109"/>
                  </a:lnTo>
                  <a:lnTo>
                    <a:pt x="116" y="101"/>
                  </a:lnTo>
                  <a:lnTo>
                    <a:pt x="136" y="94"/>
                  </a:lnTo>
                  <a:lnTo>
                    <a:pt x="128" y="92"/>
                  </a:lnTo>
                  <a:lnTo>
                    <a:pt x="120" y="92"/>
                  </a:lnTo>
                  <a:lnTo>
                    <a:pt x="103" y="92"/>
                  </a:lnTo>
                  <a:lnTo>
                    <a:pt x="69" y="98"/>
                  </a:lnTo>
                  <a:lnTo>
                    <a:pt x="51" y="100"/>
                  </a:lnTo>
                  <a:lnTo>
                    <a:pt x="34" y="100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0" y="91"/>
                  </a:lnTo>
                  <a:lnTo>
                    <a:pt x="0" y="85"/>
                  </a:lnTo>
                  <a:lnTo>
                    <a:pt x="30" y="89"/>
                  </a:lnTo>
                  <a:lnTo>
                    <a:pt x="69" y="94"/>
                  </a:lnTo>
                  <a:lnTo>
                    <a:pt x="89" y="95"/>
                  </a:lnTo>
                  <a:lnTo>
                    <a:pt x="107" y="95"/>
                  </a:lnTo>
                  <a:lnTo>
                    <a:pt x="120" y="92"/>
                  </a:lnTo>
                  <a:lnTo>
                    <a:pt x="126" y="91"/>
                  </a:lnTo>
                  <a:lnTo>
                    <a:pt x="128" y="88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05" y="88"/>
                  </a:lnTo>
                  <a:lnTo>
                    <a:pt x="71" y="92"/>
                  </a:lnTo>
                  <a:lnTo>
                    <a:pt x="55" y="92"/>
                  </a:lnTo>
                  <a:lnTo>
                    <a:pt x="49" y="91"/>
                  </a:lnTo>
                  <a:lnTo>
                    <a:pt x="43" y="89"/>
                  </a:lnTo>
                  <a:lnTo>
                    <a:pt x="39" y="86"/>
                  </a:lnTo>
                  <a:lnTo>
                    <a:pt x="36" y="82"/>
                  </a:lnTo>
                  <a:lnTo>
                    <a:pt x="36" y="76"/>
                  </a:lnTo>
                  <a:lnTo>
                    <a:pt x="38" y="68"/>
                  </a:lnTo>
                  <a:lnTo>
                    <a:pt x="47" y="73"/>
                  </a:lnTo>
                  <a:lnTo>
                    <a:pt x="59" y="76"/>
                  </a:lnTo>
                  <a:lnTo>
                    <a:pt x="71" y="77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107" y="68"/>
                  </a:lnTo>
                  <a:lnTo>
                    <a:pt x="116" y="63"/>
                  </a:lnTo>
                  <a:lnTo>
                    <a:pt x="124" y="57"/>
                  </a:lnTo>
                  <a:lnTo>
                    <a:pt x="114" y="61"/>
                  </a:lnTo>
                  <a:lnTo>
                    <a:pt x="105" y="66"/>
                  </a:lnTo>
                  <a:lnTo>
                    <a:pt x="83" y="76"/>
                  </a:lnTo>
                  <a:lnTo>
                    <a:pt x="71" y="80"/>
                  </a:lnTo>
                  <a:lnTo>
                    <a:pt x="59" y="82"/>
                  </a:lnTo>
                  <a:lnTo>
                    <a:pt x="49" y="80"/>
                  </a:lnTo>
                  <a:lnTo>
                    <a:pt x="43" y="77"/>
                  </a:lnTo>
                  <a:lnTo>
                    <a:pt x="38" y="74"/>
                  </a:lnTo>
                  <a:lnTo>
                    <a:pt x="30" y="67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8" y="63"/>
                  </a:lnTo>
                  <a:lnTo>
                    <a:pt x="59" y="66"/>
                  </a:lnTo>
                  <a:lnTo>
                    <a:pt x="75" y="70"/>
                  </a:lnTo>
                  <a:lnTo>
                    <a:pt x="83" y="61"/>
                  </a:lnTo>
                  <a:lnTo>
                    <a:pt x="87" y="55"/>
                  </a:lnTo>
                  <a:lnTo>
                    <a:pt x="89" y="51"/>
                  </a:lnTo>
                  <a:lnTo>
                    <a:pt x="79" y="52"/>
                  </a:lnTo>
                  <a:lnTo>
                    <a:pt x="69" y="52"/>
                  </a:lnTo>
                  <a:lnTo>
                    <a:pt x="59" y="51"/>
                  </a:lnTo>
                  <a:lnTo>
                    <a:pt x="51" y="48"/>
                  </a:lnTo>
                  <a:lnTo>
                    <a:pt x="43" y="43"/>
                  </a:lnTo>
                  <a:lnTo>
                    <a:pt x="36" y="39"/>
                  </a:lnTo>
                  <a:lnTo>
                    <a:pt x="24" y="25"/>
                  </a:lnTo>
                  <a:lnTo>
                    <a:pt x="32" y="36"/>
                  </a:lnTo>
                  <a:lnTo>
                    <a:pt x="41" y="43"/>
                  </a:lnTo>
                  <a:lnTo>
                    <a:pt x="51" y="48"/>
                  </a:lnTo>
                  <a:lnTo>
                    <a:pt x="61" y="49"/>
                  </a:lnTo>
                  <a:lnTo>
                    <a:pt x="69" y="48"/>
                  </a:lnTo>
                  <a:lnTo>
                    <a:pt x="79" y="43"/>
                  </a:lnTo>
                  <a:lnTo>
                    <a:pt x="85" y="36"/>
                  </a:lnTo>
                  <a:lnTo>
                    <a:pt x="89" y="24"/>
                  </a:lnTo>
                  <a:lnTo>
                    <a:pt x="83" y="28"/>
                  </a:lnTo>
                  <a:lnTo>
                    <a:pt x="77" y="31"/>
                  </a:lnTo>
                  <a:lnTo>
                    <a:pt x="65" y="39"/>
                  </a:lnTo>
                  <a:lnTo>
                    <a:pt x="59" y="31"/>
                  </a:lnTo>
                  <a:lnTo>
                    <a:pt x="55" y="24"/>
                  </a:lnTo>
                  <a:lnTo>
                    <a:pt x="49" y="8"/>
                  </a:lnTo>
                  <a:lnTo>
                    <a:pt x="47" y="15"/>
                  </a:lnTo>
                  <a:lnTo>
                    <a:pt x="47" y="24"/>
                  </a:lnTo>
                  <a:lnTo>
                    <a:pt x="51" y="33"/>
                  </a:lnTo>
                  <a:lnTo>
                    <a:pt x="57" y="39"/>
                  </a:lnTo>
                  <a:lnTo>
                    <a:pt x="63" y="30"/>
                  </a:lnTo>
                  <a:lnTo>
                    <a:pt x="67" y="19"/>
                  </a:lnTo>
                  <a:lnTo>
                    <a:pt x="73" y="0"/>
                  </a:lnTo>
                  <a:lnTo>
                    <a:pt x="77" y="18"/>
                  </a:lnTo>
                  <a:lnTo>
                    <a:pt x="77" y="37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1059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 flipV="1">
              <a:off x="1059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6" y="1075"/>
              <a:ext cx="107" cy="105"/>
            </a:xfrm>
            <a:custGeom>
              <a:avLst/>
              <a:gdLst>
                <a:gd name="T0" fmla="*/ 71 w 106"/>
                <a:gd name="T1" fmla="*/ 73 h 108"/>
                <a:gd name="T2" fmla="*/ 93 w 106"/>
                <a:gd name="T3" fmla="*/ 70 h 108"/>
                <a:gd name="T4" fmla="*/ 110 w 106"/>
                <a:gd name="T5" fmla="*/ 63 h 108"/>
                <a:gd name="T6" fmla="*/ 83 w 106"/>
                <a:gd name="T7" fmla="*/ 67 h 108"/>
                <a:gd name="T8" fmla="*/ 45 w 106"/>
                <a:gd name="T9" fmla="*/ 72 h 108"/>
                <a:gd name="T10" fmla="*/ 22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83 w 106"/>
                <a:gd name="T25" fmla="*/ 66 h 108"/>
                <a:gd name="T26" fmla="*/ 116 w 106"/>
                <a:gd name="T27" fmla="*/ 54 h 108"/>
                <a:gd name="T28" fmla="*/ 103 w 106"/>
                <a:gd name="T29" fmla="*/ 53 h 108"/>
                <a:gd name="T30" fmla="*/ 58 w 106"/>
                <a:gd name="T31" fmla="*/ 59 h 108"/>
                <a:gd name="T32" fmla="*/ 25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2 w 106"/>
                <a:gd name="T39" fmla="*/ 52 h 108"/>
                <a:gd name="T40" fmla="*/ 79 w 106"/>
                <a:gd name="T41" fmla="*/ 56 h 108"/>
                <a:gd name="T42" fmla="*/ 105 w 106"/>
                <a:gd name="T43" fmla="*/ 53 h 108"/>
                <a:gd name="T44" fmla="*/ 110 w 106"/>
                <a:gd name="T45" fmla="*/ 51 h 108"/>
                <a:gd name="T46" fmla="*/ 103 w 106"/>
                <a:gd name="T47" fmla="*/ 51 h 108"/>
                <a:gd name="T48" fmla="*/ 65 w 106"/>
                <a:gd name="T49" fmla="*/ 53 h 108"/>
                <a:gd name="T50" fmla="*/ 37 w 106"/>
                <a:gd name="T51" fmla="*/ 53 h 108"/>
                <a:gd name="T52" fmla="*/ 29 w 106"/>
                <a:gd name="T53" fmla="*/ 51 h 108"/>
                <a:gd name="T54" fmla="*/ 27 w 106"/>
                <a:gd name="T55" fmla="*/ 47 h 108"/>
                <a:gd name="T56" fmla="*/ 27 w 106"/>
                <a:gd name="T57" fmla="*/ 43 h 108"/>
                <a:gd name="T58" fmla="*/ 45 w 106"/>
                <a:gd name="T59" fmla="*/ 47 h 108"/>
                <a:gd name="T60" fmla="*/ 75 w 106"/>
                <a:gd name="T61" fmla="*/ 46 h 108"/>
                <a:gd name="T62" fmla="*/ 93 w 106"/>
                <a:gd name="T63" fmla="*/ 44 h 108"/>
                <a:gd name="T64" fmla="*/ 106 w 106"/>
                <a:gd name="T65" fmla="*/ 34 h 108"/>
                <a:gd name="T66" fmla="*/ 91 w 106"/>
                <a:gd name="T67" fmla="*/ 42 h 108"/>
                <a:gd name="T68" fmla="*/ 65 w 106"/>
                <a:gd name="T69" fmla="*/ 49 h 108"/>
                <a:gd name="T70" fmla="*/ 37 w 106"/>
                <a:gd name="T71" fmla="*/ 49 h 108"/>
                <a:gd name="T72" fmla="*/ 29 w 106"/>
                <a:gd name="T73" fmla="*/ 46 h 108"/>
                <a:gd name="T74" fmla="*/ 20 w 106"/>
                <a:gd name="T75" fmla="*/ 40 h 108"/>
                <a:gd name="T76" fmla="*/ 29 w 106"/>
                <a:gd name="T77" fmla="*/ 39 h 108"/>
                <a:gd name="T78" fmla="*/ 67 w 106"/>
                <a:gd name="T79" fmla="*/ 44 h 108"/>
                <a:gd name="T80" fmla="*/ 79 w 106"/>
                <a:gd name="T81" fmla="*/ 30 h 108"/>
                <a:gd name="T82" fmla="*/ 71 w 106"/>
                <a:gd name="T83" fmla="*/ 31 h 108"/>
                <a:gd name="T84" fmla="*/ 45 w 106"/>
                <a:gd name="T85" fmla="*/ 30 h 108"/>
                <a:gd name="T86" fmla="*/ 27 w 106"/>
                <a:gd name="T87" fmla="*/ 20 h 108"/>
                <a:gd name="T88" fmla="*/ 18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71 w 106"/>
                <a:gd name="T95" fmla="*/ 24 h 108"/>
                <a:gd name="T96" fmla="*/ 79 w 106"/>
                <a:gd name="T97" fmla="*/ 18 h 108"/>
                <a:gd name="T98" fmla="*/ 7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67 w 106"/>
                <a:gd name="T113" fmla="*/ 0 h 108"/>
                <a:gd name="T114" fmla="*/ 69 w 106"/>
                <a:gd name="T115" fmla="*/ 15 h 108"/>
                <a:gd name="T116" fmla="*/ 58 w 106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08"/>
                <a:gd name="T179" fmla="*/ 106 w 106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0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7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5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6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29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29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7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1006" y="1075"/>
              <a:ext cx="107" cy="105"/>
            </a:xfrm>
            <a:custGeom>
              <a:avLst/>
              <a:gdLst>
                <a:gd name="T0" fmla="*/ 71 w 106"/>
                <a:gd name="T1" fmla="*/ 73 h 108"/>
                <a:gd name="T2" fmla="*/ 93 w 106"/>
                <a:gd name="T3" fmla="*/ 70 h 108"/>
                <a:gd name="T4" fmla="*/ 110 w 106"/>
                <a:gd name="T5" fmla="*/ 63 h 108"/>
                <a:gd name="T6" fmla="*/ 83 w 106"/>
                <a:gd name="T7" fmla="*/ 67 h 108"/>
                <a:gd name="T8" fmla="*/ 45 w 106"/>
                <a:gd name="T9" fmla="*/ 72 h 108"/>
                <a:gd name="T10" fmla="*/ 22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83 w 106"/>
                <a:gd name="T25" fmla="*/ 66 h 108"/>
                <a:gd name="T26" fmla="*/ 116 w 106"/>
                <a:gd name="T27" fmla="*/ 54 h 108"/>
                <a:gd name="T28" fmla="*/ 103 w 106"/>
                <a:gd name="T29" fmla="*/ 53 h 108"/>
                <a:gd name="T30" fmla="*/ 58 w 106"/>
                <a:gd name="T31" fmla="*/ 59 h 108"/>
                <a:gd name="T32" fmla="*/ 25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2 w 106"/>
                <a:gd name="T39" fmla="*/ 52 h 108"/>
                <a:gd name="T40" fmla="*/ 79 w 106"/>
                <a:gd name="T41" fmla="*/ 56 h 108"/>
                <a:gd name="T42" fmla="*/ 105 w 106"/>
                <a:gd name="T43" fmla="*/ 53 h 108"/>
                <a:gd name="T44" fmla="*/ 110 w 106"/>
                <a:gd name="T45" fmla="*/ 51 h 108"/>
                <a:gd name="T46" fmla="*/ 103 w 106"/>
                <a:gd name="T47" fmla="*/ 51 h 108"/>
                <a:gd name="T48" fmla="*/ 65 w 106"/>
                <a:gd name="T49" fmla="*/ 53 h 108"/>
                <a:gd name="T50" fmla="*/ 37 w 106"/>
                <a:gd name="T51" fmla="*/ 53 h 108"/>
                <a:gd name="T52" fmla="*/ 29 w 106"/>
                <a:gd name="T53" fmla="*/ 51 h 108"/>
                <a:gd name="T54" fmla="*/ 27 w 106"/>
                <a:gd name="T55" fmla="*/ 47 h 108"/>
                <a:gd name="T56" fmla="*/ 27 w 106"/>
                <a:gd name="T57" fmla="*/ 43 h 108"/>
                <a:gd name="T58" fmla="*/ 45 w 106"/>
                <a:gd name="T59" fmla="*/ 47 h 108"/>
                <a:gd name="T60" fmla="*/ 75 w 106"/>
                <a:gd name="T61" fmla="*/ 46 h 108"/>
                <a:gd name="T62" fmla="*/ 93 w 106"/>
                <a:gd name="T63" fmla="*/ 44 h 108"/>
                <a:gd name="T64" fmla="*/ 106 w 106"/>
                <a:gd name="T65" fmla="*/ 34 h 108"/>
                <a:gd name="T66" fmla="*/ 91 w 106"/>
                <a:gd name="T67" fmla="*/ 42 h 108"/>
                <a:gd name="T68" fmla="*/ 65 w 106"/>
                <a:gd name="T69" fmla="*/ 49 h 108"/>
                <a:gd name="T70" fmla="*/ 37 w 106"/>
                <a:gd name="T71" fmla="*/ 49 h 108"/>
                <a:gd name="T72" fmla="*/ 29 w 106"/>
                <a:gd name="T73" fmla="*/ 46 h 108"/>
                <a:gd name="T74" fmla="*/ 20 w 106"/>
                <a:gd name="T75" fmla="*/ 40 h 108"/>
                <a:gd name="T76" fmla="*/ 29 w 106"/>
                <a:gd name="T77" fmla="*/ 39 h 108"/>
                <a:gd name="T78" fmla="*/ 67 w 106"/>
                <a:gd name="T79" fmla="*/ 44 h 108"/>
                <a:gd name="T80" fmla="*/ 79 w 106"/>
                <a:gd name="T81" fmla="*/ 30 h 108"/>
                <a:gd name="T82" fmla="*/ 71 w 106"/>
                <a:gd name="T83" fmla="*/ 31 h 108"/>
                <a:gd name="T84" fmla="*/ 45 w 106"/>
                <a:gd name="T85" fmla="*/ 30 h 108"/>
                <a:gd name="T86" fmla="*/ 27 w 106"/>
                <a:gd name="T87" fmla="*/ 20 h 108"/>
                <a:gd name="T88" fmla="*/ 18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71 w 106"/>
                <a:gd name="T95" fmla="*/ 24 h 108"/>
                <a:gd name="T96" fmla="*/ 79 w 106"/>
                <a:gd name="T97" fmla="*/ 18 h 108"/>
                <a:gd name="T98" fmla="*/ 7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67 w 106"/>
                <a:gd name="T113" fmla="*/ 0 h 108"/>
                <a:gd name="T114" fmla="*/ 69 w 106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108"/>
                <a:gd name="T176" fmla="*/ 106 w 106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0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7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5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6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29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29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7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202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 flipV="1">
              <a:off x="1202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149" y="1075"/>
              <a:ext cx="106" cy="105"/>
            </a:xfrm>
            <a:custGeom>
              <a:avLst/>
              <a:gdLst>
                <a:gd name="T0" fmla="*/ 61 w 106"/>
                <a:gd name="T1" fmla="*/ 73 h 108"/>
                <a:gd name="T2" fmla="*/ 83 w 106"/>
                <a:gd name="T3" fmla="*/ 70 h 108"/>
                <a:gd name="T4" fmla="*/ 100 w 106"/>
                <a:gd name="T5" fmla="*/ 63 h 108"/>
                <a:gd name="T6" fmla="*/ 73 w 106"/>
                <a:gd name="T7" fmla="*/ 67 h 108"/>
                <a:gd name="T8" fmla="*/ 45 w 106"/>
                <a:gd name="T9" fmla="*/ 72 h 108"/>
                <a:gd name="T10" fmla="*/ 22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73 w 106"/>
                <a:gd name="T25" fmla="*/ 66 h 108"/>
                <a:gd name="T26" fmla="*/ 106 w 106"/>
                <a:gd name="T27" fmla="*/ 54 h 108"/>
                <a:gd name="T28" fmla="*/ 93 w 106"/>
                <a:gd name="T29" fmla="*/ 53 h 108"/>
                <a:gd name="T30" fmla="*/ 53 w 106"/>
                <a:gd name="T31" fmla="*/ 59 h 108"/>
                <a:gd name="T32" fmla="*/ 26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2 w 106"/>
                <a:gd name="T39" fmla="*/ 52 h 108"/>
                <a:gd name="T40" fmla="*/ 69 w 106"/>
                <a:gd name="T41" fmla="*/ 56 h 108"/>
                <a:gd name="T42" fmla="*/ 95 w 106"/>
                <a:gd name="T43" fmla="*/ 53 h 108"/>
                <a:gd name="T44" fmla="*/ 100 w 106"/>
                <a:gd name="T45" fmla="*/ 51 h 108"/>
                <a:gd name="T46" fmla="*/ 93 w 106"/>
                <a:gd name="T47" fmla="*/ 51 h 108"/>
                <a:gd name="T48" fmla="*/ 55 w 106"/>
                <a:gd name="T49" fmla="*/ 53 h 108"/>
                <a:gd name="T50" fmla="*/ 37 w 106"/>
                <a:gd name="T51" fmla="*/ 53 h 108"/>
                <a:gd name="T52" fmla="*/ 29 w 106"/>
                <a:gd name="T53" fmla="*/ 51 h 108"/>
                <a:gd name="T54" fmla="*/ 27 w 106"/>
                <a:gd name="T55" fmla="*/ 47 h 108"/>
                <a:gd name="T56" fmla="*/ 27 w 106"/>
                <a:gd name="T57" fmla="*/ 43 h 108"/>
                <a:gd name="T58" fmla="*/ 45 w 106"/>
                <a:gd name="T59" fmla="*/ 47 h 108"/>
                <a:gd name="T60" fmla="*/ 65 w 106"/>
                <a:gd name="T61" fmla="*/ 46 h 108"/>
                <a:gd name="T62" fmla="*/ 83 w 106"/>
                <a:gd name="T63" fmla="*/ 44 h 108"/>
                <a:gd name="T64" fmla="*/ 97 w 106"/>
                <a:gd name="T65" fmla="*/ 34 h 108"/>
                <a:gd name="T66" fmla="*/ 81 w 106"/>
                <a:gd name="T67" fmla="*/ 42 h 108"/>
                <a:gd name="T68" fmla="*/ 55 w 106"/>
                <a:gd name="T69" fmla="*/ 49 h 108"/>
                <a:gd name="T70" fmla="*/ 37 w 106"/>
                <a:gd name="T71" fmla="*/ 49 h 108"/>
                <a:gd name="T72" fmla="*/ 29 w 106"/>
                <a:gd name="T73" fmla="*/ 46 h 108"/>
                <a:gd name="T74" fmla="*/ 20 w 106"/>
                <a:gd name="T75" fmla="*/ 40 h 108"/>
                <a:gd name="T76" fmla="*/ 29 w 106"/>
                <a:gd name="T77" fmla="*/ 39 h 108"/>
                <a:gd name="T78" fmla="*/ 57 w 106"/>
                <a:gd name="T79" fmla="*/ 44 h 108"/>
                <a:gd name="T80" fmla="*/ 69 w 106"/>
                <a:gd name="T81" fmla="*/ 30 h 108"/>
                <a:gd name="T82" fmla="*/ 61 w 106"/>
                <a:gd name="T83" fmla="*/ 31 h 108"/>
                <a:gd name="T84" fmla="*/ 45 w 106"/>
                <a:gd name="T85" fmla="*/ 30 h 108"/>
                <a:gd name="T86" fmla="*/ 27 w 106"/>
                <a:gd name="T87" fmla="*/ 20 h 108"/>
                <a:gd name="T88" fmla="*/ 18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61 w 106"/>
                <a:gd name="T95" fmla="*/ 24 h 108"/>
                <a:gd name="T96" fmla="*/ 69 w 106"/>
                <a:gd name="T97" fmla="*/ 18 h 108"/>
                <a:gd name="T98" fmla="*/ 6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57 w 106"/>
                <a:gd name="T113" fmla="*/ 0 h 108"/>
                <a:gd name="T114" fmla="*/ 59 w 106"/>
                <a:gd name="T115" fmla="*/ 15 h 108"/>
                <a:gd name="T116" fmla="*/ 53 w 106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08"/>
                <a:gd name="T179" fmla="*/ 106 w 106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0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7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29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29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7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1149" y="1075"/>
              <a:ext cx="106" cy="105"/>
            </a:xfrm>
            <a:custGeom>
              <a:avLst/>
              <a:gdLst>
                <a:gd name="T0" fmla="*/ 61 w 106"/>
                <a:gd name="T1" fmla="*/ 73 h 108"/>
                <a:gd name="T2" fmla="*/ 83 w 106"/>
                <a:gd name="T3" fmla="*/ 70 h 108"/>
                <a:gd name="T4" fmla="*/ 100 w 106"/>
                <a:gd name="T5" fmla="*/ 63 h 108"/>
                <a:gd name="T6" fmla="*/ 73 w 106"/>
                <a:gd name="T7" fmla="*/ 67 h 108"/>
                <a:gd name="T8" fmla="*/ 45 w 106"/>
                <a:gd name="T9" fmla="*/ 72 h 108"/>
                <a:gd name="T10" fmla="*/ 22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73 w 106"/>
                <a:gd name="T25" fmla="*/ 66 h 108"/>
                <a:gd name="T26" fmla="*/ 106 w 106"/>
                <a:gd name="T27" fmla="*/ 54 h 108"/>
                <a:gd name="T28" fmla="*/ 93 w 106"/>
                <a:gd name="T29" fmla="*/ 53 h 108"/>
                <a:gd name="T30" fmla="*/ 53 w 106"/>
                <a:gd name="T31" fmla="*/ 59 h 108"/>
                <a:gd name="T32" fmla="*/ 26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2 w 106"/>
                <a:gd name="T39" fmla="*/ 52 h 108"/>
                <a:gd name="T40" fmla="*/ 69 w 106"/>
                <a:gd name="T41" fmla="*/ 56 h 108"/>
                <a:gd name="T42" fmla="*/ 95 w 106"/>
                <a:gd name="T43" fmla="*/ 53 h 108"/>
                <a:gd name="T44" fmla="*/ 100 w 106"/>
                <a:gd name="T45" fmla="*/ 51 h 108"/>
                <a:gd name="T46" fmla="*/ 93 w 106"/>
                <a:gd name="T47" fmla="*/ 51 h 108"/>
                <a:gd name="T48" fmla="*/ 55 w 106"/>
                <a:gd name="T49" fmla="*/ 53 h 108"/>
                <a:gd name="T50" fmla="*/ 37 w 106"/>
                <a:gd name="T51" fmla="*/ 53 h 108"/>
                <a:gd name="T52" fmla="*/ 29 w 106"/>
                <a:gd name="T53" fmla="*/ 51 h 108"/>
                <a:gd name="T54" fmla="*/ 27 w 106"/>
                <a:gd name="T55" fmla="*/ 47 h 108"/>
                <a:gd name="T56" fmla="*/ 27 w 106"/>
                <a:gd name="T57" fmla="*/ 43 h 108"/>
                <a:gd name="T58" fmla="*/ 45 w 106"/>
                <a:gd name="T59" fmla="*/ 47 h 108"/>
                <a:gd name="T60" fmla="*/ 65 w 106"/>
                <a:gd name="T61" fmla="*/ 46 h 108"/>
                <a:gd name="T62" fmla="*/ 83 w 106"/>
                <a:gd name="T63" fmla="*/ 44 h 108"/>
                <a:gd name="T64" fmla="*/ 97 w 106"/>
                <a:gd name="T65" fmla="*/ 34 h 108"/>
                <a:gd name="T66" fmla="*/ 81 w 106"/>
                <a:gd name="T67" fmla="*/ 42 h 108"/>
                <a:gd name="T68" fmla="*/ 55 w 106"/>
                <a:gd name="T69" fmla="*/ 49 h 108"/>
                <a:gd name="T70" fmla="*/ 37 w 106"/>
                <a:gd name="T71" fmla="*/ 49 h 108"/>
                <a:gd name="T72" fmla="*/ 29 w 106"/>
                <a:gd name="T73" fmla="*/ 46 h 108"/>
                <a:gd name="T74" fmla="*/ 20 w 106"/>
                <a:gd name="T75" fmla="*/ 40 h 108"/>
                <a:gd name="T76" fmla="*/ 29 w 106"/>
                <a:gd name="T77" fmla="*/ 39 h 108"/>
                <a:gd name="T78" fmla="*/ 57 w 106"/>
                <a:gd name="T79" fmla="*/ 44 h 108"/>
                <a:gd name="T80" fmla="*/ 69 w 106"/>
                <a:gd name="T81" fmla="*/ 30 h 108"/>
                <a:gd name="T82" fmla="*/ 61 w 106"/>
                <a:gd name="T83" fmla="*/ 31 h 108"/>
                <a:gd name="T84" fmla="*/ 45 w 106"/>
                <a:gd name="T85" fmla="*/ 30 h 108"/>
                <a:gd name="T86" fmla="*/ 27 w 106"/>
                <a:gd name="T87" fmla="*/ 20 h 108"/>
                <a:gd name="T88" fmla="*/ 18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61 w 106"/>
                <a:gd name="T95" fmla="*/ 24 h 108"/>
                <a:gd name="T96" fmla="*/ 69 w 106"/>
                <a:gd name="T97" fmla="*/ 18 h 108"/>
                <a:gd name="T98" fmla="*/ 6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57 w 106"/>
                <a:gd name="T113" fmla="*/ 0 h 108"/>
                <a:gd name="T114" fmla="*/ 59 w 106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108"/>
                <a:gd name="T176" fmla="*/ 106 w 106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0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7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29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29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7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1274" y="1061"/>
              <a:ext cx="1" cy="134"/>
            </a:xfrm>
            <a:custGeom>
              <a:avLst/>
              <a:gdLst>
                <a:gd name="T0" fmla="*/ 0 w 1"/>
                <a:gd name="T1" fmla="*/ 109 h 137"/>
                <a:gd name="T2" fmla="*/ 0 w 1"/>
                <a:gd name="T3" fmla="*/ 0 h 137"/>
                <a:gd name="T4" fmla="*/ 0 w 1"/>
                <a:gd name="T5" fmla="*/ 109 h 137"/>
                <a:gd name="T6" fmla="*/ 0 60000 65536"/>
                <a:gd name="T7" fmla="*/ 0 60000 65536"/>
                <a:gd name="T8" fmla="*/ 0 60000 65536"/>
                <a:gd name="T9" fmla="*/ 0 w 1"/>
                <a:gd name="T10" fmla="*/ 0 h 137"/>
                <a:gd name="T11" fmla="*/ 1 w 1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1274" y="1061"/>
              <a:ext cx="1" cy="134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1198" y="1028"/>
              <a:ext cx="151" cy="146"/>
            </a:xfrm>
            <a:custGeom>
              <a:avLst/>
              <a:gdLst>
                <a:gd name="T0" fmla="*/ 97 w 150"/>
                <a:gd name="T1" fmla="*/ 101 h 150"/>
                <a:gd name="T2" fmla="*/ 144 w 150"/>
                <a:gd name="T3" fmla="*/ 89 h 150"/>
                <a:gd name="T4" fmla="*/ 132 w 150"/>
                <a:gd name="T5" fmla="*/ 89 h 150"/>
                <a:gd name="T6" fmla="*/ 65 w 150"/>
                <a:gd name="T7" fmla="*/ 98 h 150"/>
                <a:gd name="T8" fmla="*/ 30 w 150"/>
                <a:gd name="T9" fmla="*/ 97 h 150"/>
                <a:gd name="T10" fmla="*/ 8 w 150"/>
                <a:gd name="T11" fmla="*/ 86 h 150"/>
                <a:gd name="T12" fmla="*/ 10 w 150"/>
                <a:gd name="T13" fmla="*/ 81 h 150"/>
                <a:gd name="T14" fmla="*/ 42 w 150"/>
                <a:gd name="T15" fmla="*/ 89 h 150"/>
                <a:gd name="T16" fmla="*/ 67 w 150"/>
                <a:gd name="T17" fmla="*/ 92 h 150"/>
                <a:gd name="T18" fmla="*/ 113 w 150"/>
                <a:gd name="T19" fmla="*/ 90 h 150"/>
                <a:gd name="T20" fmla="*/ 160 w 150"/>
                <a:gd name="T21" fmla="*/ 79 h 150"/>
                <a:gd name="T22" fmla="*/ 123 w 150"/>
                <a:gd name="T23" fmla="*/ 78 h 150"/>
                <a:gd name="T24" fmla="*/ 46 w 150"/>
                <a:gd name="T25" fmla="*/ 84 h 150"/>
                <a:gd name="T26" fmla="*/ 18 w 150"/>
                <a:gd name="T27" fmla="*/ 79 h 150"/>
                <a:gd name="T28" fmla="*/ 0 w 150"/>
                <a:gd name="T29" fmla="*/ 72 h 150"/>
                <a:gd name="T30" fmla="*/ 107 w 150"/>
                <a:gd name="T31" fmla="*/ 80 h 150"/>
                <a:gd name="T32" fmla="*/ 142 w 150"/>
                <a:gd name="T33" fmla="*/ 78 h 150"/>
                <a:gd name="T34" fmla="*/ 150 w 150"/>
                <a:gd name="T35" fmla="*/ 74 h 150"/>
                <a:gd name="T36" fmla="*/ 125 w 150"/>
                <a:gd name="T37" fmla="*/ 74 h 150"/>
                <a:gd name="T38" fmla="*/ 53 w 150"/>
                <a:gd name="T39" fmla="*/ 77 h 150"/>
                <a:gd name="T40" fmla="*/ 40 w 150"/>
                <a:gd name="T41" fmla="*/ 69 h 150"/>
                <a:gd name="T42" fmla="*/ 40 w 150"/>
                <a:gd name="T43" fmla="*/ 55 h 150"/>
                <a:gd name="T44" fmla="*/ 87 w 150"/>
                <a:gd name="T45" fmla="*/ 63 h 150"/>
                <a:gd name="T46" fmla="*/ 127 w 150"/>
                <a:gd name="T47" fmla="*/ 55 h 150"/>
                <a:gd name="T48" fmla="*/ 146 w 150"/>
                <a:gd name="T49" fmla="*/ 48 h 150"/>
                <a:gd name="T50" fmla="*/ 99 w 150"/>
                <a:gd name="T51" fmla="*/ 63 h 150"/>
                <a:gd name="T52" fmla="*/ 59 w 150"/>
                <a:gd name="T53" fmla="*/ 68 h 150"/>
                <a:gd name="T54" fmla="*/ 42 w 150"/>
                <a:gd name="T55" fmla="*/ 62 h 150"/>
                <a:gd name="T56" fmla="*/ 30 w 150"/>
                <a:gd name="T57" fmla="*/ 53 h 150"/>
                <a:gd name="T58" fmla="*/ 34 w 150"/>
                <a:gd name="T59" fmla="*/ 51 h 150"/>
                <a:gd name="T60" fmla="*/ 91 w 150"/>
                <a:gd name="T61" fmla="*/ 56 h 150"/>
                <a:gd name="T62" fmla="*/ 105 w 150"/>
                <a:gd name="T63" fmla="*/ 48 h 150"/>
                <a:gd name="T64" fmla="*/ 95 w 150"/>
                <a:gd name="T65" fmla="*/ 46 h 150"/>
                <a:gd name="T66" fmla="*/ 55 w 150"/>
                <a:gd name="T67" fmla="*/ 42 h 150"/>
                <a:gd name="T68" fmla="*/ 24 w 150"/>
                <a:gd name="T69" fmla="*/ 19 h 150"/>
                <a:gd name="T70" fmla="*/ 46 w 150"/>
                <a:gd name="T71" fmla="*/ 38 h 150"/>
                <a:gd name="T72" fmla="*/ 87 w 150"/>
                <a:gd name="T73" fmla="*/ 42 h 150"/>
                <a:gd name="T74" fmla="*/ 107 w 150"/>
                <a:gd name="T75" fmla="*/ 18 h 150"/>
                <a:gd name="T76" fmla="*/ 95 w 150"/>
                <a:gd name="T77" fmla="*/ 24 h 150"/>
                <a:gd name="T78" fmla="*/ 65 w 150"/>
                <a:gd name="T79" fmla="*/ 24 h 150"/>
                <a:gd name="T80" fmla="*/ 53 w 150"/>
                <a:gd name="T81" fmla="*/ 8 h 150"/>
                <a:gd name="T82" fmla="*/ 55 w 150"/>
                <a:gd name="T83" fmla="*/ 24 h 150"/>
                <a:gd name="T84" fmla="*/ 67 w 150"/>
                <a:gd name="T85" fmla="*/ 22 h 150"/>
                <a:gd name="T86" fmla="*/ 89 w 150"/>
                <a:gd name="T87" fmla="*/ 0 h 150"/>
                <a:gd name="T88" fmla="*/ 95 w 150"/>
                <a:gd name="T89" fmla="*/ 30 h 1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0"/>
                <a:gd name="T136" fmla="*/ 0 h 150"/>
                <a:gd name="T137" fmla="*/ 150 w 150"/>
                <a:gd name="T138" fmla="*/ 150 h 1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0" h="150">
                  <a:moveTo>
                    <a:pt x="75" y="150"/>
                  </a:moveTo>
                  <a:lnTo>
                    <a:pt x="87" y="132"/>
                  </a:lnTo>
                  <a:lnTo>
                    <a:pt x="117" y="127"/>
                  </a:lnTo>
                  <a:lnTo>
                    <a:pt x="128" y="121"/>
                  </a:lnTo>
                  <a:lnTo>
                    <a:pt x="134" y="118"/>
                  </a:lnTo>
                  <a:lnTo>
                    <a:pt x="140" y="115"/>
                  </a:lnTo>
                  <a:lnTo>
                    <a:pt x="122" y="118"/>
                  </a:lnTo>
                  <a:lnTo>
                    <a:pt x="103" y="122"/>
                  </a:lnTo>
                  <a:lnTo>
                    <a:pt x="85" y="125"/>
                  </a:lnTo>
                  <a:lnTo>
                    <a:pt x="65" y="128"/>
                  </a:lnTo>
                  <a:lnTo>
                    <a:pt x="48" y="129"/>
                  </a:lnTo>
                  <a:lnTo>
                    <a:pt x="38" y="128"/>
                  </a:lnTo>
                  <a:lnTo>
                    <a:pt x="30" y="127"/>
                  </a:lnTo>
                  <a:lnTo>
                    <a:pt x="22" y="124"/>
                  </a:lnTo>
                  <a:lnTo>
                    <a:pt x="16" y="119"/>
                  </a:lnTo>
                  <a:lnTo>
                    <a:pt x="8" y="113"/>
                  </a:lnTo>
                  <a:lnTo>
                    <a:pt x="2" y="106"/>
                  </a:lnTo>
                  <a:lnTo>
                    <a:pt x="10" y="106"/>
                  </a:lnTo>
                  <a:lnTo>
                    <a:pt x="16" y="107"/>
                  </a:lnTo>
                  <a:lnTo>
                    <a:pt x="28" y="112"/>
                  </a:lnTo>
                  <a:lnTo>
                    <a:pt x="42" y="118"/>
                  </a:lnTo>
                  <a:lnTo>
                    <a:pt x="53" y="121"/>
                  </a:lnTo>
                  <a:lnTo>
                    <a:pt x="67" y="122"/>
                  </a:lnTo>
                  <a:lnTo>
                    <a:pt x="79" y="122"/>
                  </a:lnTo>
                  <a:lnTo>
                    <a:pt x="91" y="121"/>
                  </a:lnTo>
                  <a:lnTo>
                    <a:pt x="103" y="119"/>
                  </a:lnTo>
                  <a:lnTo>
                    <a:pt x="126" y="112"/>
                  </a:lnTo>
                  <a:lnTo>
                    <a:pt x="150" y="103"/>
                  </a:lnTo>
                  <a:lnTo>
                    <a:pt x="140" y="101"/>
                  </a:lnTo>
                  <a:lnTo>
                    <a:pt x="130" y="100"/>
                  </a:lnTo>
                  <a:lnTo>
                    <a:pt x="113" y="101"/>
                  </a:lnTo>
                  <a:lnTo>
                    <a:pt x="75" y="107"/>
                  </a:lnTo>
                  <a:lnTo>
                    <a:pt x="55" y="110"/>
                  </a:lnTo>
                  <a:lnTo>
                    <a:pt x="46" y="110"/>
                  </a:lnTo>
                  <a:lnTo>
                    <a:pt x="38" y="109"/>
                  </a:lnTo>
                  <a:lnTo>
                    <a:pt x="28" y="107"/>
                  </a:lnTo>
                  <a:lnTo>
                    <a:pt x="18" y="103"/>
                  </a:lnTo>
                  <a:lnTo>
                    <a:pt x="10" y="98"/>
                  </a:lnTo>
                  <a:lnTo>
                    <a:pt x="0" y="92"/>
                  </a:lnTo>
                  <a:lnTo>
                    <a:pt x="32" y="97"/>
                  </a:lnTo>
                  <a:lnTo>
                    <a:pt x="75" y="103"/>
                  </a:lnTo>
                  <a:lnTo>
                    <a:pt x="97" y="104"/>
                  </a:lnTo>
                  <a:lnTo>
                    <a:pt x="117" y="104"/>
                  </a:lnTo>
                  <a:lnTo>
                    <a:pt x="124" y="103"/>
                  </a:lnTo>
                  <a:lnTo>
                    <a:pt x="132" y="101"/>
                  </a:lnTo>
                  <a:lnTo>
                    <a:pt x="136" y="98"/>
                  </a:lnTo>
                  <a:lnTo>
                    <a:pt x="140" y="95"/>
                  </a:lnTo>
                  <a:lnTo>
                    <a:pt x="136" y="94"/>
                  </a:lnTo>
                  <a:lnTo>
                    <a:pt x="130" y="94"/>
                  </a:lnTo>
                  <a:lnTo>
                    <a:pt x="115" y="95"/>
                  </a:lnTo>
                  <a:lnTo>
                    <a:pt x="77" y="100"/>
                  </a:lnTo>
                  <a:lnTo>
                    <a:pt x="61" y="101"/>
                  </a:lnTo>
                  <a:lnTo>
                    <a:pt x="53" y="100"/>
                  </a:lnTo>
                  <a:lnTo>
                    <a:pt x="48" y="98"/>
                  </a:lnTo>
                  <a:lnTo>
                    <a:pt x="42" y="94"/>
                  </a:lnTo>
                  <a:lnTo>
                    <a:pt x="40" y="89"/>
                  </a:lnTo>
                  <a:lnTo>
                    <a:pt x="38" y="83"/>
                  </a:lnTo>
                  <a:lnTo>
                    <a:pt x="40" y="75"/>
                  </a:lnTo>
                  <a:lnTo>
                    <a:pt x="51" y="81"/>
                  </a:lnTo>
                  <a:lnTo>
                    <a:pt x="63" y="83"/>
                  </a:lnTo>
                  <a:lnTo>
                    <a:pt x="77" y="83"/>
                  </a:lnTo>
                  <a:lnTo>
                    <a:pt x="91" y="83"/>
                  </a:lnTo>
                  <a:lnTo>
                    <a:pt x="105" y="79"/>
                  </a:lnTo>
                  <a:lnTo>
                    <a:pt x="117" y="75"/>
                  </a:lnTo>
                  <a:lnTo>
                    <a:pt x="126" y="69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3" y="72"/>
                  </a:lnTo>
                  <a:lnTo>
                    <a:pt x="89" y="83"/>
                  </a:lnTo>
                  <a:lnTo>
                    <a:pt x="77" y="88"/>
                  </a:lnTo>
                  <a:lnTo>
                    <a:pt x="65" y="89"/>
                  </a:lnTo>
                  <a:lnTo>
                    <a:pt x="59" y="88"/>
                  </a:lnTo>
                  <a:lnTo>
                    <a:pt x="53" y="86"/>
                  </a:lnTo>
                  <a:lnTo>
                    <a:pt x="48" y="85"/>
                  </a:lnTo>
                  <a:lnTo>
                    <a:pt x="42" y="82"/>
                  </a:lnTo>
                  <a:lnTo>
                    <a:pt x="32" y="73"/>
                  </a:lnTo>
                  <a:lnTo>
                    <a:pt x="30" y="70"/>
                  </a:lnTo>
                  <a:lnTo>
                    <a:pt x="28" y="69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42" y="67"/>
                  </a:lnTo>
                  <a:lnTo>
                    <a:pt x="63" y="72"/>
                  </a:lnTo>
                  <a:lnTo>
                    <a:pt x="81" y="76"/>
                  </a:lnTo>
                  <a:lnTo>
                    <a:pt x="91" y="66"/>
                  </a:lnTo>
                  <a:lnTo>
                    <a:pt x="95" y="61"/>
                  </a:lnTo>
                  <a:lnTo>
                    <a:pt x="97" y="55"/>
                  </a:lnTo>
                  <a:lnTo>
                    <a:pt x="85" y="57"/>
                  </a:lnTo>
                  <a:lnTo>
                    <a:pt x="75" y="58"/>
                  </a:lnTo>
                  <a:lnTo>
                    <a:pt x="65" y="55"/>
                  </a:lnTo>
                  <a:lnTo>
                    <a:pt x="55" y="52"/>
                  </a:lnTo>
                  <a:lnTo>
                    <a:pt x="48" y="48"/>
                  </a:lnTo>
                  <a:lnTo>
                    <a:pt x="40" y="42"/>
                  </a:lnTo>
                  <a:lnTo>
                    <a:pt x="24" y="29"/>
                  </a:lnTo>
                  <a:lnTo>
                    <a:pt x="34" y="39"/>
                  </a:lnTo>
                  <a:lnTo>
                    <a:pt x="46" y="48"/>
                  </a:lnTo>
                  <a:lnTo>
                    <a:pt x="55" y="52"/>
                  </a:lnTo>
                  <a:lnTo>
                    <a:pt x="65" y="54"/>
                  </a:lnTo>
                  <a:lnTo>
                    <a:pt x="77" y="52"/>
                  </a:lnTo>
                  <a:lnTo>
                    <a:pt x="85" y="48"/>
                  </a:lnTo>
                  <a:lnTo>
                    <a:pt x="93" y="39"/>
                  </a:lnTo>
                  <a:lnTo>
                    <a:pt x="97" y="27"/>
                  </a:lnTo>
                  <a:lnTo>
                    <a:pt x="91" y="32"/>
                  </a:lnTo>
                  <a:lnTo>
                    <a:pt x="85" y="34"/>
                  </a:lnTo>
                  <a:lnTo>
                    <a:pt x="71" y="42"/>
                  </a:lnTo>
                  <a:lnTo>
                    <a:pt x="65" y="34"/>
                  </a:lnTo>
                  <a:lnTo>
                    <a:pt x="59" y="26"/>
                  </a:lnTo>
                  <a:lnTo>
                    <a:pt x="53" y="8"/>
                  </a:lnTo>
                  <a:lnTo>
                    <a:pt x="51" y="17"/>
                  </a:lnTo>
                  <a:lnTo>
                    <a:pt x="51" y="26"/>
                  </a:lnTo>
                  <a:lnTo>
                    <a:pt x="55" y="34"/>
                  </a:lnTo>
                  <a:lnTo>
                    <a:pt x="61" y="42"/>
                  </a:lnTo>
                  <a:lnTo>
                    <a:pt x="67" y="32"/>
                  </a:lnTo>
                  <a:lnTo>
                    <a:pt x="73" y="21"/>
                  </a:lnTo>
                  <a:lnTo>
                    <a:pt x="79" y="0"/>
                  </a:lnTo>
                  <a:lnTo>
                    <a:pt x="83" y="11"/>
                  </a:lnTo>
                  <a:lnTo>
                    <a:pt x="85" y="20"/>
                  </a:lnTo>
                  <a:lnTo>
                    <a:pt x="85" y="40"/>
                  </a:lnTo>
                  <a:lnTo>
                    <a:pt x="75" y="15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1198" y="1028"/>
              <a:ext cx="151" cy="146"/>
            </a:xfrm>
            <a:custGeom>
              <a:avLst/>
              <a:gdLst>
                <a:gd name="T0" fmla="*/ 97 w 150"/>
                <a:gd name="T1" fmla="*/ 101 h 150"/>
                <a:gd name="T2" fmla="*/ 144 w 150"/>
                <a:gd name="T3" fmla="*/ 89 h 150"/>
                <a:gd name="T4" fmla="*/ 132 w 150"/>
                <a:gd name="T5" fmla="*/ 89 h 150"/>
                <a:gd name="T6" fmla="*/ 65 w 150"/>
                <a:gd name="T7" fmla="*/ 98 h 150"/>
                <a:gd name="T8" fmla="*/ 30 w 150"/>
                <a:gd name="T9" fmla="*/ 97 h 150"/>
                <a:gd name="T10" fmla="*/ 8 w 150"/>
                <a:gd name="T11" fmla="*/ 86 h 150"/>
                <a:gd name="T12" fmla="*/ 10 w 150"/>
                <a:gd name="T13" fmla="*/ 81 h 150"/>
                <a:gd name="T14" fmla="*/ 42 w 150"/>
                <a:gd name="T15" fmla="*/ 89 h 150"/>
                <a:gd name="T16" fmla="*/ 67 w 150"/>
                <a:gd name="T17" fmla="*/ 92 h 150"/>
                <a:gd name="T18" fmla="*/ 113 w 150"/>
                <a:gd name="T19" fmla="*/ 90 h 150"/>
                <a:gd name="T20" fmla="*/ 160 w 150"/>
                <a:gd name="T21" fmla="*/ 79 h 150"/>
                <a:gd name="T22" fmla="*/ 123 w 150"/>
                <a:gd name="T23" fmla="*/ 78 h 150"/>
                <a:gd name="T24" fmla="*/ 46 w 150"/>
                <a:gd name="T25" fmla="*/ 84 h 150"/>
                <a:gd name="T26" fmla="*/ 18 w 150"/>
                <a:gd name="T27" fmla="*/ 79 h 150"/>
                <a:gd name="T28" fmla="*/ 0 w 150"/>
                <a:gd name="T29" fmla="*/ 72 h 150"/>
                <a:gd name="T30" fmla="*/ 107 w 150"/>
                <a:gd name="T31" fmla="*/ 80 h 150"/>
                <a:gd name="T32" fmla="*/ 142 w 150"/>
                <a:gd name="T33" fmla="*/ 78 h 150"/>
                <a:gd name="T34" fmla="*/ 150 w 150"/>
                <a:gd name="T35" fmla="*/ 74 h 150"/>
                <a:gd name="T36" fmla="*/ 125 w 150"/>
                <a:gd name="T37" fmla="*/ 74 h 150"/>
                <a:gd name="T38" fmla="*/ 53 w 150"/>
                <a:gd name="T39" fmla="*/ 77 h 150"/>
                <a:gd name="T40" fmla="*/ 40 w 150"/>
                <a:gd name="T41" fmla="*/ 69 h 150"/>
                <a:gd name="T42" fmla="*/ 40 w 150"/>
                <a:gd name="T43" fmla="*/ 55 h 150"/>
                <a:gd name="T44" fmla="*/ 87 w 150"/>
                <a:gd name="T45" fmla="*/ 63 h 150"/>
                <a:gd name="T46" fmla="*/ 127 w 150"/>
                <a:gd name="T47" fmla="*/ 55 h 150"/>
                <a:gd name="T48" fmla="*/ 146 w 150"/>
                <a:gd name="T49" fmla="*/ 48 h 150"/>
                <a:gd name="T50" fmla="*/ 99 w 150"/>
                <a:gd name="T51" fmla="*/ 63 h 150"/>
                <a:gd name="T52" fmla="*/ 59 w 150"/>
                <a:gd name="T53" fmla="*/ 68 h 150"/>
                <a:gd name="T54" fmla="*/ 42 w 150"/>
                <a:gd name="T55" fmla="*/ 62 h 150"/>
                <a:gd name="T56" fmla="*/ 30 w 150"/>
                <a:gd name="T57" fmla="*/ 53 h 150"/>
                <a:gd name="T58" fmla="*/ 34 w 150"/>
                <a:gd name="T59" fmla="*/ 51 h 150"/>
                <a:gd name="T60" fmla="*/ 91 w 150"/>
                <a:gd name="T61" fmla="*/ 56 h 150"/>
                <a:gd name="T62" fmla="*/ 105 w 150"/>
                <a:gd name="T63" fmla="*/ 48 h 150"/>
                <a:gd name="T64" fmla="*/ 95 w 150"/>
                <a:gd name="T65" fmla="*/ 46 h 150"/>
                <a:gd name="T66" fmla="*/ 55 w 150"/>
                <a:gd name="T67" fmla="*/ 42 h 150"/>
                <a:gd name="T68" fmla="*/ 24 w 150"/>
                <a:gd name="T69" fmla="*/ 19 h 150"/>
                <a:gd name="T70" fmla="*/ 46 w 150"/>
                <a:gd name="T71" fmla="*/ 38 h 150"/>
                <a:gd name="T72" fmla="*/ 87 w 150"/>
                <a:gd name="T73" fmla="*/ 42 h 150"/>
                <a:gd name="T74" fmla="*/ 107 w 150"/>
                <a:gd name="T75" fmla="*/ 18 h 150"/>
                <a:gd name="T76" fmla="*/ 95 w 150"/>
                <a:gd name="T77" fmla="*/ 24 h 150"/>
                <a:gd name="T78" fmla="*/ 65 w 150"/>
                <a:gd name="T79" fmla="*/ 24 h 150"/>
                <a:gd name="T80" fmla="*/ 53 w 150"/>
                <a:gd name="T81" fmla="*/ 8 h 150"/>
                <a:gd name="T82" fmla="*/ 55 w 150"/>
                <a:gd name="T83" fmla="*/ 24 h 150"/>
                <a:gd name="T84" fmla="*/ 67 w 150"/>
                <a:gd name="T85" fmla="*/ 22 h 150"/>
                <a:gd name="T86" fmla="*/ 89 w 150"/>
                <a:gd name="T87" fmla="*/ 0 h 150"/>
                <a:gd name="T88" fmla="*/ 95 w 150"/>
                <a:gd name="T89" fmla="*/ 30 h 1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0"/>
                <a:gd name="T136" fmla="*/ 0 h 150"/>
                <a:gd name="T137" fmla="*/ 150 w 150"/>
                <a:gd name="T138" fmla="*/ 150 h 1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0" h="150">
                  <a:moveTo>
                    <a:pt x="75" y="150"/>
                  </a:moveTo>
                  <a:lnTo>
                    <a:pt x="87" y="132"/>
                  </a:lnTo>
                  <a:lnTo>
                    <a:pt x="117" y="127"/>
                  </a:lnTo>
                  <a:lnTo>
                    <a:pt x="128" y="121"/>
                  </a:lnTo>
                  <a:lnTo>
                    <a:pt x="134" y="118"/>
                  </a:lnTo>
                  <a:lnTo>
                    <a:pt x="140" y="115"/>
                  </a:lnTo>
                  <a:lnTo>
                    <a:pt x="122" y="118"/>
                  </a:lnTo>
                  <a:lnTo>
                    <a:pt x="103" y="122"/>
                  </a:lnTo>
                  <a:lnTo>
                    <a:pt x="85" y="125"/>
                  </a:lnTo>
                  <a:lnTo>
                    <a:pt x="65" y="128"/>
                  </a:lnTo>
                  <a:lnTo>
                    <a:pt x="48" y="129"/>
                  </a:lnTo>
                  <a:lnTo>
                    <a:pt x="38" y="128"/>
                  </a:lnTo>
                  <a:lnTo>
                    <a:pt x="30" y="127"/>
                  </a:lnTo>
                  <a:lnTo>
                    <a:pt x="22" y="124"/>
                  </a:lnTo>
                  <a:lnTo>
                    <a:pt x="16" y="119"/>
                  </a:lnTo>
                  <a:lnTo>
                    <a:pt x="8" y="113"/>
                  </a:lnTo>
                  <a:lnTo>
                    <a:pt x="2" y="106"/>
                  </a:lnTo>
                  <a:lnTo>
                    <a:pt x="10" y="106"/>
                  </a:lnTo>
                  <a:lnTo>
                    <a:pt x="16" y="107"/>
                  </a:lnTo>
                  <a:lnTo>
                    <a:pt x="28" y="112"/>
                  </a:lnTo>
                  <a:lnTo>
                    <a:pt x="42" y="118"/>
                  </a:lnTo>
                  <a:lnTo>
                    <a:pt x="53" y="121"/>
                  </a:lnTo>
                  <a:lnTo>
                    <a:pt x="67" y="122"/>
                  </a:lnTo>
                  <a:lnTo>
                    <a:pt x="79" y="122"/>
                  </a:lnTo>
                  <a:lnTo>
                    <a:pt x="91" y="121"/>
                  </a:lnTo>
                  <a:lnTo>
                    <a:pt x="103" y="119"/>
                  </a:lnTo>
                  <a:lnTo>
                    <a:pt x="126" y="112"/>
                  </a:lnTo>
                  <a:lnTo>
                    <a:pt x="150" y="103"/>
                  </a:lnTo>
                  <a:lnTo>
                    <a:pt x="140" y="101"/>
                  </a:lnTo>
                  <a:lnTo>
                    <a:pt x="130" y="100"/>
                  </a:lnTo>
                  <a:lnTo>
                    <a:pt x="113" y="101"/>
                  </a:lnTo>
                  <a:lnTo>
                    <a:pt x="75" y="107"/>
                  </a:lnTo>
                  <a:lnTo>
                    <a:pt x="55" y="110"/>
                  </a:lnTo>
                  <a:lnTo>
                    <a:pt x="46" y="110"/>
                  </a:lnTo>
                  <a:lnTo>
                    <a:pt x="38" y="109"/>
                  </a:lnTo>
                  <a:lnTo>
                    <a:pt x="28" y="107"/>
                  </a:lnTo>
                  <a:lnTo>
                    <a:pt x="18" y="103"/>
                  </a:lnTo>
                  <a:lnTo>
                    <a:pt x="10" y="98"/>
                  </a:lnTo>
                  <a:lnTo>
                    <a:pt x="0" y="92"/>
                  </a:lnTo>
                  <a:lnTo>
                    <a:pt x="32" y="97"/>
                  </a:lnTo>
                  <a:lnTo>
                    <a:pt x="75" y="103"/>
                  </a:lnTo>
                  <a:lnTo>
                    <a:pt x="97" y="104"/>
                  </a:lnTo>
                  <a:lnTo>
                    <a:pt x="117" y="104"/>
                  </a:lnTo>
                  <a:lnTo>
                    <a:pt x="124" y="103"/>
                  </a:lnTo>
                  <a:lnTo>
                    <a:pt x="132" y="101"/>
                  </a:lnTo>
                  <a:lnTo>
                    <a:pt x="136" y="98"/>
                  </a:lnTo>
                  <a:lnTo>
                    <a:pt x="140" y="95"/>
                  </a:lnTo>
                  <a:lnTo>
                    <a:pt x="136" y="94"/>
                  </a:lnTo>
                  <a:lnTo>
                    <a:pt x="130" y="94"/>
                  </a:lnTo>
                  <a:lnTo>
                    <a:pt x="115" y="95"/>
                  </a:lnTo>
                  <a:lnTo>
                    <a:pt x="77" y="100"/>
                  </a:lnTo>
                  <a:lnTo>
                    <a:pt x="61" y="101"/>
                  </a:lnTo>
                  <a:lnTo>
                    <a:pt x="53" y="100"/>
                  </a:lnTo>
                  <a:lnTo>
                    <a:pt x="48" y="98"/>
                  </a:lnTo>
                  <a:lnTo>
                    <a:pt x="42" y="94"/>
                  </a:lnTo>
                  <a:lnTo>
                    <a:pt x="40" y="89"/>
                  </a:lnTo>
                  <a:lnTo>
                    <a:pt x="38" y="83"/>
                  </a:lnTo>
                  <a:lnTo>
                    <a:pt x="40" y="75"/>
                  </a:lnTo>
                  <a:lnTo>
                    <a:pt x="51" y="81"/>
                  </a:lnTo>
                  <a:lnTo>
                    <a:pt x="63" y="83"/>
                  </a:lnTo>
                  <a:lnTo>
                    <a:pt x="77" y="83"/>
                  </a:lnTo>
                  <a:lnTo>
                    <a:pt x="91" y="83"/>
                  </a:lnTo>
                  <a:lnTo>
                    <a:pt x="105" y="79"/>
                  </a:lnTo>
                  <a:lnTo>
                    <a:pt x="117" y="75"/>
                  </a:lnTo>
                  <a:lnTo>
                    <a:pt x="126" y="69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3" y="72"/>
                  </a:lnTo>
                  <a:lnTo>
                    <a:pt x="89" y="83"/>
                  </a:lnTo>
                  <a:lnTo>
                    <a:pt x="77" y="88"/>
                  </a:lnTo>
                  <a:lnTo>
                    <a:pt x="65" y="89"/>
                  </a:lnTo>
                  <a:lnTo>
                    <a:pt x="59" y="88"/>
                  </a:lnTo>
                  <a:lnTo>
                    <a:pt x="53" y="86"/>
                  </a:lnTo>
                  <a:lnTo>
                    <a:pt x="48" y="85"/>
                  </a:lnTo>
                  <a:lnTo>
                    <a:pt x="42" y="82"/>
                  </a:lnTo>
                  <a:lnTo>
                    <a:pt x="32" y="73"/>
                  </a:lnTo>
                  <a:lnTo>
                    <a:pt x="30" y="70"/>
                  </a:lnTo>
                  <a:lnTo>
                    <a:pt x="28" y="69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42" y="67"/>
                  </a:lnTo>
                  <a:lnTo>
                    <a:pt x="63" y="72"/>
                  </a:lnTo>
                  <a:lnTo>
                    <a:pt x="81" y="76"/>
                  </a:lnTo>
                  <a:lnTo>
                    <a:pt x="91" y="66"/>
                  </a:lnTo>
                  <a:lnTo>
                    <a:pt x="95" y="61"/>
                  </a:lnTo>
                  <a:lnTo>
                    <a:pt x="97" y="55"/>
                  </a:lnTo>
                  <a:lnTo>
                    <a:pt x="85" y="57"/>
                  </a:lnTo>
                  <a:lnTo>
                    <a:pt x="75" y="58"/>
                  </a:lnTo>
                  <a:lnTo>
                    <a:pt x="65" y="55"/>
                  </a:lnTo>
                  <a:lnTo>
                    <a:pt x="55" y="52"/>
                  </a:lnTo>
                  <a:lnTo>
                    <a:pt x="48" y="48"/>
                  </a:lnTo>
                  <a:lnTo>
                    <a:pt x="40" y="42"/>
                  </a:lnTo>
                  <a:lnTo>
                    <a:pt x="24" y="29"/>
                  </a:lnTo>
                  <a:lnTo>
                    <a:pt x="34" y="39"/>
                  </a:lnTo>
                  <a:lnTo>
                    <a:pt x="46" y="48"/>
                  </a:lnTo>
                  <a:lnTo>
                    <a:pt x="55" y="52"/>
                  </a:lnTo>
                  <a:lnTo>
                    <a:pt x="65" y="54"/>
                  </a:lnTo>
                  <a:lnTo>
                    <a:pt x="77" y="52"/>
                  </a:lnTo>
                  <a:lnTo>
                    <a:pt x="85" y="48"/>
                  </a:lnTo>
                  <a:lnTo>
                    <a:pt x="93" y="39"/>
                  </a:lnTo>
                  <a:lnTo>
                    <a:pt x="97" y="27"/>
                  </a:lnTo>
                  <a:lnTo>
                    <a:pt x="91" y="32"/>
                  </a:lnTo>
                  <a:lnTo>
                    <a:pt x="85" y="34"/>
                  </a:lnTo>
                  <a:lnTo>
                    <a:pt x="71" y="42"/>
                  </a:lnTo>
                  <a:lnTo>
                    <a:pt x="65" y="34"/>
                  </a:lnTo>
                  <a:lnTo>
                    <a:pt x="59" y="26"/>
                  </a:lnTo>
                  <a:lnTo>
                    <a:pt x="53" y="8"/>
                  </a:lnTo>
                  <a:lnTo>
                    <a:pt x="51" y="17"/>
                  </a:lnTo>
                  <a:lnTo>
                    <a:pt x="51" y="26"/>
                  </a:lnTo>
                  <a:lnTo>
                    <a:pt x="55" y="34"/>
                  </a:lnTo>
                  <a:lnTo>
                    <a:pt x="61" y="42"/>
                  </a:lnTo>
                  <a:lnTo>
                    <a:pt x="67" y="32"/>
                  </a:lnTo>
                  <a:lnTo>
                    <a:pt x="73" y="21"/>
                  </a:lnTo>
                  <a:lnTo>
                    <a:pt x="79" y="0"/>
                  </a:lnTo>
                  <a:lnTo>
                    <a:pt x="83" y="11"/>
                  </a:lnTo>
                  <a:lnTo>
                    <a:pt x="85" y="20"/>
                  </a:lnTo>
                  <a:lnTo>
                    <a:pt x="85" y="4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345" y="1121"/>
              <a:ext cx="1" cy="74"/>
            </a:xfrm>
            <a:custGeom>
              <a:avLst/>
              <a:gdLst>
                <a:gd name="T0" fmla="*/ 0 w 1"/>
                <a:gd name="T1" fmla="*/ 56 h 76"/>
                <a:gd name="T2" fmla="*/ 0 w 1"/>
                <a:gd name="T3" fmla="*/ 0 h 76"/>
                <a:gd name="T4" fmla="*/ 0 w 1"/>
                <a:gd name="T5" fmla="*/ 56 h 76"/>
                <a:gd name="T6" fmla="*/ 0 60000 65536"/>
                <a:gd name="T7" fmla="*/ 0 60000 65536"/>
                <a:gd name="T8" fmla="*/ 0 60000 65536"/>
                <a:gd name="T9" fmla="*/ 0 w 1"/>
                <a:gd name="T10" fmla="*/ 0 h 76"/>
                <a:gd name="T11" fmla="*/ 1 w 1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6">
                  <a:moveTo>
                    <a:pt x="0" y="76"/>
                  </a:move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V="1">
              <a:off x="1345" y="1121"/>
              <a:ext cx="1" cy="74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1304" y="1101"/>
              <a:ext cx="83" cy="82"/>
            </a:xfrm>
            <a:custGeom>
              <a:avLst/>
              <a:gdLst>
                <a:gd name="T0" fmla="*/ 47 w 83"/>
                <a:gd name="T1" fmla="*/ 59 h 84"/>
                <a:gd name="T2" fmla="*/ 65 w 83"/>
                <a:gd name="T3" fmla="*/ 56 h 84"/>
                <a:gd name="T4" fmla="*/ 77 w 83"/>
                <a:gd name="T5" fmla="*/ 53 h 84"/>
                <a:gd name="T6" fmla="*/ 57 w 83"/>
                <a:gd name="T7" fmla="*/ 55 h 84"/>
                <a:gd name="T8" fmla="*/ 25 w 83"/>
                <a:gd name="T9" fmla="*/ 57 h 84"/>
                <a:gd name="T10" fmla="*/ 8 w 83"/>
                <a:gd name="T11" fmla="*/ 55 h 84"/>
                <a:gd name="T12" fmla="*/ 0 w 83"/>
                <a:gd name="T13" fmla="*/ 50 h 84"/>
                <a:gd name="T14" fmla="*/ 16 w 83"/>
                <a:gd name="T15" fmla="*/ 52 h 84"/>
                <a:gd name="T16" fmla="*/ 29 w 83"/>
                <a:gd name="T17" fmla="*/ 55 h 84"/>
                <a:gd name="T18" fmla="*/ 37 w 83"/>
                <a:gd name="T19" fmla="*/ 55 h 84"/>
                <a:gd name="T20" fmla="*/ 57 w 83"/>
                <a:gd name="T21" fmla="*/ 54 h 84"/>
                <a:gd name="T22" fmla="*/ 83 w 83"/>
                <a:gd name="T23" fmla="*/ 47 h 84"/>
                <a:gd name="T24" fmla="*/ 73 w 83"/>
                <a:gd name="T25" fmla="*/ 46 h 84"/>
                <a:gd name="T26" fmla="*/ 41 w 83"/>
                <a:gd name="T27" fmla="*/ 50 h 84"/>
                <a:gd name="T28" fmla="*/ 19 w 83"/>
                <a:gd name="T29" fmla="*/ 52 h 84"/>
                <a:gd name="T30" fmla="*/ 0 w 83"/>
                <a:gd name="T31" fmla="*/ 42 h 84"/>
                <a:gd name="T32" fmla="*/ 17 w 83"/>
                <a:gd name="T33" fmla="*/ 44 h 84"/>
                <a:gd name="T34" fmla="*/ 53 w 83"/>
                <a:gd name="T35" fmla="*/ 49 h 84"/>
                <a:gd name="T36" fmla="*/ 73 w 83"/>
                <a:gd name="T37" fmla="*/ 47 h 84"/>
                <a:gd name="T38" fmla="*/ 79 w 83"/>
                <a:gd name="T39" fmla="*/ 43 h 84"/>
                <a:gd name="T40" fmla="*/ 63 w 83"/>
                <a:gd name="T41" fmla="*/ 44 h 84"/>
                <a:gd name="T42" fmla="*/ 33 w 83"/>
                <a:gd name="T43" fmla="*/ 47 h 84"/>
                <a:gd name="T44" fmla="*/ 23 w 83"/>
                <a:gd name="T45" fmla="*/ 43 h 84"/>
                <a:gd name="T46" fmla="*/ 21 w 83"/>
                <a:gd name="T47" fmla="*/ 37 h 84"/>
                <a:gd name="T48" fmla="*/ 21 w 83"/>
                <a:gd name="T49" fmla="*/ 33 h 84"/>
                <a:gd name="T50" fmla="*/ 35 w 83"/>
                <a:gd name="T51" fmla="*/ 37 h 84"/>
                <a:gd name="T52" fmla="*/ 49 w 83"/>
                <a:gd name="T53" fmla="*/ 37 h 84"/>
                <a:gd name="T54" fmla="*/ 65 w 83"/>
                <a:gd name="T55" fmla="*/ 33 h 84"/>
                <a:gd name="T56" fmla="*/ 75 w 83"/>
                <a:gd name="T57" fmla="*/ 25 h 84"/>
                <a:gd name="T58" fmla="*/ 63 w 83"/>
                <a:gd name="T59" fmla="*/ 31 h 84"/>
                <a:gd name="T60" fmla="*/ 43 w 83"/>
                <a:gd name="T61" fmla="*/ 39 h 84"/>
                <a:gd name="T62" fmla="*/ 29 w 83"/>
                <a:gd name="T63" fmla="*/ 39 h 84"/>
                <a:gd name="T64" fmla="*/ 21 w 83"/>
                <a:gd name="T65" fmla="*/ 36 h 84"/>
                <a:gd name="T66" fmla="*/ 16 w 83"/>
                <a:gd name="T67" fmla="*/ 28 h 84"/>
                <a:gd name="T68" fmla="*/ 21 w 83"/>
                <a:gd name="T69" fmla="*/ 28 h 84"/>
                <a:gd name="T70" fmla="*/ 45 w 83"/>
                <a:gd name="T71" fmla="*/ 33 h 84"/>
                <a:gd name="T72" fmla="*/ 53 w 83"/>
                <a:gd name="T73" fmla="*/ 21 h 84"/>
                <a:gd name="T74" fmla="*/ 47 w 83"/>
                <a:gd name="T75" fmla="*/ 22 h 84"/>
                <a:gd name="T76" fmla="*/ 35 w 83"/>
                <a:gd name="T77" fmla="*/ 22 h 84"/>
                <a:gd name="T78" fmla="*/ 21 w 83"/>
                <a:gd name="T79" fmla="*/ 21 h 84"/>
                <a:gd name="T80" fmla="*/ 14 w 83"/>
                <a:gd name="T81" fmla="*/ 16 h 84"/>
                <a:gd name="T82" fmla="*/ 23 w 83"/>
                <a:gd name="T83" fmla="*/ 21 h 84"/>
                <a:gd name="T84" fmla="*/ 35 w 83"/>
                <a:gd name="T85" fmla="*/ 21 h 84"/>
                <a:gd name="T86" fmla="*/ 47 w 83"/>
                <a:gd name="T87" fmla="*/ 21 h 84"/>
                <a:gd name="T88" fmla="*/ 53 w 83"/>
                <a:gd name="T89" fmla="*/ 16 h 84"/>
                <a:gd name="T90" fmla="*/ 47 w 83"/>
                <a:gd name="T91" fmla="*/ 20 h 84"/>
                <a:gd name="T92" fmla="*/ 39 w 83"/>
                <a:gd name="T93" fmla="*/ 21 h 84"/>
                <a:gd name="T94" fmla="*/ 33 w 83"/>
                <a:gd name="T95" fmla="*/ 14 h 84"/>
                <a:gd name="T96" fmla="*/ 29 w 83"/>
                <a:gd name="T97" fmla="*/ 4 h 84"/>
                <a:gd name="T98" fmla="*/ 27 w 83"/>
                <a:gd name="T99" fmla="*/ 14 h 84"/>
                <a:gd name="T100" fmla="*/ 33 w 83"/>
                <a:gd name="T101" fmla="*/ 21 h 84"/>
                <a:gd name="T102" fmla="*/ 39 w 83"/>
                <a:gd name="T103" fmla="*/ 13 h 84"/>
                <a:gd name="T104" fmla="*/ 43 w 83"/>
                <a:gd name="T105" fmla="*/ 0 h 84"/>
                <a:gd name="T106" fmla="*/ 47 w 83"/>
                <a:gd name="T107" fmla="*/ 21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"/>
                <a:gd name="T163" fmla="*/ 0 h 84"/>
                <a:gd name="T164" fmla="*/ 83 w 83"/>
                <a:gd name="T165" fmla="*/ 84 h 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" h="84">
                  <a:moveTo>
                    <a:pt x="41" y="84"/>
                  </a:moveTo>
                  <a:lnTo>
                    <a:pt x="47" y="75"/>
                  </a:lnTo>
                  <a:lnTo>
                    <a:pt x="65" y="71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57" y="68"/>
                  </a:lnTo>
                  <a:lnTo>
                    <a:pt x="35" y="72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8" y="68"/>
                  </a:lnTo>
                  <a:lnTo>
                    <a:pt x="0" y="60"/>
                  </a:lnTo>
                  <a:lnTo>
                    <a:pt x="8" y="60"/>
                  </a:lnTo>
                  <a:lnTo>
                    <a:pt x="16" y="63"/>
                  </a:lnTo>
                  <a:lnTo>
                    <a:pt x="21" y="66"/>
                  </a:lnTo>
                  <a:lnTo>
                    <a:pt x="29" y="68"/>
                  </a:lnTo>
                  <a:lnTo>
                    <a:pt x="37" y="69"/>
                  </a:lnTo>
                  <a:lnTo>
                    <a:pt x="43" y="69"/>
                  </a:lnTo>
                  <a:lnTo>
                    <a:pt x="57" y="66"/>
                  </a:lnTo>
                  <a:lnTo>
                    <a:pt x="71" y="63"/>
                  </a:lnTo>
                  <a:lnTo>
                    <a:pt x="83" y="57"/>
                  </a:lnTo>
                  <a:lnTo>
                    <a:pt x="73" y="56"/>
                  </a:lnTo>
                  <a:lnTo>
                    <a:pt x="63" y="57"/>
                  </a:lnTo>
                  <a:lnTo>
                    <a:pt x="41" y="60"/>
                  </a:lnTo>
                  <a:lnTo>
                    <a:pt x="29" y="62"/>
                  </a:lnTo>
                  <a:lnTo>
                    <a:pt x="19" y="62"/>
                  </a:lnTo>
                  <a:lnTo>
                    <a:pt x="10" y="59"/>
                  </a:lnTo>
                  <a:lnTo>
                    <a:pt x="0" y="52"/>
                  </a:lnTo>
                  <a:lnTo>
                    <a:pt x="17" y="54"/>
                  </a:lnTo>
                  <a:lnTo>
                    <a:pt x="41" y="57"/>
                  </a:lnTo>
                  <a:lnTo>
                    <a:pt x="53" y="59"/>
                  </a:lnTo>
                  <a:lnTo>
                    <a:pt x="65" y="59"/>
                  </a:lnTo>
                  <a:lnTo>
                    <a:pt x="73" y="57"/>
                  </a:lnTo>
                  <a:lnTo>
                    <a:pt x="79" y="53"/>
                  </a:lnTo>
                  <a:lnTo>
                    <a:pt x="73" y="53"/>
                  </a:lnTo>
                  <a:lnTo>
                    <a:pt x="63" y="54"/>
                  </a:lnTo>
                  <a:lnTo>
                    <a:pt x="43" y="56"/>
                  </a:lnTo>
                  <a:lnTo>
                    <a:pt x="33" y="57"/>
                  </a:lnTo>
                  <a:lnTo>
                    <a:pt x="25" y="54"/>
                  </a:lnTo>
                  <a:lnTo>
                    <a:pt x="23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1" y="43"/>
                  </a:lnTo>
                  <a:lnTo>
                    <a:pt x="27" y="46"/>
                  </a:lnTo>
                  <a:lnTo>
                    <a:pt x="35" y="47"/>
                  </a:lnTo>
                  <a:lnTo>
                    <a:pt x="43" y="47"/>
                  </a:lnTo>
                  <a:lnTo>
                    <a:pt x="49" y="47"/>
                  </a:lnTo>
                  <a:lnTo>
                    <a:pt x="57" y="46"/>
                  </a:lnTo>
                  <a:lnTo>
                    <a:pt x="65" y="43"/>
                  </a:lnTo>
                  <a:lnTo>
                    <a:pt x="71" y="38"/>
                  </a:lnTo>
                  <a:lnTo>
                    <a:pt x="75" y="35"/>
                  </a:lnTo>
                  <a:lnTo>
                    <a:pt x="63" y="41"/>
                  </a:lnTo>
                  <a:lnTo>
                    <a:pt x="49" y="47"/>
                  </a:lnTo>
                  <a:lnTo>
                    <a:pt x="43" y="49"/>
                  </a:lnTo>
                  <a:lnTo>
                    <a:pt x="35" y="50"/>
                  </a:lnTo>
                  <a:lnTo>
                    <a:pt x="29" y="49"/>
                  </a:lnTo>
                  <a:lnTo>
                    <a:pt x="21" y="46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1" y="38"/>
                  </a:lnTo>
                  <a:lnTo>
                    <a:pt x="45" y="43"/>
                  </a:lnTo>
                  <a:lnTo>
                    <a:pt x="49" y="37"/>
                  </a:lnTo>
                  <a:lnTo>
                    <a:pt x="53" y="31"/>
                  </a:lnTo>
                  <a:lnTo>
                    <a:pt x="47" y="32"/>
                  </a:lnTo>
                  <a:lnTo>
                    <a:pt x="41" y="32"/>
                  </a:lnTo>
                  <a:lnTo>
                    <a:pt x="35" y="32"/>
                  </a:lnTo>
                  <a:lnTo>
                    <a:pt x="29" y="29"/>
                  </a:lnTo>
                  <a:lnTo>
                    <a:pt x="21" y="23"/>
                  </a:lnTo>
                  <a:lnTo>
                    <a:pt x="14" y="16"/>
                  </a:lnTo>
                  <a:lnTo>
                    <a:pt x="17" y="22"/>
                  </a:lnTo>
                  <a:lnTo>
                    <a:pt x="23" y="26"/>
                  </a:lnTo>
                  <a:lnTo>
                    <a:pt x="29" y="29"/>
                  </a:lnTo>
                  <a:lnTo>
                    <a:pt x="35" y="31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1" y="22"/>
                  </a:lnTo>
                  <a:lnTo>
                    <a:pt x="53" y="16"/>
                  </a:lnTo>
                  <a:lnTo>
                    <a:pt x="47" y="20"/>
                  </a:lnTo>
                  <a:lnTo>
                    <a:pt x="39" y="23"/>
                  </a:lnTo>
                  <a:lnTo>
                    <a:pt x="35" y="19"/>
                  </a:lnTo>
                  <a:lnTo>
                    <a:pt x="33" y="14"/>
                  </a:lnTo>
                  <a:lnTo>
                    <a:pt x="29" y="4"/>
                  </a:lnTo>
                  <a:lnTo>
                    <a:pt x="27" y="10"/>
                  </a:lnTo>
                  <a:lnTo>
                    <a:pt x="27" y="14"/>
                  </a:lnTo>
                  <a:lnTo>
                    <a:pt x="29" y="20"/>
                  </a:lnTo>
                  <a:lnTo>
                    <a:pt x="33" y="23"/>
                  </a:lnTo>
                  <a:lnTo>
                    <a:pt x="39" y="13"/>
                  </a:lnTo>
                  <a:lnTo>
                    <a:pt x="43" y="0"/>
                  </a:lnTo>
                  <a:lnTo>
                    <a:pt x="47" y="11"/>
                  </a:lnTo>
                  <a:lnTo>
                    <a:pt x="47" y="23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1304" y="1101"/>
              <a:ext cx="83" cy="82"/>
            </a:xfrm>
            <a:custGeom>
              <a:avLst/>
              <a:gdLst>
                <a:gd name="T0" fmla="*/ 47 w 83"/>
                <a:gd name="T1" fmla="*/ 59 h 84"/>
                <a:gd name="T2" fmla="*/ 65 w 83"/>
                <a:gd name="T3" fmla="*/ 56 h 84"/>
                <a:gd name="T4" fmla="*/ 77 w 83"/>
                <a:gd name="T5" fmla="*/ 53 h 84"/>
                <a:gd name="T6" fmla="*/ 57 w 83"/>
                <a:gd name="T7" fmla="*/ 55 h 84"/>
                <a:gd name="T8" fmla="*/ 25 w 83"/>
                <a:gd name="T9" fmla="*/ 57 h 84"/>
                <a:gd name="T10" fmla="*/ 8 w 83"/>
                <a:gd name="T11" fmla="*/ 55 h 84"/>
                <a:gd name="T12" fmla="*/ 0 w 83"/>
                <a:gd name="T13" fmla="*/ 50 h 84"/>
                <a:gd name="T14" fmla="*/ 16 w 83"/>
                <a:gd name="T15" fmla="*/ 52 h 84"/>
                <a:gd name="T16" fmla="*/ 29 w 83"/>
                <a:gd name="T17" fmla="*/ 55 h 84"/>
                <a:gd name="T18" fmla="*/ 37 w 83"/>
                <a:gd name="T19" fmla="*/ 55 h 84"/>
                <a:gd name="T20" fmla="*/ 57 w 83"/>
                <a:gd name="T21" fmla="*/ 54 h 84"/>
                <a:gd name="T22" fmla="*/ 83 w 83"/>
                <a:gd name="T23" fmla="*/ 47 h 84"/>
                <a:gd name="T24" fmla="*/ 73 w 83"/>
                <a:gd name="T25" fmla="*/ 46 h 84"/>
                <a:gd name="T26" fmla="*/ 41 w 83"/>
                <a:gd name="T27" fmla="*/ 50 h 84"/>
                <a:gd name="T28" fmla="*/ 19 w 83"/>
                <a:gd name="T29" fmla="*/ 52 h 84"/>
                <a:gd name="T30" fmla="*/ 0 w 83"/>
                <a:gd name="T31" fmla="*/ 42 h 84"/>
                <a:gd name="T32" fmla="*/ 17 w 83"/>
                <a:gd name="T33" fmla="*/ 44 h 84"/>
                <a:gd name="T34" fmla="*/ 53 w 83"/>
                <a:gd name="T35" fmla="*/ 49 h 84"/>
                <a:gd name="T36" fmla="*/ 73 w 83"/>
                <a:gd name="T37" fmla="*/ 47 h 84"/>
                <a:gd name="T38" fmla="*/ 79 w 83"/>
                <a:gd name="T39" fmla="*/ 43 h 84"/>
                <a:gd name="T40" fmla="*/ 63 w 83"/>
                <a:gd name="T41" fmla="*/ 44 h 84"/>
                <a:gd name="T42" fmla="*/ 33 w 83"/>
                <a:gd name="T43" fmla="*/ 47 h 84"/>
                <a:gd name="T44" fmla="*/ 23 w 83"/>
                <a:gd name="T45" fmla="*/ 43 h 84"/>
                <a:gd name="T46" fmla="*/ 21 w 83"/>
                <a:gd name="T47" fmla="*/ 37 h 84"/>
                <a:gd name="T48" fmla="*/ 21 w 83"/>
                <a:gd name="T49" fmla="*/ 33 h 84"/>
                <a:gd name="T50" fmla="*/ 35 w 83"/>
                <a:gd name="T51" fmla="*/ 37 h 84"/>
                <a:gd name="T52" fmla="*/ 49 w 83"/>
                <a:gd name="T53" fmla="*/ 37 h 84"/>
                <a:gd name="T54" fmla="*/ 65 w 83"/>
                <a:gd name="T55" fmla="*/ 33 h 84"/>
                <a:gd name="T56" fmla="*/ 75 w 83"/>
                <a:gd name="T57" fmla="*/ 25 h 84"/>
                <a:gd name="T58" fmla="*/ 63 w 83"/>
                <a:gd name="T59" fmla="*/ 31 h 84"/>
                <a:gd name="T60" fmla="*/ 43 w 83"/>
                <a:gd name="T61" fmla="*/ 39 h 84"/>
                <a:gd name="T62" fmla="*/ 29 w 83"/>
                <a:gd name="T63" fmla="*/ 39 h 84"/>
                <a:gd name="T64" fmla="*/ 21 w 83"/>
                <a:gd name="T65" fmla="*/ 36 h 84"/>
                <a:gd name="T66" fmla="*/ 16 w 83"/>
                <a:gd name="T67" fmla="*/ 28 h 84"/>
                <a:gd name="T68" fmla="*/ 21 w 83"/>
                <a:gd name="T69" fmla="*/ 28 h 84"/>
                <a:gd name="T70" fmla="*/ 45 w 83"/>
                <a:gd name="T71" fmla="*/ 33 h 84"/>
                <a:gd name="T72" fmla="*/ 53 w 83"/>
                <a:gd name="T73" fmla="*/ 21 h 84"/>
                <a:gd name="T74" fmla="*/ 47 w 83"/>
                <a:gd name="T75" fmla="*/ 22 h 84"/>
                <a:gd name="T76" fmla="*/ 35 w 83"/>
                <a:gd name="T77" fmla="*/ 22 h 84"/>
                <a:gd name="T78" fmla="*/ 21 w 83"/>
                <a:gd name="T79" fmla="*/ 21 h 84"/>
                <a:gd name="T80" fmla="*/ 14 w 83"/>
                <a:gd name="T81" fmla="*/ 16 h 84"/>
                <a:gd name="T82" fmla="*/ 23 w 83"/>
                <a:gd name="T83" fmla="*/ 21 h 84"/>
                <a:gd name="T84" fmla="*/ 35 w 83"/>
                <a:gd name="T85" fmla="*/ 21 h 84"/>
                <a:gd name="T86" fmla="*/ 47 w 83"/>
                <a:gd name="T87" fmla="*/ 21 h 84"/>
                <a:gd name="T88" fmla="*/ 53 w 83"/>
                <a:gd name="T89" fmla="*/ 16 h 84"/>
                <a:gd name="T90" fmla="*/ 47 w 83"/>
                <a:gd name="T91" fmla="*/ 20 h 84"/>
                <a:gd name="T92" fmla="*/ 39 w 83"/>
                <a:gd name="T93" fmla="*/ 21 h 84"/>
                <a:gd name="T94" fmla="*/ 33 w 83"/>
                <a:gd name="T95" fmla="*/ 14 h 84"/>
                <a:gd name="T96" fmla="*/ 29 w 83"/>
                <a:gd name="T97" fmla="*/ 4 h 84"/>
                <a:gd name="T98" fmla="*/ 27 w 83"/>
                <a:gd name="T99" fmla="*/ 14 h 84"/>
                <a:gd name="T100" fmla="*/ 33 w 83"/>
                <a:gd name="T101" fmla="*/ 21 h 84"/>
                <a:gd name="T102" fmla="*/ 39 w 83"/>
                <a:gd name="T103" fmla="*/ 13 h 84"/>
                <a:gd name="T104" fmla="*/ 43 w 83"/>
                <a:gd name="T105" fmla="*/ 0 h 84"/>
                <a:gd name="T106" fmla="*/ 47 w 83"/>
                <a:gd name="T107" fmla="*/ 21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"/>
                <a:gd name="T163" fmla="*/ 0 h 84"/>
                <a:gd name="T164" fmla="*/ 83 w 83"/>
                <a:gd name="T165" fmla="*/ 84 h 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" h="84">
                  <a:moveTo>
                    <a:pt x="41" y="84"/>
                  </a:moveTo>
                  <a:lnTo>
                    <a:pt x="47" y="75"/>
                  </a:lnTo>
                  <a:lnTo>
                    <a:pt x="65" y="71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57" y="68"/>
                  </a:lnTo>
                  <a:lnTo>
                    <a:pt x="35" y="72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8" y="68"/>
                  </a:lnTo>
                  <a:lnTo>
                    <a:pt x="0" y="60"/>
                  </a:lnTo>
                  <a:lnTo>
                    <a:pt x="8" y="60"/>
                  </a:lnTo>
                  <a:lnTo>
                    <a:pt x="16" y="63"/>
                  </a:lnTo>
                  <a:lnTo>
                    <a:pt x="21" y="66"/>
                  </a:lnTo>
                  <a:lnTo>
                    <a:pt x="29" y="68"/>
                  </a:lnTo>
                  <a:lnTo>
                    <a:pt x="37" y="69"/>
                  </a:lnTo>
                  <a:lnTo>
                    <a:pt x="43" y="69"/>
                  </a:lnTo>
                  <a:lnTo>
                    <a:pt x="57" y="66"/>
                  </a:lnTo>
                  <a:lnTo>
                    <a:pt x="71" y="63"/>
                  </a:lnTo>
                  <a:lnTo>
                    <a:pt x="83" y="57"/>
                  </a:lnTo>
                  <a:lnTo>
                    <a:pt x="73" y="56"/>
                  </a:lnTo>
                  <a:lnTo>
                    <a:pt x="63" y="57"/>
                  </a:lnTo>
                  <a:lnTo>
                    <a:pt x="41" y="60"/>
                  </a:lnTo>
                  <a:lnTo>
                    <a:pt x="29" y="62"/>
                  </a:lnTo>
                  <a:lnTo>
                    <a:pt x="19" y="62"/>
                  </a:lnTo>
                  <a:lnTo>
                    <a:pt x="10" y="59"/>
                  </a:lnTo>
                  <a:lnTo>
                    <a:pt x="0" y="52"/>
                  </a:lnTo>
                  <a:lnTo>
                    <a:pt x="17" y="54"/>
                  </a:lnTo>
                  <a:lnTo>
                    <a:pt x="41" y="57"/>
                  </a:lnTo>
                  <a:lnTo>
                    <a:pt x="53" y="59"/>
                  </a:lnTo>
                  <a:lnTo>
                    <a:pt x="65" y="59"/>
                  </a:lnTo>
                  <a:lnTo>
                    <a:pt x="73" y="57"/>
                  </a:lnTo>
                  <a:lnTo>
                    <a:pt x="79" y="53"/>
                  </a:lnTo>
                  <a:lnTo>
                    <a:pt x="73" y="53"/>
                  </a:lnTo>
                  <a:lnTo>
                    <a:pt x="63" y="54"/>
                  </a:lnTo>
                  <a:lnTo>
                    <a:pt x="43" y="56"/>
                  </a:lnTo>
                  <a:lnTo>
                    <a:pt x="33" y="57"/>
                  </a:lnTo>
                  <a:lnTo>
                    <a:pt x="25" y="54"/>
                  </a:lnTo>
                  <a:lnTo>
                    <a:pt x="23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1" y="43"/>
                  </a:lnTo>
                  <a:lnTo>
                    <a:pt x="27" y="46"/>
                  </a:lnTo>
                  <a:lnTo>
                    <a:pt x="35" y="47"/>
                  </a:lnTo>
                  <a:lnTo>
                    <a:pt x="43" y="47"/>
                  </a:lnTo>
                  <a:lnTo>
                    <a:pt x="49" y="47"/>
                  </a:lnTo>
                  <a:lnTo>
                    <a:pt x="57" y="46"/>
                  </a:lnTo>
                  <a:lnTo>
                    <a:pt x="65" y="43"/>
                  </a:lnTo>
                  <a:lnTo>
                    <a:pt x="71" y="38"/>
                  </a:lnTo>
                  <a:lnTo>
                    <a:pt x="75" y="35"/>
                  </a:lnTo>
                  <a:lnTo>
                    <a:pt x="63" y="41"/>
                  </a:lnTo>
                  <a:lnTo>
                    <a:pt x="49" y="47"/>
                  </a:lnTo>
                  <a:lnTo>
                    <a:pt x="43" y="49"/>
                  </a:lnTo>
                  <a:lnTo>
                    <a:pt x="35" y="50"/>
                  </a:lnTo>
                  <a:lnTo>
                    <a:pt x="29" y="49"/>
                  </a:lnTo>
                  <a:lnTo>
                    <a:pt x="21" y="46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1" y="38"/>
                  </a:lnTo>
                  <a:lnTo>
                    <a:pt x="45" y="43"/>
                  </a:lnTo>
                  <a:lnTo>
                    <a:pt x="49" y="37"/>
                  </a:lnTo>
                  <a:lnTo>
                    <a:pt x="53" y="31"/>
                  </a:lnTo>
                  <a:lnTo>
                    <a:pt x="47" y="32"/>
                  </a:lnTo>
                  <a:lnTo>
                    <a:pt x="41" y="32"/>
                  </a:lnTo>
                  <a:lnTo>
                    <a:pt x="35" y="32"/>
                  </a:lnTo>
                  <a:lnTo>
                    <a:pt x="29" y="29"/>
                  </a:lnTo>
                  <a:lnTo>
                    <a:pt x="21" y="23"/>
                  </a:lnTo>
                  <a:lnTo>
                    <a:pt x="14" y="16"/>
                  </a:lnTo>
                  <a:lnTo>
                    <a:pt x="17" y="22"/>
                  </a:lnTo>
                  <a:lnTo>
                    <a:pt x="23" y="26"/>
                  </a:lnTo>
                  <a:lnTo>
                    <a:pt x="29" y="29"/>
                  </a:lnTo>
                  <a:lnTo>
                    <a:pt x="35" y="31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1" y="22"/>
                  </a:lnTo>
                  <a:lnTo>
                    <a:pt x="53" y="16"/>
                  </a:lnTo>
                  <a:lnTo>
                    <a:pt x="47" y="20"/>
                  </a:lnTo>
                  <a:lnTo>
                    <a:pt x="39" y="23"/>
                  </a:lnTo>
                  <a:lnTo>
                    <a:pt x="35" y="19"/>
                  </a:lnTo>
                  <a:lnTo>
                    <a:pt x="33" y="14"/>
                  </a:lnTo>
                  <a:lnTo>
                    <a:pt x="29" y="4"/>
                  </a:lnTo>
                  <a:lnTo>
                    <a:pt x="27" y="10"/>
                  </a:lnTo>
                  <a:lnTo>
                    <a:pt x="27" y="14"/>
                  </a:lnTo>
                  <a:lnTo>
                    <a:pt x="29" y="20"/>
                  </a:lnTo>
                  <a:lnTo>
                    <a:pt x="33" y="23"/>
                  </a:lnTo>
                  <a:lnTo>
                    <a:pt x="39" y="13"/>
                  </a:lnTo>
                  <a:lnTo>
                    <a:pt x="43" y="0"/>
                  </a:lnTo>
                  <a:lnTo>
                    <a:pt x="47" y="11"/>
                  </a:lnTo>
                  <a:lnTo>
                    <a:pt x="47" y="23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488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V="1">
              <a:off x="1488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1435" y="1075"/>
              <a:ext cx="106" cy="105"/>
            </a:xfrm>
            <a:custGeom>
              <a:avLst/>
              <a:gdLst>
                <a:gd name="T0" fmla="*/ 61 w 106"/>
                <a:gd name="T1" fmla="*/ 73 h 108"/>
                <a:gd name="T2" fmla="*/ 83 w 106"/>
                <a:gd name="T3" fmla="*/ 70 h 108"/>
                <a:gd name="T4" fmla="*/ 101 w 106"/>
                <a:gd name="T5" fmla="*/ 63 h 108"/>
                <a:gd name="T6" fmla="*/ 73 w 106"/>
                <a:gd name="T7" fmla="*/ 67 h 108"/>
                <a:gd name="T8" fmla="*/ 45 w 106"/>
                <a:gd name="T9" fmla="*/ 72 h 108"/>
                <a:gd name="T10" fmla="*/ 22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73 w 106"/>
                <a:gd name="T25" fmla="*/ 66 h 108"/>
                <a:gd name="T26" fmla="*/ 106 w 106"/>
                <a:gd name="T27" fmla="*/ 54 h 108"/>
                <a:gd name="T28" fmla="*/ 93 w 106"/>
                <a:gd name="T29" fmla="*/ 53 h 108"/>
                <a:gd name="T30" fmla="*/ 53 w 106"/>
                <a:gd name="T31" fmla="*/ 59 h 108"/>
                <a:gd name="T32" fmla="*/ 26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2 w 106"/>
                <a:gd name="T39" fmla="*/ 52 h 108"/>
                <a:gd name="T40" fmla="*/ 69 w 106"/>
                <a:gd name="T41" fmla="*/ 56 h 108"/>
                <a:gd name="T42" fmla="*/ 95 w 106"/>
                <a:gd name="T43" fmla="*/ 53 h 108"/>
                <a:gd name="T44" fmla="*/ 101 w 106"/>
                <a:gd name="T45" fmla="*/ 51 h 108"/>
                <a:gd name="T46" fmla="*/ 93 w 106"/>
                <a:gd name="T47" fmla="*/ 51 h 108"/>
                <a:gd name="T48" fmla="*/ 55 w 106"/>
                <a:gd name="T49" fmla="*/ 53 h 108"/>
                <a:gd name="T50" fmla="*/ 37 w 106"/>
                <a:gd name="T51" fmla="*/ 53 h 108"/>
                <a:gd name="T52" fmla="*/ 30 w 106"/>
                <a:gd name="T53" fmla="*/ 51 h 108"/>
                <a:gd name="T54" fmla="*/ 28 w 106"/>
                <a:gd name="T55" fmla="*/ 47 h 108"/>
                <a:gd name="T56" fmla="*/ 28 w 106"/>
                <a:gd name="T57" fmla="*/ 43 h 108"/>
                <a:gd name="T58" fmla="*/ 45 w 106"/>
                <a:gd name="T59" fmla="*/ 47 h 108"/>
                <a:gd name="T60" fmla="*/ 65 w 106"/>
                <a:gd name="T61" fmla="*/ 46 h 108"/>
                <a:gd name="T62" fmla="*/ 83 w 106"/>
                <a:gd name="T63" fmla="*/ 44 h 108"/>
                <a:gd name="T64" fmla="*/ 97 w 106"/>
                <a:gd name="T65" fmla="*/ 34 h 108"/>
                <a:gd name="T66" fmla="*/ 81 w 106"/>
                <a:gd name="T67" fmla="*/ 42 h 108"/>
                <a:gd name="T68" fmla="*/ 55 w 106"/>
                <a:gd name="T69" fmla="*/ 49 h 108"/>
                <a:gd name="T70" fmla="*/ 37 w 106"/>
                <a:gd name="T71" fmla="*/ 49 h 108"/>
                <a:gd name="T72" fmla="*/ 30 w 106"/>
                <a:gd name="T73" fmla="*/ 46 h 108"/>
                <a:gd name="T74" fmla="*/ 20 w 106"/>
                <a:gd name="T75" fmla="*/ 40 h 108"/>
                <a:gd name="T76" fmla="*/ 30 w 106"/>
                <a:gd name="T77" fmla="*/ 39 h 108"/>
                <a:gd name="T78" fmla="*/ 57 w 106"/>
                <a:gd name="T79" fmla="*/ 44 h 108"/>
                <a:gd name="T80" fmla="*/ 69 w 106"/>
                <a:gd name="T81" fmla="*/ 30 h 108"/>
                <a:gd name="T82" fmla="*/ 61 w 106"/>
                <a:gd name="T83" fmla="*/ 31 h 108"/>
                <a:gd name="T84" fmla="*/ 45 w 106"/>
                <a:gd name="T85" fmla="*/ 30 h 108"/>
                <a:gd name="T86" fmla="*/ 28 w 106"/>
                <a:gd name="T87" fmla="*/ 20 h 108"/>
                <a:gd name="T88" fmla="*/ 18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61 w 106"/>
                <a:gd name="T95" fmla="*/ 24 h 108"/>
                <a:gd name="T96" fmla="*/ 69 w 106"/>
                <a:gd name="T97" fmla="*/ 18 h 108"/>
                <a:gd name="T98" fmla="*/ 6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57 w 106"/>
                <a:gd name="T113" fmla="*/ 0 h 108"/>
                <a:gd name="T114" fmla="*/ 59 w 106"/>
                <a:gd name="T115" fmla="*/ 15 h 108"/>
                <a:gd name="T116" fmla="*/ 53 w 106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08"/>
                <a:gd name="T179" fmla="*/ 106 w 106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435" y="1075"/>
              <a:ext cx="106" cy="105"/>
            </a:xfrm>
            <a:custGeom>
              <a:avLst/>
              <a:gdLst>
                <a:gd name="T0" fmla="*/ 61 w 106"/>
                <a:gd name="T1" fmla="*/ 73 h 108"/>
                <a:gd name="T2" fmla="*/ 83 w 106"/>
                <a:gd name="T3" fmla="*/ 70 h 108"/>
                <a:gd name="T4" fmla="*/ 101 w 106"/>
                <a:gd name="T5" fmla="*/ 63 h 108"/>
                <a:gd name="T6" fmla="*/ 73 w 106"/>
                <a:gd name="T7" fmla="*/ 67 h 108"/>
                <a:gd name="T8" fmla="*/ 45 w 106"/>
                <a:gd name="T9" fmla="*/ 72 h 108"/>
                <a:gd name="T10" fmla="*/ 22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73 w 106"/>
                <a:gd name="T25" fmla="*/ 66 h 108"/>
                <a:gd name="T26" fmla="*/ 106 w 106"/>
                <a:gd name="T27" fmla="*/ 54 h 108"/>
                <a:gd name="T28" fmla="*/ 93 w 106"/>
                <a:gd name="T29" fmla="*/ 53 h 108"/>
                <a:gd name="T30" fmla="*/ 53 w 106"/>
                <a:gd name="T31" fmla="*/ 59 h 108"/>
                <a:gd name="T32" fmla="*/ 26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2 w 106"/>
                <a:gd name="T39" fmla="*/ 52 h 108"/>
                <a:gd name="T40" fmla="*/ 69 w 106"/>
                <a:gd name="T41" fmla="*/ 56 h 108"/>
                <a:gd name="T42" fmla="*/ 95 w 106"/>
                <a:gd name="T43" fmla="*/ 53 h 108"/>
                <a:gd name="T44" fmla="*/ 101 w 106"/>
                <a:gd name="T45" fmla="*/ 51 h 108"/>
                <a:gd name="T46" fmla="*/ 93 w 106"/>
                <a:gd name="T47" fmla="*/ 51 h 108"/>
                <a:gd name="T48" fmla="*/ 55 w 106"/>
                <a:gd name="T49" fmla="*/ 53 h 108"/>
                <a:gd name="T50" fmla="*/ 37 w 106"/>
                <a:gd name="T51" fmla="*/ 53 h 108"/>
                <a:gd name="T52" fmla="*/ 30 w 106"/>
                <a:gd name="T53" fmla="*/ 51 h 108"/>
                <a:gd name="T54" fmla="*/ 28 w 106"/>
                <a:gd name="T55" fmla="*/ 47 h 108"/>
                <a:gd name="T56" fmla="*/ 28 w 106"/>
                <a:gd name="T57" fmla="*/ 43 h 108"/>
                <a:gd name="T58" fmla="*/ 45 w 106"/>
                <a:gd name="T59" fmla="*/ 47 h 108"/>
                <a:gd name="T60" fmla="*/ 65 w 106"/>
                <a:gd name="T61" fmla="*/ 46 h 108"/>
                <a:gd name="T62" fmla="*/ 83 w 106"/>
                <a:gd name="T63" fmla="*/ 44 h 108"/>
                <a:gd name="T64" fmla="*/ 97 w 106"/>
                <a:gd name="T65" fmla="*/ 34 h 108"/>
                <a:gd name="T66" fmla="*/ 81 w 106"/>
                <a:gd name="T67" fmla="*/ 42 h 108"/>
                <a:gd name="T68" fmla="*/ 55 w 106"/>
                <a:gd name="T69" fmla="*/ 49 h 108"/>
                <a:gd name="T70" fmla="*/ 37 w 106"/>
                <a:gd name="T71" fmla="*/ 49 h 108"/>
                <a:gd name="T72" fmla="*/ 30 w 106"/>
                <a:gd name="T73" fmla="*/ 46 h 108"/>
                <a:gd name="T74" fmla="*/ 20 w 106"/>
                <a:gd name="T75" fmla="*/ 40 h 108"/>
                <a:gd name="T76" fmla="*/ 30 w 106"/>
                <a:gd name="T77" fmla="*/ 39 h 108"/>
                <a:gd name="T78" fmla="*/ 57 w 106"/>
                <a:gd name="T79" fmla="*/ 44 h 108"/>
                <a:gd name="T80" fmla="*/ 69 w 106"/>
                <a:gd name="T81" fmla="*/ 30 h 108"/>
                <a:gd name="T82" fmla="*/ 61 w 106"/>
                <a:gd name="T83" fmla="*/ 31 h 108"/>
                <a:gd name="T84" fmla="*/ 45 w 106"/>
                <a:gd name="T85" fmla="*/ 30 h 108"/>
                <a:gd name="T86" fmla="*/ 28 w 106"/>
                <a:gd name="T87" fmla="*/ 20 h 108"/>
                <a:gd name="T88" fmla="*/ 18 w 106"/>
                <a:gd name="T89" fmla="*/ 18 h 108"/>
                <a:gd name="T90" fmla="*/ 31 w 106"/>
                <a:gd name="T91" fmla="*/ 24 h 108"/>
                <a:gd name="T92" fmla="*/ 47 w 106"/>
                <a:gd name="T93" fmla="*/ 28 h 108"/>
                <a:gd name="T94" fmla="*/ 61 w 106"/>
                <a:gd name="T95" fmla="*/ 24 h 108"/>
                <a:gd name="T96" fmla="*/ 69 w 106"/>
                <a:gd name="T97" fmla="*/ 18 h 108"/>
                <a:gd name="T98" fmla="*/ 6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57 w 106"/>
                <a:gd name="T113" fmla="*/ 0 h 108"/>
                <a:gd name="T114" fmla="*/ 59 w 106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108"/>
                <a:gd name="T176" fmla="*/ 106 w 106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3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3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631" y="1046"/>
              <a:ext cx="1" cy="149"/>
            </a:xfrm>
            <a:custGeom>
              <a:avLst/>
              <a:gdLst>
                <a:gd name="T0" fmla="*/ 0 w 1"/>
                <a:gd name="T1" fmla="*/ 118 h 153"/>
                <a:gd name="T2" fmla="*/ 0 w 1"/>
                <a:gd name="T3" fmla="*/ 0 h 153"/>
                <a:gd name="T4" fmla="*/ 0 w 1"/>
                <a:gd name="T5" fmla="*/ 118 h 153"/>
                <a:gd name="T6" fmla="*/ 0 60000 65536"/>
                <a:gd name="T7" fmla="*/ 0 60000 65536"/>
                <a:gd name="T8" fmla="*/ 0 60000 65536"/>
                <a:gd name="T9" fmla="*/ 0 w 1"/>
                <a:gd name="T10" fmla="*/ 0 h 153"/>
                <a:gd name="T11" fmla="*/ 1 w 1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3">
                  <a:moveTo>
                    <a:pt x="0" y="153"/>
                  </a:move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9"/>
            <p:cNvSpPr>
              <a:spLocks noChangeShapeType="1"/>
            </p:cNvSpPr>
            <p:nvPr/>
          </p:nvSpPr>
          <p:spPr bwMode="auto">
            <a:xfrm flipV="1">
              <a:off x="1631" y="1046"/>
              <a:ext cx="1" cy="149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1559" y="1007"/>
              <a:ext cx="141" cy="164"/>
            </a:xfrm>
            <a:custGeom>
              <a:avLst/>
              <a:gdLst>
                <a:gd name="T0" fmla="*/ 93 w 140"/>
                <a:gd name="T1" fmla="*/ 112 h 169"/>
                <a:gd name="T2" fmla="*/ 136 w 140"/>
                <a:gd name="T3" fmla="*/ 100 h 169"/>
                <a:gd name="T4" fmla="*/ 125 w 140"/>
                <a:gd name="T5" fmla="*/ 98 h 169"/>
                <a:gd name="T6" fmla="*/ 61 w 140"/>
                <a:gd name="T7" fmla="*/ 109 h 169"/>
                <a:gd name="T8" fmla="*/ 30 w 140"/>
                <a:gd name="T9" fmla="*/ 106 h 169"/>
                <a:gd name="T10" fmla="*/ 8 w 140"/>
                <a:gd name="T11" fmla="*/ 95 h 169"/>
                <a:gd name="T12" fmla="*/ 10 w 140"/>
                <a:gd name="T13" fmla="*/ 89 h 169"/>
                <a:gd name="T14" fmla="*/ 40 w 140"/>
                <a:gd name="T15" fmla="*/ 98 h 169"/>
                <a:gd name="T16" fmla="*/ 63 w 140"/>
                <a:gd name="T17" fmla="*/ 103 h 169"/>
                <a:gd name="T18" fmla="*/ 107 w 140"/>
                <a:gd name="T19" fmla="*/ 100 h 169"/>
                <a:gd name="T20" fmla="*/ 150 w 140"/>
                <a:gd name="T21" fmla="*/ 86 h 169"/>
                <a:gd name="T22" fmla="*/ 117 w 140"/>
                <a:gd name="T23" fmla="*/ 84 h 169"/>
                <a:gd name="T24" fmla="*/ 44 w 140"/>
                <a:gd name="T25" fmla="*/ 91 h 169"/>
                <a:gd name="T26" fmla="*/ 18 w 140"/>
                <a:gd name="T27" fmla="*/ 87 h 169"/>
                <a:gd name="T28" fmla="*/ 0 w 140"/>
                <a:gd name="T29" fmla="*/ 77 h 169"/>
                <a:gd name="T30" fmla="*/ 103 w 140"/>
                <a:gd name="T31" fmla="*/ 87 h 169"/>
                <a:gd name="T32" fmla="*/ 134 w 140"/>
                <a:gd name="T33" fmla="*/ 84 h 169"/>
                <a:gd name="T34" fmla="*/ 142 w 140"/>
                <a:gd name="T35" fmla="*/ 79 h 169"/>
                <a:gd name="T36" fmla="*/ 119 w 140"/>
                <a:gd name="T37" fmla="*/ 80 h 169"/>
                <a:gd name="T38" fmla="*/ 57 w 140"/>
                <a:gd name="T39" fmla="*/ 84 h 169"/>
                <a:gd name="T40" fmla="*/ 40 w 140"/>
                <a:gd name="T41" fmla="*/ 79 h 169"/>
                <a:gd name="T42" fmla="*/ 38 w 140"/>
                <a:gd name="T43" fmla="*/ 64 h 169"/>
                <a:gd name="T44" fmla="*/ 61 w 140"/>
                <a:gd name="T45" fmla="*/ 70 h 169"/>
                <a:gd name="T46" fmla="*/ 109 w 140"/>
                <a:gd name="T47" fmla="*/ 68 h 169"/>
                <a:gd name="T48" fmla="*/ 138 w 140"/>
                <a:gd name="T49" fmla="*/ 50 h 169"/>
                <a:gd name="T50" fmla="*/ 117 w 140"/>
                <a:gd name="T51" fmla="*/ 62 h 169"/>
                <a:gd name="T52" fmla="*/ 61 w 140"/>
                <a:gd name="T53" fmla="*/ 75 h 169"/>
                <a:gd name="T54" fmla="*/ 46 w 140"/>
                <a:gd name="T55" fmla="*/ 72 h 169"/>
                <a:gd name="T56" fmla="*/ 30 w 140"/>
                <a:gd name="T57" fmla="*/ 63 h 169"/>
                <a:gd name="T58" fmla="*/ 30 w 140"/>
                <a:gd name="T59" fmla="*/ 57 h 169"/>
                <a:gd name="T60" fmla="*/ 61 w 140"/>
                <a:gd name="T61" fmla="*/ 62 h 169"/>
                <a:gd name="T62" fmla="*/ 95 w 140"/>
                <a:gd name="T63" fmla="*/ 54 h 169"/>
                <a:gd name="T64" fmla="*/ 101 w 140"/>
                <a:gd name="T65" fmla="*/ 46 h 169"/>
                <a:gd name="T66" fmla="*/ 61 w 140"/>
                <a:gd name="T67" fmla="*/ 47 h 169"/>
                <a:gd name="T68" fmla="*/ 38 w 140"/>
                <a:gd name="T69" fmla="*/ 38 h 169"/>
                <a:gd name="T70" fmla="*/ 34 w 140"/>
                <a:gd name="T71" fmla="*/ 35 h 169"/>
                <a:gd name="T72" fmla="*/ 63 w 140"/>
                <a:gd name="T73" fmla="*/ 45 h 169"/>
                <a:gd name="T74" fmla="*/ 87 w 140"/>
                <a:gd name="T75" fmla="*/ 43 h 169"/>
                <a:gd name="T76" fmla="*/ 101 w 140"/>
                <a:gd name="T77" fmla="*/ 20 h 169"/>
                <a:gd name="T78" fmla="*/ 89 w 140"/>
                <a:gd name="T79" fmla="*/ 30 h 169"/>
                <a:gd name="T80" fmla="*/ 61 w 140"/>
                <a:gd name="T81" fmla="*/ 29 h 169"/>
                <a:gd name="T82" fmla="*/ 51 w 140"/>
                <a:gd name="T83" fmla="*/ 9 h 169"/>
                <a:gd name="T84" fmla="*/ 51 w 140"/>
                <a:gd name="T85" fmla="*/ 30 h 169"/>
                <a:gd name="T86" fmla="*/ 63 w 140"/>
                <a:gd name="T87" fmla="*/ 27 h 169"/>
                <a:gd name="T88" fmla="*/ 85 w 140"/>
                <a:gd name="T89" fmla="*/ 0 h 169"/>
                <a:gd name="T90" fmla="*/ 81 w 140"/>
                <a:gd name="T91" fmla="*/ 125 h 1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"/>
                <a:gd name="T139" fmla="*/ 0 h 169"/>
                <a:gd name="T140" fmla="*/ 140 w 140"/>
                <a:gd name="T141" fmla="*/ 169 h 1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" h="169">
                  <a:moveTo>
                    <a:pt x="71" y="169"/>
                  </a:moveTo>
                  <a:lnTo>
                    <a:pt x="83" y="150"/>
                  </a:lnTo>
                  <a:lnTo>
                    <a:pt x="109" y="143"/>
                  </a:lnTo>
                  <a:lnTo>
                    <a:pt x="122" y="137"/>
                  </a:lnTo>
                  <a:lnTo>
                    <a:pt x="126" y="134"/>
                  </a:lnTo>
                  <a:lnTo>
                    <a:pt x="132" y="129"/>
                  </a:lnTo>
                  <a:lnTo>
                    <a:pt x="115" y="132"/>
                  </a:lnTo>
                  <a:lnTo>
                    <a:pt x="97" y="137"/>
                  </a:lnTo>
                  <a:lnTo>
                    <a:pt x="79" y="143"/>
                  </a:lnTo>
                  <a:lnTo>
                    <a:pt x="61" y="146"/>
                  </a:lnTo>
                  <a:lnTo>
                    <a:pt x="46" y="146"/>
                  </a:lnTo>
                  <a:lnTo>
                    <a:pt x="38" y="146"/>
                  </a:lnTo>
                  <a:lnTo>
                    <a:pt x="30" y="143"/>
                  </a:lnTo>
                  <a:lnTo>
                    <a:pt x="22" y="140"/>
                  </a:lnTo>
                  <a:lnTo>
                    <a:pt x="16" y="135"/>
                  </a:lnTo>
                  <a:lnTo>
                    <a:pt x="8" y="128"/>
                  </a:lnTo>
                  <a:lnTo>
                    <a:pt x="4" y="120"/>
                  </a:lnTo>
                  <a:lnTo>
                    <a:pt x="10" y="120"/>
                  </a:lnTo>
                  <a:lnTo>
                    <a:pt x="16" y="120"/>
                  </a:lnTo>
                  <a:lnTo>
                    <a:pt x="28" y="126"/>
                  </a:lnTo>
                  <a:lnTo>
                    <a:pt x="40" y="132"/>
                  </a:lnTo>
                  <a:lnTo>
                    <a:pt x="51" y="137"/>
                  </a:lnTo>
                  <a:lnTo>
                    <a:pt x="63" y="138"/>
                  </a:lnTo>
                  <a:lnTo>
                    <a:pt x="75" y="138"/>
                  </a:lnTo>
                  <a:lnTo>
                    <a:pt x="87" y="137"/>
                  </a:lnTo>
                  <a:lnTo>
                    <a:pt x="97" y="134"/>
                  </a:lnTo>
                  <a:lnTo>
                    <a:pt x="121" y="126"/>
                  </a:lnTo>
                  <a:lnTo>
                    <a:pt x="140" y="116"/>
                  </a:lnTo>
                  <a:lnTo>
                    <a:pt x="132" y="114"/>
                  </a:lnTo>
                  <a:lnTo>
                    <a:pt x="122" y="113"/>
                  </a:lnTo>
                  <a:lnTo>
                    <a:pt x="107" y="114"/>
                  </a:lnTo>
                  <a:lnTo>
                    <a:pt x="71" y="122"/>
                  </a:lnTo>
                  <a:lnTo>
                    <a:pt x="53" y="123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28" y="120"/>
                  </a:lnTo>
                  <a:lnTo>
                    <a:pt x="18" y="117"/>
                  </a:lnTo>
                  <a:lnTo>
                    <a:pt x="10" y="111"/>
                  </a:lnTo>
                  <a:lnTo>
                    <a:pt x="0" y="104"/>
                  </a:lnTo>
                  <a:lnTo>
                    <a:pt x="32" y="110"/>
                  </a:lnTo>
                  <a:lnTo>
                    <a:pt x="71" y="116"/>
                  </a:lnTo>
                  <a:lnTo>
                    <a:pt x="93" y="117"/>
                  </a:lnTo>
                  <a:lnTo>
                    <a:pt x="111" y="117"/>
                  </a:lnTo>
                  <a:lnTo>
                    <a:pt x="119" y="116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7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09" y="108"/>
                  </a:lnTo>
                  <a:lnTo>
                    <a:pt x="91" y="111"/>
                  </a:lnTo>
                  <a:lnTo>
                    <a:pt x="73" y="113"/>
                  </a:lnTo>
                  <a:lnTo>
                    <a:pt x="57" y="114"/>
                  </a:lnTo>
                  <a:lnTo>
                    <a:pt x="51" y="113"/>
                  </a:lnTo>
                  <a:lnTo>
                    <a:pt x="46" y="110"/>
                  </a:lnTo>
                  <a:lnTo>
                    <a:pt x="40" y="107"/>
                  </a:lnTo>
                  <a:lnTo>
                    <a:pt x="38" y="101"/>
                  </a:lnTo>
                  <a:lnTo>
                    <a:pt x="38" y="94"/>
                  </a:lnTo>
                  <a:lnTo>
                    <a:pt x="38" y="85"/>
                  </a:lnTo>
                  <a:lnTo>
                    <a:pt x="50" y="91"/>
                  </a:lnTo>
                  <a:lnTo>
                    <a:pt x="61" y="94"/>
                  </a:lnTo>
                  <a:lnTo>
                    <a:pt x="73" y="95"/>
                  </a:lnTo>
                  <a:lnTo>
                    <a:pt x="85" y="94"/>
                  </a:lnTo>
                  <a:lnTo>
                    <a:pt x="99" y="91"/>
                  </a:lnTo>
                  <a:lnTo>
                    <a:pt x="109" y="85"/>
                  </a:lnTo>
                  <a:lnTo>
                    <a:pt x="121" y="79"/>
                  </a:lnTo>
                  <a:lnTo>
                    <a:pt x="128" y="70"/>
                  </a:lnTo>
                  <a:lnTo>
                    <a:pt x="119" y="74"/>
                  </a:lnTo>
                  <a:lnTo>
                    <a:pt x="107" y="82"/>
                  </a:lnTo>
                  <a:lnTo>
                    <a:pt x="85" y="94"/>
                  </a:lnTo>
                  <a:lnTo>
                    <a:pt x="73" y="98"/>
                  </a:lnTo>
                  <a:lnTo>
                    <a:pt x="61" y="101"/>
                  </a:lnTo>
                  <a:lnTo>
                    <a:pt x="55" y="100"/>
                  </a:lnTo>
                  <a:lnTo>
                    <a:pt x="50" y="98"/>
                  </a:lnTo>
                  <a:lnTo>
                    <a:pt x="46" y="97"/>
                  </a:lnTo>
                  <a:lnTo>
                    <a:pt x="40" y="92"/>
                  </a:lnTo>
                  <a:lnTo>
                    <a:pt x="30" y="83"/>
                  </a:lnTo>
                  <a:lnTo>
                    <a:pt x="28" y="80"/>
                  </a:lnTo>
                  <a:lnTo>
                    <a:pt x="28" y="77"/>
                  </a:lnTo>
                  <a:lnTo>
                    <a:pt x="30" y="77"/>
                  </a:lnTo>
                  <a:lnTo>
                    <a:pt x="32" y="76"/>
                  </a:lnTo>
                  <a:lnTo>
                    <a:pt x="40" y="77"/>
                  </a:lnTo>
                  <a:lnTo>
                    <a:pt x="61" y="82"/>
                  </a:lnTo>
                  <a:lnTo>
                    <a:pt x="77" y="86"/>
                  </a:lnTo>
                  <a:lnTo>
                    <a:pt x="85" y="74"/>
                  </a:lnTo>
                  <a:lnTo>
                    <a:pt x="89" y="68"/>
                  </a:lnTo>
                  <a:lnTo>
                    <a:pt x="91" y="62"/>
                  </a:lnTo>
                  <a:lnTo>
                    <a:pt x="81" y="65"/>
                  </a:lnTo>
                  <a:lnTo>
                    <a:pt x="71" y="65"/>
                  </a:lnTo>
                  <a:lnTo>
                    <a:pt x="61" y="64"/>
                  </a:lnTo>
                  <a:lnTo>
                    <a:pt x="53" y="59"/>
                  </a:lnTo>
                  <a:lnTo>
                    <a:pt x="46" y="54"/>
                  </a:lnTo>
                  <a:lnTo>
                    <a:pt x="38" y="48"/>
                  </a:lnTo>
                  <a:lnTo>
                    <a:pt x="24" y="31"/>
                  </a:lnTo>
                  <a:lnTo>
                    <a:pt x="34" y="45"/>
                  </a:lnTo>
                  <a:lnTo>
                    <a:pt x="44" y="54"/>
                  </a:lnTo>
                  <a:lnTo>
                    <a:pt x="53" y="59"/>
                  </a:lnTo>
                  <a:lnTo>
                    <a:pt x="63" y="61"/>
                  </a:lnTo>
                  <a:lnTo>
                    <a:pt x="67" y="61"/>
                  </a:lnTo>
                  <a:lnTo>
                    <a:pt x="73" y="59"/>
                  </a:lnTo>
                  <a:lnTo>
                    <a:pt x="77" y="56"/>
                  </a:lnTo>
                  <a:lnTo>
                    <a:pt x="81" y="54"/>
                  </a:lnTo>
                  <a:lnTo>
                    <a:pt x="87" y="45"/>
                  </a:lnTo>
                  <a:lnTo>
                    <a:pt x="91" y="30"/>
                  </a:lnTo>
                  <a:lnTo>
                    <a:pt x="85" y="36"/>
                  </a:lnTo>
                  <a:lnTo>
                    <a:pt x="79" y="40"/>
                  </a:lnTo>
                  <a:lnTo>
                    <a:pt x="67" y="48"/>
                  </a:lnTo>
                  <a:lnTo>
                    <a:pt x="61" y="39"/>
                  </a:lnTo>
                  <a:lnTo>
                    <a:pt x="57" y="28"/>
                  </a:lnTo>
                  <a:lnTo>
                    <a:pt x="51" y="9"/>
                  </a:lnTo>
                  <a:lnTo>
                    <a:pt x="50" y="19"/>
                  </a:lnTo>
                  <a:lnTo>
                    <a:pt x="50" y="30"/>
                  </a:lnTo>
                  <a:lnTo>
                    <a:pt x="51" y="40"/>
                  </a:lnTo>
                  <a:lnTo>
                    <a:pt x="57" y="48"/>
                  </a:lnTo>
                  <a:lnTo>
                    <a:pt x="63" y="37"/>
                  </a:lnTo>
                  <a:lnTo>
                    <a:pt x="69" y="25"/>
                  </a:lnTo>
                  <a:lnTo>
                    <a:pt x="75" y="0"/>
                  </a:lnTo>
                  <a:lnTo>
                    <a:pt x="79" y="22"/>
                  </a:lnTo>
                  <a:lnTo>
                    <a:pt x="79" y="46"/>
                  </a:lnTo>
                  <a:lnTo>
                    <a:pt x="71" y="169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1559" y="1007"/>
              <a:ext cx="141" cy="164"/>
            </a:xfrm>
            <a:custGeom>
              <a:avLst/>
              <a:gdLst>
                <a:gd name="T0" fmla="*/ 93 w 140"/>
                <a:gd name="T1" fmla="*/ 112 h 169"/>
                <a:gd name="T2" fmla="*/ 136 w 140"/>
                <a:gd name="T3" fmla="*/ 100 h 169"/>
                <a:gd name="T4" fmla="*/ 125 w 140"/>
                <a:gd name="T5" fmla="*/ 98 h 169"/>
                <a:gd name="T6" fmla="*/ 61 w 140"/>
                <a:gd name="T7" fmla="*/ 109 h 169"/>
                <a:gd name="T8" fmla="*/ 30 w 140"/>
                <a:gd name="T9" fmla="*/ 106 h 169"/>
                <a:gd name="T10" fmla="*/ 8 w 140"/>
                <a:gd name="T11" fmla="*/ 95 h 169"/>
                <a:gd name="T12" fmla="*/ 10 w 140"/>
                <a:gd name="T13" fmla="*/ 89 h 169"/>
                <a:gd name="T14" fmla="*/ 40 w 140"/>
                <a:gd name="T15" fmla="*/ 98 h 169"/>
                <a:gd name="T16" fmla="*/ 63 w 140"/>
                <a:gd name="T17" fmla="*/ 103 h 169"/>
                <a:gd name="T18" fmla="*/ 107 w 140"/>
                <a:gd name="T19" fmla="*/ 100 h 169"/>
                <a:gd name="T20" fmla="*/ 150 w 140"/>
                <a:gd name="T21" fmla="*/ 86 h 169"/>
                <a:gd name="T22" fmla="*/ 117 w 140"/>
                <a:gd name="T23" fmla="*/ 84 h 169"/>
                <a:gd name="T24" fmla="*/ 44 w 140"/>
                <a:gd name="T25" fmla="*/ 91 h 169"/>
                <a:gd name="T26" fmla="*/ 18 w 140"/>
                <a:gd name="T27" fmla="*/ 87 h 169"/>
                <a:gd name="T28" fmla="*/ 0 w 140"/>
                <a:gd name="T29" fmla="*/ 77 h 169"/>
                <a:gd name="T30" fmla="*/ 103 w 140"/>
                <a:gd name="T31" fmla="*/ 87 h 169"/>
                <a:gd name="T32" fmla="*/ 134 w 140"/>
                <a:gd name="T33" fmla="*/ 84 h 169"/>
                <a:gd name="T34" fmla="*/ 142 w 140"/>
                <a:gd name="T35" fmla="*/ 79 h 169"/>
                <a:gd name="T36" fmla="*/ 119 w 140"/>
                <a:gd name="T37" fmla="*/ 80 h 169"/>
                <a:gd name="T38" fmla="*/ 57 w 140"/>
                <a:gd name="T39" fmla="*/ 84 h 169"/>
                <a:gd name="T40" fmla="*/ 40 w 140"/>
                <a:gd name="T41" fmla="*/ 79 h 169"/>
                <a:gd name="T42" fmla="*/ 38 w 140"/>
                <a:gd name="T43" fmla="*/ 64 h 169"/>
                <a:gd name="T44" fmla="*/ 61 w 140"/>
                <a:gd name="T45" fmla="*/ 70 h 169"/>
                <a:gd name="T46" fmla="*/ 109 w 140"/>
                <a:gd name="T47" fmla="*/ 68 h 169"/>
                <a:gd name="T48" fmla="*/ 138 w 140"/>
                <a:gd name="T49" fmla="*/ 50 h 169"/>
                <a:gd name="T50" fmla="*/ 117 w 140"/>
                <a:gd name="T51" fmla="*/ 62 h 169"/>
                <a:gd name="T52" fmla="*/ 61 w 140"/>
                <a:gd name="T53" fmla="*/ 75 h 169"/>
                <a:gd name="T54" fmla="*/ 46 w 140"/>
                <a:gd name="T55" fmla="*/ 72 h 169"/>
                <a:gd name="T56" fmla="*/ 30 w 140"/>
                <a:gd name="T57" fmla="*/ 63 h 169"/>
                <a:gd name="T58" fmla="*/ 30 w 140"/>
                <a:gd name="T59" fmla="*/ 57 h 169"/>
                <a:gd name="T60" fmla="*/ 61 w 140"/>
                <a:gd name="T61" fmla="*/ 62 h 169"/>
                <a:gd name="T62" fmla="*/ 95 w 140"/>
                <a:gd name="T63" fmla="*/ 54 h 169"/>
                <a:gd name="T64" fmla="*/ 101 w 140"/>
                <a:gd name="T65" fmla="*/ 46 h 169"/>
                <a:gd name="T66" fmla="*/ 61 w 140"/>
                <a:gd name="T67" fmla="*/ 47 h 169"/>
                <a:gd name="T68" fmla="*/ 38 w 140"/>
                <a:gd name="T69" fmla="*/ 38 h 169"/>
                <a:gd name="T70" fmla="*/ 34 w 140"/>
                <a:gd name="T71" fmla="*/ 35 h 169"/>
                <a:gd name="T72" fmla="*/ 63 w 140"/>
                <a:gd name="T73" fmla="*/ 45 h 169"/>
                <a:gd name="T74" fmla="*/ 87 w 140"/>
                <a:gd name="T75" fmla="*/ 43 h 169"/>
                <a:gd name="T76" fmla="*/ 101 w 140"/>
                <a:gd name="T77" fmla="*/ 20 h 169"/>
                <a:gd name="T78" fmla="*/ 89 w 140"/>
                <a:gd name="T79" fmla="*/ 30 h 169"/>
                <a:gd name="T80" fmla="*/ 61 w 140"/>
                <a:gd name="T81" fmla="*/ 29 h 169"/>
                <a:gd name="T82" fmla="*/ 51 w 140"/>
                <a:gd name="T83" fmla="*/ 9 h 169"/>
                <a:gd name="T84" fmla="*/ 51 w 140"/>
                <a:gd name="T85" fmla="*/ 30 h 169"/>
                <a:gd name="T86" fmla="*/ 63 w 140"/>
                <a:gd name="T87" fmla="*/ 27 h 169"/>
                <a:gd name="T88" fmla="*/ 85 w 140"/>
                <a:gd name="T89" fmla="*/ 0 h 1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0"/>
                <a:gd name="T136" fmla="*/ 0 h 169"/>
                <a:gd name="T137" fmla="*/ 140 w 140"/>
                <a:gd name="T138" fmla="*/ 169 h 1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0" h="169">
                  <a:moveTo>
                    <a:pt x="71" y="169"/>
                  </a:moveTo>
                  <a:lnTo>
                    <a:pt x="83" y="150"/>
                  </a:lnTo>
                  <a:lnTo>
                    <a:pt x="109" y="143"/>
                  </a:lnTo>
                  <a:lnTo>
                    <a:pt x="122" y="137"/>
                  </a:lnTo>
                  <a:lnTo>
                    <a:pt x="126" y="134"/>
                  </a:lnTo>
                  <a:lnTo>
                    <a:pt x="132" y="129"/>
                  </a:lnTo>
                  <a:lnTo>
                    <a:pt x="115" y="132"/>
                  </a:lnTo>
                  <a:lnTo>
                    <a:pt x="97" y="137"/>
                  </a:lnTo>
                  <a:lnTo>
                    <a:pt x="79" y="143"/>
                  </a:lnTo>
                  <a:lnTo>
                    <a:pt x="61" y="146"/>
                  </a:lnTo>
                  <a:lnTo>
                    <a:pt x="46" y="146"/>
                  </a:lnTo>
                  <a:lnTo>
                    <a:pt x="38" y="146"/>
                  </a:lnTo>
                  <a:lnTo>
                    <a:pt x="30" y="143"/>
                  </a:lnTo>
                  <a:lnTo>
                    <a:pt x="22" y="140"/>
                  </a:lnTo>
                  <a:lnTo>
                    <a:pt x="16" y="135"/>
                  </a:lnTo>
                  <a:lnTo>
                    <a:pt x="8" y="128"/>
                  </a:lnTo>
                  <a:lnTo>
                    <a:pt x="4" y="120"/>
                  </a:lnTo>
                  <a:lnTo>
                    <a:pt x="10" y="120"/>
                  </a:lnTo>
                  <a:lnTo>
                    <a:pt x="16" y="120"/>
                  </a:lnTo>
                  <a:lnTo>
                    <a:pt x="28" y="126"/>
                  </a:lnTo>
                  <a:lnTo>
                    <a:pt x="40" y="132"/>
                  </a:lnTo>
                  <a:lnTo>
                    <a:pt x="51" y="137"/>
                  </a:lnTo>
                  <a:lnTo>
                    <a:pt x="63" y="138"/>
                  </a:lnTo>
                  <a:lnTo>
                    <a:pt x="75" y="138"/>
                  </a:lnTo>
                  <a:lnTo>
                    <a:pt x="87" y="137"/>
                  </a:lnTo>
                  <a:lnTo>
                    <a:pt x="97" y="134"/>
                  </a:lnTo>
                  <a:lnTo>
                    <a:pt x="121" y="126"/>
                  </a:lnTo>
                  <a:lnTo>
                    <a:pt x="140" y="116"/>
                  </a:lnTo>
                  <a:lnTo>
                    <a:pt x="132" y="114"/>
                  </a:lnTo>
                  <a:lnTo>
                    <a:pt x="122" y="113"/>
                  </a:lnTo>
                  <a:lnTo>
                    <a:pt x="107" y="114"/>
                  </a:lnTo>
                  <a:lnTo>
                    <a:pt x="71" y="122"/>
                  </a:lnTo>
                  <a:lnTo>
                    <a:pt x="53" y="123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28" y="120"/>
                  </a:lnTo>
                  <a:lnTo>
                    <a:pt x="18" y="117"/>
                  </a:lnTo>
                  <a:lnTo>
                    <a:pt x="10" y="111"/>
                  </a:lnTo>
                  <a:lnTo>
                    <a:pt x="0" y="104"/>
                  </a:lnTo>
                  <a:lnTo>
                    <a:pt x="32" y="110"/>
                  </a:lnTo>
                  <a:lnTo>
                    <a:pt x="71" y="116"/>
                  </a:lnTo>
                  <a:lnTo>
                    <a:pt x="93" y="117"/>
                  </a:lnTo>
                  <a:lnTo>
                    <a:pt x="111" y="117"/>
                  </a:lnTo>
                  <a:lnTo>
                    <a:pt x="119" y="116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7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09" y="108"/>
                  </a:lnTo>
                  <a:lnTo>
                    <a:pt x="91" y="111"/>
                  </a:lnTo>
                  <a:lnTo>
                    <a:pt x="73" y="113"/>
                  </a:lnTo>
                  <a:lnTo>
                    <a:pt x="57" y="114"/>
                  </a:lnTo>
                  <a:lnTo>
                    <a:pt x="51" y="113"/>
                  </a:lnTo>
                  <a:lnTo>
                    <a:pt x="46" y="110"/>
                  </a:lnTo>
                  <a:lnTo>
                    <a:pt x="40" y="107"/>
                  </a:lnTo>
                  <a:lnTo>
                    <a:pt x="38" y="101"/>
                  </a:lnTo>
                  <a:lnTo>
                    <a:pt x="38" y="94"/>
                  </a:lnTo>
                  <a:lnTo>
                    <a:pt x="38" y="85"/>
                  </a:lnTo>
                  <a:lnTo>
                    <a:pt x="50" y="91"/>
                  </a:lnTo>
                  <a:lnTo>
                    <a:pt x="61" y="94"/>
                  </a:lnTo>
                  <a:lnTo>
                    <a:pt x="73" y="95"/>
                  </a:lnTo>
                  <a:lnTo>
                    <a:pt x="85" y="94"/>
                  </a:lnTo>
                  <a:lnTo>
                    <a:pt x="99" y="91"/>
                  </a:lnTo>
                  <a:lnTo>
                    <a:pt x="109" y="85"/>
                  </a:lnTo>
                  <a:lnTo>
                    <a:pt x="121" y="79"/>
                  </a:lnTo>
                  <a:lnTo>
                    <a:pt x="128" y="70"/>
                  </a:lnTo>
                  <a:lnTo>
                    <a:pt x="119" y="74"/>
                  </a:lnTo>
                  <a:lnTo>
                    <a:pt x="107" y="82"/>
                  </a:lnTo>
                  <a:lnTo>
                    <a:pt x="85" y="94"/>
                  </a:lnTo>
                  <a:lnTo>
                    <a:pt x="73" y="98"/>
                  </a:lnTo>
                  <a:lnTo>
                    <a:pt x="61" y="101"/>
                  </a:lnTo>
                  <a:lnTo>
                    <a:pt x="55" y="100"/>
                  </a:lnTo>
                  <a:lnTo>
                    <a:pt x="50" y="98"/>
                  </a:lnTo>
                  <a:lnTo>
                    <a:pt x="46" y="97"/>
                  </a:lnTo>
                  <a:lnTo>
                    <a:pt x="40" y="92"/>
                  </a:lnTo>
                  <a:lnTo>
                    <a:pt x="30" y="83"/>
                  </a:lnTo>
                  <a:lnTo>
                    <a:pt x="28" y="80"/>
                  </a:lnTo>
                  <a:lnTo>
                    <a:pt x="28" y="77"/>
                  </a:lnTo>
                  <a:lnTo>
                    <a:pt x="30" y="77"/>
                  </a:lnTo>
                  <a:lnTo>
                    <a:pt x="32" y="76"/>
                  </a:lnTo>
                  <a:lnTo>
                    <a:pt x="40" y="77"/>
                  </a:lnTo>
                  <a:lnTo>
                    <a:pt x="61" y="82"/>
                  </a:lnTo>
                  <a:lnTo>
                    <a:pt x="77" y="86"/>
                  </a:lnTo>
                  <a:lnTo>
                    <a:pt x="85" y="74"/>
                  </a:lnTo>
                  <a:lnTo>
                    <a:pt x="89" y="68"/>
                  </a:lnTo>
                  <a:lnTo>
                    <a:pt x="91" y="62"/>
                  </a:lnTo>
                  <a:lnTo>
                    <a:pt x="81" y="65"/>
                  </a:lnTo>
                  <a:lnTo>
                    <a:pt x="71" y="65"/>
                  </a:lnTo>
                  <a:lnTo>
                    <a:pt x="61" y="64"/>
                  </a:lnTo>
                  <a:lnTo>
                    <a:pt x="53" y="59"/>
                  </a:lnTo>
                  <a:lnTo>
                    <a:pt x="46" y="54"/>
                  </a:lnTo>
                  <a:lnTo>
                    <a:pt x="38" y="48"/>
                  </a:lnTo>
                  <a:lnTo>
                    <a:pt x="24" y="31"/>
                  </a:lnTo>
                  <a:lnTo>
                    <a:pt x="34" y="45"/>
                  </a:lnTo>
                  <a:lnTo>
                    <a:pt x="44" y="54"/>
                  </a:lnTo>
                  <a:lnTo>
                    <a:pt x="53" y="59"/>
                  </a:lnTo>
                  <a:lnTo>
                    <a:pt x="63" y="61"/>
                  </a:lnTo>
                  <a:lnTo>
                    <a:pt x="67" y="61"/>
                  </a:lnTo>
                  <a:lnTo>
                    <a:pt x="73" y="59"/>
                  </a:lnTo>
                  <a:lnTo>
                    <a:pt x="77" y="56"/>
                  </a:lnTo>
                  <a:lnTo>
                    <a:pt x="81" y="54"/>
                  </a:lnTo>
                  <a:lnTo>
                    <a:pt x="87" y="45"/>
                  </a:lnTo>
                  <a:lnTo>
                    <a:pt x="91" y="30"/>
                  </a:lnTo>
                  <a:lnTo>
                    <a:pt x="85" y="36"/>
                  </a:lnTo>
                  <a:lnTo>
                    <a:pt x="79" y="40"/>
                  </a:lnTo>
                  <a:lnTo>
                    <a:pt x="67" y="48"/>
                  </a:lnTo>
                  <a:lnTo>
                    <a:pt x="61" y="39"/>
                  </a:lnTo>
                  <a:lnTo>
                    <a:pt x="57" y="28"/>
                  </a:lnTo>
                  <a:lnTo>
                    <a:pt x="51" y="9"/>
                  </a:lnTo>
                  <a:lnTo>
                    <a:pt x="50" y="19"/>
                  </a:lnTo>
                  <a:lnTo>
                    <a:pt x="50" y="30"/>
                  </a:lnTo>
                  <a:lnTo>
                    <a:pt x="51" y="40"/>
                  </a:lnTo>
                  <a:lnTo>
                    <a:pt x="57" y="48"/>
                  </a:lnTo>
                  <a:lnTo>
                    <a:pt x="63" y="37"/>
                  </a:lnTo>
                  <a:lnTo>
                    <a:pt x="69" y="25"/>
                  </a:lnTo>
                  <a:lnTo>
                    <a:pt x="75" y="0"/>
                  </a:lnTo>
                  <a:lnTo>
                    <a:pt x="79" y="22"/>
                  </a:lnTo>
                  <a:lnTo>
                    <a:pt x="79" y="46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1702" y="1114"/>
              <a:ext cx="1" cy="81"/>
            </a:xfrm>
            <a:custGeom>
              <a:avLst/>
              <a:gdLst>
                <a:gd name="T0" fmla="*/ 0 w 1"/>
                <a:gd name="T1" fmla="*/ 63 h 83"/>
                <a:gd name="T2" fmla="*/ 0 w 1"/>
                <a:gd name="T3" fmla="*/ 0 h 83"/>
                <a:gd name="T4" fmla="*/ 0 w 1"/>
                <a:gd name="T5" fmla="*/ 63 h 83"/>
                <a:gd name="T6" fmla="*/ 0 60000 65536"/>
                <a:gd name="T7" fmla="*/ 0 60000 65536"/>
                <a:gd name="T8" fmla="*/ 0 60000 65536"/>
                <a:gd name="T9" fmla="*/ 0 w 1"/>
                <a:gd name="T10" fmla="*/ 0 h 83"/>
                <a:gd name="T11" fmla="*/ 1 w 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3">
                  <a:moveTo>
                    <a:pt x="0" y="83"/>
                  </a:moveTo>
                  <a:lnTo>
                    <a:pt x="0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3"/>
            <p:cNvSpPr>
              <a:spLocks noChangeShapeType="1"/>
            </p:cNvSpPr>
            <p:nvPr/>
          </p:nvSpPr>
          <p:spPr bwMode="auto">
            <a:xfrm flipV="1">
              <a:off x="1702" y="1114"/>
              <a:ext cx="1" cy="81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1671" y="1093"/>
              <a:ext cx="61" cy="90"/>
            </a:xfrm>
            <a:custGeom>
              <a:avLst/>
              <a:gdLst>
                <a:gd name="T0" fmla="*/ 35 w 61"/>
                <a:gd name="T1" fmla="*/ 64 h 92"/>
                <a:gd name="T2" fmla="*/ 47 w 61"/>
                <a:gd name="T3" fmla="*/ 63 h 92"/>
                <a:gd name="T4" fmla="*/ 57 w 61"/>
                <a:gd name="T5" fmla="*/ 59 h 92"/>
                <a:gd name="T6" fmla="*/ 43 w 61"/>
                <a:gd name="T7" fmla="*/ 61 h 92"/>
                <a:gd name="T8" fmla="*/ 19 w 61"/>
                <a:gd name="T9" fmla="*/ 64 h 92"/>
                <a:gd name="T10" fmla="*/ 8 w 61"/>
                <a:gd name="T11" fmla="*/ 61 h 92"/>
                <a:gd name="T12" fmla="*/ 2 w 61"/>
                <a:gd name="T13" fmla="*/ 54 h 92"/>
                <a:gd name="T14" fmla="*/ 11 w 61"/>
                <a:gd name="T15" fmla="*/ 58 h 92"/>
                <a:gd name="T16" fmla="*/ 23 w 61"/>
                <a:gd name="T17" fmla="*/ 61 h 92"/>
                <a:gd name="T18" fmla="*/ 27 w 61"/>
                <a:gd name="T19" fmla="*/ 61 h 92"/>
                <a:gd name="T20" fmla="*/ 43 w 61"/>
                <a:gd name="T21" fmla="*/ 61 h 92"/>
                <a:gd name="T22" fmla="*/ 61 w 61"/>
                <a:gd name="T23" fmla="*/ 52 h 92"/>
                <a:gd name="T24" fmla="*/ 55 w 61"/>
                <a:gd name="T25" fmla="*/ 51 h 92"/>
                <a:gd name="T26" fmla="*/ 31 w 61"/>
                <a:gd name="T27" fmla="*/ 55 h 92"/>
                <a:gd name="T28" fmla="*/ 15 w 61"/>
                <a:gd name="T29" fmla="*/ 55 h 92"/>
                <a:gd name="T30" fmla="*/ 0 w 61"/>
                <a:gd name="T31" fmla="*/ 47 h 92"/>
                <a:gd name="T32" fmla="*/ 13 w 61"/>
                <a:gd name="T33" fmla="*/ 50 h 92"/>
                <a:gd name="T34" fmla="*/ 41 w 61"/>
                <a:gd name="T35" fmla="*/ 54 h 92"/>
                <a:gd name="T36" fmla="*/ 55 w 61"/>
                <a:gd name="T37" fmla="*/ 51 h 92"/>
                <a:gd name="T38" fmla="*/ 59 w 61"/>
                <a:gd name="T39" fmla="*/ 48 h 92"/>
                <a:gd name="T40" fmla="*/ 47 w 61"/>
                <a:gd name="T41" fmla="*/ 48 h 92"/>
                <a:gd name="T42" fmla="*/ 25 w 61"/>
                <a:gd name="T43" fmla="*/ 51 h 92"/>
                <a:gd name="T44" fmla="*/ 17 w 61"/>
                <a:gd name="T45" fmla="*/ 48 h 92"/>
                <a:gd name="T46" fmla="*/ 17 w 61"/>
                <a:gd name="T47" fmla="*/ 35 h 92"/>
                <a:gd name="T48" fmla="*/ 21 w 61"/>
                <a:gd name="T49" fmla="*/ 39 h 92"/>
                <a:gd name="T50" fmla="*/ 31 w 61"/>
                <a:gd name="T51" fmla="*/ 41 h 92"/>
                <a:gd name="T52" fmla="*/ 43 w 61"/>
                <a:gd name="T53" fmla="*/ 39 h 92"/>
                <a:gd name="T54" fmla="*/ 57 w 61"/>
                <a:gd name="T55" fmla="*/ 27 h 92"/>
                <a:gd name="T56" fmla="*/ 47 w 61"/>
                <a:gd name="T57" fmla="*/ 33 h 92"/>
                <a:gd name="T58" fmla="*/ 31 w 61"/>
                <a:gd name="T59" fmla="*/ 44 h 92"/>
                <a:gd name="T60" fmla="*/ 21 w 61"/>
                <a:gd name="T61" fmla="*/ 44 h 92"/>
                <a:gd name="T62" fmla="*/ 17 w 61"/>
                <a:gd name="T63" fmla="*/ 39 h 92"/>
                <a:gd name="T64" fmla="*/ 11 w 61"/>
                <a:gd name="T65" fmla="*/ 32 h 92"/>
                <a:gd name="T66" fmla="*/ 17 w 61"/>
                <a:gd name="T67" fmla="*/ 32 h 92"/>
                <a:gd name="T68" fmla="*/ 33 w 61"/>
                <a:gd name="T69" fmla="*/ 36 h 92"/>
                <a:gd name="T70" fmla="*/ 39 w 61"/>
                <a:gd name="T71" fmla="*/ 23 h 92"/>
                <a:gd name="T72" fmla="*/ 35 w 61"/>
                <a:gd name="T73" fmla="*/ 24 h 92"/>
                <a:gd name="T74" fmla="*/ 27 w 61"/>
                <a:gd name="T75" fmla="*/ 24 h 92"/>
                <a:gd name="T76" fmla="*/ 15 w 61"/>
                <a:gd name="T77" fmla="*/ 23 h 92"/>
                <a:gd name="T78" fmla="*/ 11 w 61"/>
                <a:gd name="T79" fmla="*/ 16 h 92"/>
                <a:gd name="T80" fmla="*/ 19 w 61"/>
                <a:gd name="T81" fmla="*/ 23 h 92"/>
                <a:gd name="T82" fmla="*/ 27 w 61"/>
                <a:gd name="T83" fmla="*/ 23 h 92"/>
                <a:gd name="T84" fmla="*/ 35 w 61"/>
                <a:gd name="T85" fmla="*/ 23 h 92"/>
                <a:gd name="T86" fmla="*/ 39 w 61"/>
                <a:gd name="T87" fmla="*/ 16 h 92"/>
                <a:gd name="T88" fmla="*/ 35 w 61"/>
                <a:gd name="T89" fmla="*/ 21 h 92"/>
                <a:gd name="T90" fmla="*/ 29 w 61"/>
                <a:gd name="T91" fmla="*/ 23 h 92"/>
                <a:gd name="T92" fmla="*/ 25 w 61"/>
                <a:gd name="T93" fmla="*/ 15 h 92"/>
                <a:gd name="T94" fmla="*/ 23 w 61"/>
                <a:gd name="T95" fmla="*/ 5 h 92"/>
                <a:gd name="T96" fmla="*/ 21 w 61"/>
                <a:gd name="T97" fmla="*/ 16 h 92"/>
                <a:gd name="T98" fmla="*/ 25 w 61"/>
                <a:gd name="T99" fmla="*/ 23 h 92"/>
                <a:gd name="T100" fmla="*/ 31 w 61"/>
                <a:gd name="T101" fmla="*/ 14 h 92"/>
                <a:gd name="T102" fmla="*/ 33 w 61"/>
                <a:gd name="T103" fmla="*/ 0 h 92"/>
                <a:gd name="T104" fmla="*/ 35 w 61"/>
                <a:gd name="T105" fmla="*/ 23 h 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"/>
                <a:gd name="T160" fmla="*/ 0 h 92"/>
                <a:gd name="T161" fmla="*/ 61 w 61"/>
                <a:gd name="T162" fmla="*/ 92 h 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" h="92">
                  <a:moveTo>
                    <a:pt x="31" y="92"/>
                  </a:moveTo>
                  <a:lnTo>
                    <a:pt x="35" y="80"/>
                  </a:lnTo>
                  <a:lnTo>
                    <a:pt x="47" y="77"/>
                  </a:lnTo>
                  <a:lnTo>
                    <a:pt x="53" y="74"/>
                  </a:lnTo>
                  <a:lnTo>
                    <a:pt x="57" y="70"/>
                  </a:lnTo>
                  <a:lnTo>
                    <a:pt x="43" y="74"/>
                  </a:lnTo>
                  <a:lnTo>
                    <a:pt x="27" y="79"/>
                  </a:lnTo>
                  <a:lnTo>
                    <a:pt x="19" y="79"/>
                  </a:lnTo>
                  <a:lnTo>
                    <a:pt x="13" y="77"/>
                  </a:lnTo>
                  <a:lnTo>
                    <a:pt x="8" y="73"/>
                  </a:lnTo>
                  <a:lnTo>
                    <a:pt x="2" y="64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1"/>
                  </a:lnTo>
                  <a:lnTo>
                    <a:pt x="23" y="74"/>
                  </a:lnTo>
                  <a:lnTo>
                    <a:pt x="27" y="74"/>
                  </a:lnTo>
                  <a:lnTo>
                    <a:pt x="33" y="74"/>
                  </a:lnTo>
                  <a:lnTo>
                    <a:pt x="43" y="73"/>
                  </a:lnTo>
                  <a:lnTo>
                    <a:pt x="53" y="68"/>
                  </a:lnTo>
                  <a:lnTo>
                    <a:pt x="61" y="62"/>
                  </a:lnTo>
                  <a:lnTo>
                    <a:pt x="55" y="61"/>
                  </a:lnTo>
                  <a:lnTo>
                    <a:pt x="47" y="62"/>
                  </a:lnTo>
                  <a:lnTo>
                    <a:pt x="31" y="65"/>
                  </a:lnTo>
                  <a:lnTo>
                    <a:pt x="23" y="67"/>
                  </a:lnTo>
                  <a:lnTo>
                    <a:pt x="15" y="65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13" y="60"/>
                  </a:lnTo>
                  <a:lnTo>
                    <a:pt x="31" y="62"/>
                  </a:lnTo>
                  <a:lnTo>
                    <a:pt x="41" y="64"/>
                  </a:lnTo>
                  <a:lnTo>
                    <a:pt x="49" y="62"/>
                  </a:lnTo>
                  <a:lnTo>
                    <a:pt x="55" y="61"/>
                  </a:lnTo>
                  <a:lnTo>
                    <a:pt x="59" y="58"/>
                  </a:lnTo>
                  <a:lnTo>
                    <a:pt x="53" y="57"/>
                  </a:lnTo>
                  <a:lnTo>
                    <a:pt x="47" y="58"/>
                  </a:lnTo>
                  <a:lnTo>
                    <a:pt x="33" y="61"/>
                  </a:lnTo>
                  <a:lnTo>
                    <a:pt x="25" y="61"/>
                  </a:lnTo>
                  <a:lnTo>
                    <a:pt x="19" y="60"/>
                  </a:lnTo>
                  <a:lnTo>
                    <a:pt x="17" y="58"/>
                  </a:lnTo>
                  <a:lnTo>
                    <a:pt x="17" y="55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1" y="51"/>
                  </a:lnTo>
                  <a:lnTo>
                    <a:pt x="37" y="51"/>
                  </a:lnTo>
                  <a:lnTo>
                    <a:pt x="43" y="49"/>
                  </a:lnTo>
                  <a:lnTo>
                    <a:pt x="49" y="46"/>
                  </a:lnTo>
                  <a:lnTo>
                    <a:pt x="57" y="37"/>
                  </a:lnTo>
                  <a:lnTo>
                    <a:pt x="47" y="43"/>
                  </a:lnTo>
                  <a:lnTo>
                    <a:pt x="37" y="51"/>
                  </a:lnTo>
                  <a:lnTo>
                    <a:pt x="31" y="54"/>
                  </a:lnTo>
                  <a:lnTo>
                    <a:pt x="27" y="54"/>
                  </a:lnTo>
                  <a:lnTo>
                    <a:pt x="21" y="54"/>
                  </a:lnTo>
                  <a:lnTo>
                    <a:pt x="17" y="49"/>
                  </a:lnTo>
                  <a:lnTo>
                    <a:pt x="13" y="45"/>
                  </a:lnTo>
                  <a:lnTo>
                    <a:pt x="11" y="42"/>
                  </a:lnTo>
                  <a:lnTo>
                    <a:pt x="13" y="40"/>
                  </a:lnTo>
                  <a:lnTo>
                    <a:pt x="17" y="42"/>
                  </a:lnTo>
                  <a:lnTo>
                    <a:pt x="33" y="46"/>
                  </a:lnTo>
                  <a:lnTo>
                    <a:pt x="37" y="40"/>
                  </a:lnTo>
                  <a:lnTo>
                    <a:pt x="39" y="33"/>
                  </a:lnTo>
                  <a:lnTo>
                    <a:pt x="35" y="34"/>
                  </a:lnTo>
                  <a:lnTo>
                    <a:pt x="31" y="34"/>
                  </a:lnTo>
                  <a:lnTo>
                    <a:pt x="27" y="34"/>
                  </a:lnTo>
                  <a:lnTo>
                    <a:pt x="23" y="31"/>
                  </a:lnTo>
                  <a:lnTo>
                    <a:pt x="15" y="25"/>
                  </a:lnTo>
                  <a:lnTo>
                    <a:pt x="11" y="16"/>
                  </a:lnTo>
                  <a:lnTo>
                    <a:pt x="15" y="24"/>
                  </a:lnTo>
                  <a:lnTo>
                    <a:pt x="19" y="28"/>
                  </a:lnTo>
                  <a:lnTo>
                    <a:pt x="23" y="31"/>
                  </a:lnTo>
                  <a:lnTo>
                    <a:pt x="27" y="33"/>
                  </a:lnTo>
                  <a:lnTo>
                    <a:pt x="31" y="31"/>
                  </a:lnTo>
                  <a:lnTo>
                    <a:pt x="35" y="28"/>
                  </a:lnTo>
                  <a:lnTo>
                    <a:pt x="37" y="24"/>
                  </a:lnTo>
                  <a:lnTo>
                    <a:pt x="39" y="16"/>
                  </a:lnTo>
                  <a:lnTo>
                    <a:pt x="35" y="21"/>
                  </a:lnTo>
                  <a:lnTo>
                    <a:pt x="29" y="25"/>
                  </a:lnTo>
                  <a:lnTo>
                    <a:pt x="27" y="21"/>
                  </a:lnTo>
                  <a:lnTo>
                    <a:pt x="25" y="15"/>
                  </a:lnTo>
                  <a:lnTo>
                    <a:pt x="23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3" y="21"/>
                  </a:lnTo>
                  <a:lnTo>
                    <a:pt x="25" y="25"/>
                  </a:lnTo>
                  <a:lnTo>
                    <a:pt x="31" y="14"/>
                  </a:lnTo>
                  <a:lnTo>
                    <a:pt x="33" y="0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1671" y="1093"/>
              <a:ext cx="61" cy="90"/>
            </a:xfrm>
            <a:custGeom>
              <a:avLst/>
              <a:gdLst>
                <a:gd name="T0" fmla="*/ 35 w 61"/>
                <a:gd name="T1" fmla="*/ 64 h 92"/>
                <a:gd name="T2" fmla="*/ 47 w 61"/>
                <a:gd name="T3" fmla="*/ 63 h 92"/>
                <a:gd name="T4" fmla="*/ 57 w 61"/>
                <a:gd name="T5" fmla="*/ 59 h 92"/>
                <a:gd name="T6" fmla="*/ 43 w 61"/>
                <a:gd name="T7" fmla="*/ 61 h 92"/>
                <a:gd name="T8" fmla="*/ 19 w 61"/>
                <a:gd name="T9" fmla="*/ 64 h 92"/>
                <a:gd name="T10" fmla="*/ 8 w 61"/>
                <a:gd name="T11" fmla="*/ 61 h 92"/>
                <a:gd name="T12" fmla="*/ 2 w 61"/>
                <a:gd name="T13" fmla="*/ 54 h 92"/>
                <a:gd name="T14" fmla="*/ 11 w 61"/>
                <a:gd name="T15" fmla="*/ 58 h 92"/>
                <a:gd name="T16" fmla="*/ 23 w 61"/>
                <a:gd name="T17" fmla="*/ 61 h 92"/>
                <a:gd name="T18" fmla="*/ 27 w 61"/>
                <a:gd name="T19" fmla="*/ 61 h 92"/>
                <a:gd name="T20" fmla="*/ 43 w 61"/>
                <a:gd name="T21" fmla="*/ 61 h 92"/>
                <a:gd name="T22" fmla="*/ 61 w 61"/>
                <a:gd name="T23" fmla="*/ 52 h 92"/>
                <a:gd name="T24" fmla="*/ 55 w 61"/>
                <a:gd name="T25" fmla="*/ 51 h 92"/>
                <a:gd name="T26" fmla="*/ 31 w 61"/>
                <a:gd name="T27" fmla="*/ 55 h 92"/>
                <a:gd name="T28" fmla="*/ 15 w 61"/>
                <a:gd name="T29" fmla="*/ 55 h 92"/>
                <a:gd name="T30" fmla="*/ 0 w 61"/>
                <a:gd name="T31" fmla="*/ 47 h 92"/>
                <a:gd name="T32" fmla="*/ 13 w 61"/>
                <a:gd name="T33" fmla="*/ 50 h 92"/>
                <a:gd name="T34" fmla="*/ 41 w 61"/>
                <a:gd name="T35" fmla="*/ 54 h 92"/>
                <a:gd name="T36" fmla="*/ 55 w 61"/>
                <a:gd name="T37" fmla="*/ 51 h 92"/>
                <a:gd name="T38" fmla="*/ 59 w 61"/>
                <a:gd name="T39" fmla="*/ 48 h 92"/>
                <a:gd name="T40" fmla="*/ 47 w 61"/>
                <a:gd name="T41" fmla="*/ 48 h 92"/>
                <a:gd name="T42" fmla="*/ 25 w 61"/>
                <a:gd name="T43" fmla="*/ 51 h 92"/>
                <a:gd name="T44" fmla="*/ 17 w 61"/>
                <a:gd name="T45" fmla="*/ 48 h 92"/>
                <a:gd name="T46" fmla="*/ 17 w 61"/>
                <a:gd name="T47" fmla="*/ 35 h 92"/>
                <a:gd name="T48" fmla="*/ 21 w 61"/>
                <a:gd name="T49" fmla="*/ 39 h 92"/>
                <a:gd name="T50" fmla="*/ 31 w 61"/>
                <a:gd name="T51" fmla="*/ 41 h 92"/>
                <a:gd name="T52" fmla="*/ 43 w 61"/>
                <a:gd name="T53" fmla="*/ 39 h 92"/>
                <a:gd name="T54" fmla="*/ 57 w 61"/>
                <a:gd name="T55" fmla="*/ 27 h 92"/>
                <a:gd name="T56" fmla="*/ 47 w 61"/>
                <a:gd name="T57" fmla="*/ 33 h 92"/>
                <a:gd name="T58" fmla="*/ 31 w 61"/>
                <a:gd name="T59" fmla="*/ 44 h 92"/>
                <a:gd name="T60" fmla="*/ 21 w 61"/>
                <a:gd name="T61" fmla="*/ 44 h 92"/>
                <a:gd name="T62" fmla="*/ 17 w 61"/>
                <a:gd name="T63" fmla="*/ 39 h 92"/>
                <a:gd name="T64" fmla="*/ 11 w 61"/>
                <a:gd name="T65" fmla="*/ 32 h 92"/>
                <a:gd name="T66" fmla="*/ 17 w 61"/>
                <a:gd name="T67" fmla="*/ 32 h 92"/>
                <a:gd name="T68" fmla="*/ 33 w 61"/>
                <a:gd name="T69" fmla="*/ 36 h 92"/>
                <a:gd name="T70" fmla="*/ 39 w 61"/>
                <a:gd name="T71" fmla="*/ 23 h 92"/>
                <a:gd name="T72" fmla="*/ 35 w 61"/>
                <a:gd name="T73" fmla="*/ 24 h 92"/>
                <a:gd name="T74" fmla="*/ 27 w 61"/>
                <a:gd name="T75" fmla="*/ 24 h 92"/>
                <a:gd name="T76" fmla="*/ 15 w 61"/>
                <a:gd name="T77" fmla="*/ 23 h 92"/>
                <a:gd name="T78" fmla="*/ 11 w 61"/>
                <a:gd name="T79" fmla="*/ 16 h 92"/>
                <a:gd name="T80" fmla="*/ 19 w 61"/>
                <a:gd name="T81" fmla="*/ 23 h 92"/>
                <a:gd name="T82" fmla="*/ 27 w 61"/>
                <a:gd name="T83" fmla="*/ 23 h 92"/>
                <a:gd name="T84" fmla="*/ 35 w 61"/>
                <a:gd name="T85" fmla="*/ 23 h 92"/>
                <a:gd name="T86" fmla="*/ 39 w 61"/>
                <a:gd name="T87" fmla="*/ 16 h 92"/>
                <a:gd name="T88" fmla="*/ 35 w 61"/>
                <a:gd name="T89" fmla="*/ 21 h 92"/>
                <a:gd name="T90" fmla="*/ 29 w 61"/>
                <a:gd name="T91" fmla="*/ 23 h 92"/>
                <a:gd name="T92" fmla="*/ 25 w 61"/>
                <a:gd name="T93" fmla="*/ 15 h 92"/>
                <a:gd name="T94" fmla="*/ 23 w 61"/>
                <a:gd name="T95" fmla="*/ 5 h 92"/>
                <a:gd name="T96" fmla="*/ 21 w 61"/>
                <a:gd name="T97" fmla="*/ 16 h 92"/>
                <a:gd name="T98" fmla="*/ 25 w 61"/>
                <a:gd name="T99" fmla="*/ 23 h 92"/>
                <a:gd name="T100" fmla="*/ 31 w 61"/>
                <a:gd name="T101" fmla="*/ 14 h 92"/>
                <a:gd name="T102" fmla="*/ 33 w 61"/>
                <a:gd name="T103" fmla="*/ 0 h 92"/>
                <a:gd name="T104" fmla="*/ 35 w 61"/>
                <a:gd name="T105" fmla="*/ 23 h 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"/>
                <a:gd name="T160" fmla="*/ 0 h 92"/>
                <a:gd name="T161" fmla="*/ 61 w 61"/>
                <a:gd name="T162" fmla="*/ 92 h 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" h="92">
                  <a:moveTo>
                    <a:pt x="31" y="92"/>
                  </a:moveTo>
                  <a:lnTo>
                    <a:pt x="35" y="80"/>
                  </a:lnTo>
                  <a:lnTo>
                    <a:pt x="47" y="77"/>
                  </a:lnTo>
                  <a:lnTo>
                    <a:pt x="53" y="74"/>
                  </a:lnTo>
                  <a:lnTo>
                    <a:pt x="57" y="70"/>
                  </a:lnTo>
                  <a:lnTo>
                    <a:pt x="43" y="74"/>
                  </a:lnTo>
                  <a:lnTo>
                    <a:pt x="27" y="79"/>
                  </a:lnTo>
                  <a:lnTo>
                    <a:pt x="19" y="79"/>
                  </a:lnTo>
                  <a:lnTo>
                    <a:pt x="13" y="77"/>
                  </a:lnTo>
                  <a:lnTo>
                    <a:pt x="8" y="73"/>
                  </a:lnTo>
                  <a:lnTo>
                    <a:pt x="2" y="64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1"/>
                  </a:lnTo>
                  <a:lnTo>
                    <a:pt x="23" y="74"/>
                  </a:lnTo>
                  <a:lnTo>
                    <a:pt x="27" y="74"/>
                  </a:lnTo>
                  <a:lnTo>
                    <a:pt x="33" y="74"/>
                  </a:lnTo>
                  <a:lnTo>
                    <a:pt x="43" y="73"/>
                  </a:lnTo>
                  <a:lnTo>
                    <a:pt x="53" y="68"/>
                  </a:lnTo>
                  <a:lnTo>
                    <a:pt x="61" y="62"/>
                  </a:lnTo>
                  <a:lnTo>
                    <a:pt x="55" y="61"/>
                  </a:lnTo>
                  <a:lnTo>
                    <a:pt x="47" y="62"/>
                  </a:lnTo>
                  <a:lnTo>
                    <a:pt x="31" y="65"/>
                  </a:lnTo>
                  <a:lnTo>
                    <a:pt x="23" y="67"/>
                  </a:lnTo>
                  <a:lnTo>
                    <a:pt x="15" y="65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13" y="60"/>
                  </a:lnTo>
                  <a:lnTo>
                    <a:pt x="31" y="62"/>
                  </a:lnTo>
                  <a:lnTo>
                    <a:pt x="41" y="64"/>
                  </a:lnTo>
                  <a:lnTo>
                    <a:pt x="49" y="62"/>
                  </a:lnTo>
                  <a:lnTo>
                    <a:pt x="55" y="61"/>
                  </a:lnTo>
                  <a:lnTo>
                    <a:pt x="59" y="58"/>
                  </a:lnTo>
                  <a:lnTo>
                    <a:pt x="53" y="57"/>
                  </a:lnTo>
                  <a:lnTo>
                    <a:pt x="47" y="58"/>
                  </a:lnTo>
                  <a:lnTo>
                    <a:pt x="33" y="61"/>
                  </a:lnTo>
                  <a:lnTo>
                    <a:pt x="25" y="61"/>
                  </a:lnTo>
                  <a:lnTo>
                    <a:pt x="19" y="60"/>
                  </a:lnTo>
                  <a:lnTo>
                    <a:pt x="17" y="58"/>
                  </a:lnTo>
                  <a:lnTo>
                    <a:pt x="17" y="55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1" y="51"/>
                  </a:lnTo>
                  <a:lnTo>
                    <a:pt x="37" y="51"/>
                  </a:lnTo>
                  <a:lnTo>
                    <a:pt x="43" y="49"/>
                  </a:lnTo>
                  <a:lnTo>
                    <a:pt x="49" y="46"/>
                  </a:lnTo>
                  <a:lnTo>
                    <a:pt x="57" y="37"/>
                  </a:lnTo>
                  <a:lnTo>
                    <a:pt x="47" y="43"/>
                  </a:lnTo>
                  <a:lnTo>
                    <a:pt x="37" y="51"/>
                  </a:lnTo>
                  <a:lnTo>
                    <a:pt x="31" y="54"/>
                  </a:lnTo>
                  <a:lnTo>
                    <a:pt x="27" y="54"/>
                  </a:lnTo>
                  <a:lnTo>
                    <a:pt x="21" y="54"/>
                  </a:lnTo>
                  <a:lnTo>
                    <a:pt x="17" y="49"/>
                  </a:lnTo>
                  <a:lnTo>
                    <a:pt x="13" y="45"/>
                  </a:lnTo>
                  <a:lnTo>
                    <a:pt x="11" y="42"/>
                  </a:lnTo>
                  <a:lnTo>
                    <a:pt x="13" y="40"/>
                  </a:lnTo>
                  <a:lnTo>
                    <a:pt x="17" y="42"/>
                  </a:lnTo>
                  <a:lnTo>
                    <a:pt x="33" y="46"/>
                  </a:lnTo>
                  <a:lnTo>
                    <a:pt x="37" y="40"/>
                  </a:lnTo>
                  <a:lnTo>
                    <a:pt x="39" y="33"/>
                  </a:lnTo>
                  <a:lnTo>
                    <a:pt x="35" y="34"/>
                  </a:lnTo>
                  <a:lnTo>
                    <a:pt x="31" y="34"/>
                  </a:lnTo>
                  <a:lnTo>
                    <a:pt x="27" y="34"/>
                  </a:lnTo>
                  <a:lnTo>
                    <a:pt x="23" y="31"/>
                  </a:lnTo>
                  <a:lnTo>
                    <a:pt x="15" y="25"/>
                  </a:lnTo>
                  <a:lnTo>
                    <a:pt x="11" y="16"/>
                  </a:lnTo>
                  <a:lnTo>
                    <a:pt x="15" y="24"/>
                  </a:lnTo>
                  <a:lnTo>
                    <a:pt x="19" y="28"/>
                  </a:lnTo>
                  <a:lnTo>
                    <a:pt x="23" y="31"/>
                  </a:lnTo>
                  <a:lnTo>
                    <a:pt x="27" y="33"/>
                  </a:lnTo>
                  <a:lnTo>
                    <a:pt x="31" y="31"/>
                  </a:lnTo>
                  <a:lnTo>
                    <a:pt x="35" y="28"/>
                  </a:lnTo>
                  <a:lnTo>
                    <a:pt x="37" y="24"/>
                  </a:lnTo>
                  <a:lnTo>
                    <a:pt x="39" y="16"/>
                  </a:lnTo>
                  <a:lnTo>
                    <a:pt x="35" y="21"/>
                  </a:lnTo>
                  <a:lnTo>
                    <a:pt x="29" y="25"/>
                  </a:lnTo>
                  <a:lnTo>
                    <a:pt x="27" y="21"/>
                  </a:lnTo>
                  <a:lnTo>
                    <a:pt x="25" y="15"/>
                  </a:lnTo>
                  <a:lnTo>
                    <a:pt x="23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3" y="21"/>
                  </a:lnTo>
                  <a:lnTo>
                    <a:pt x="25" y="25"/>
                  </a:lnTo>
                  <a:lnTo>
                    <a:pt x="31" y="14"/>
                  </a:lnTo>
                  <a:lnTo>
                    <a:pt x="33" y="0"/>
                  </a:lnTo>
                  <a:lnTo>
                    <a:pt x="35" y="12"/>
                  </a:lnTo>
                  <a:lnTo>
                    <a:pt x="35" y="24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1774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 flipV="1">
              <a:off x="1774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720" y="1075"/>
              <a:ext cx="107" cy="105"/>
            </a:xfrm>
            <a:custGeom>
              <a:avLst/>
              <a:gdLst>
                <a:gd name="T0" fmla="*/ 71 w 106"/>
                <a:gd name="T1" fmla="*/ 73 h 108"/>
                <a:gd name="T2" fmla="*/ 93 w 106"/>
                <a:gd name="T3" fmla="*/ 70 h 108"/>
                <a:gd name="T4" fmla="*/ 111 w 106"/>
                <a:gd name="T5" fmla="*/ 63 h 108"/>
                <a:gd name="T6" fmla="*/ 83 w 106"/>
                <a:gd name="T7" fmla="*/ 67 h 108"/>
                <a:gd name="T8" fmla="*/ 45 w 106"/>
                <a:gd name="T9" fmla="*/ 72 h 108"/>
                <a:gd name="T10" fmla="*/ 22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83 w 106"/>
                <a:gd name="T25" fmla="*/ 66 h 108"/>
                <a:gd name="T26" fmla="*/ 116 w 106"/>
                <a:gd name="T27" fmla="*/ 54 h 108"/>
                <a:gd name="T28" fmla="*/ 103 w 106"/>
                <a:gd name="T29" fmla="*/ 53 h 108"/>
                <a:gd name="T30" fmla="*/ 58 w 106"/>
                <a:gd name="T31" fmla="*/ 59 h 108"/>
                <a:gd name="T32" fmla="*/ 26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2 w 106"/>
                <a:gd name="T39" fmla="*/ 52 h 108"/>
                <a:gd name="T40" fmla="*/ 79 w 106"/>
                <a:gd name="T41" fmla="*/ 56 h 108"/>
                <a:gd name="T42" fmla="*/ 105 w 106"/>
                <a:gd name="T43" fmla="*/ 53 h 108"/>
                <a:gd name="T44" fmla="*/ 111 w 106"/>
                <a:gd name="T45" fmla="*/ 51 h 108"/>
                <a:gd name="T46" fmla="*/ 103 w 106"/>
                <a:gd name="T47" fmla="*/ 51 h 108"/>
                <a:gd name="T48" fmla="*/ 65 w 106"/>
                <a:gd name="T49" fmla="*/ 53 h 108"/>
                <a:gd name="T50" fmla="*/ 37 w 106"/>
                <a:gd name="T51" fmla="*/ 53 h 108"/>
                <a:gd name="T52" fmla="*/ 30 w 106"/>
                <a:gd name="T53" fmla="*/ 51 h 108"/>
                <a:gd name="T54" fmla="*/ 28 w 106"/>
                <a:gd name="T55" fmla="*/ 47 h 108"/>
                <a:gd name="T56" fmla="*/ 28 w 106"/>
                <a:gd name="T57" fmla="*/ 43 h 108"/>
                <a:gd name="T58" fmla="*/ 45 w 106"/>
                <a:gd name="T59" fmla="*/ 47 h 108"/>
                <a:gd name="T60" fmla="*/ 75 w 106"/>
                <a:gd name="T61" fmla="*/ 46 h 108"/>
                <a:gd name="T62" fmla="*/ 93 w 106"/>
                <a:gd name="T63" fmla="*/ 44 h 108"/>
                <a:gd name="T64" fmla="*/ 107 w 106"/>
                <a:gd name="T65" fmla="*/ 34 h 108"/>
                <a:gd name="T66" fmla="*/ 91 w 106"/>
                <a:gd name="T67" fmla="*/ 42 h 108"/>
                <a:gd name="T68" fmla="*/ 65 w 106"/>
                <a:gd name="T69" fmla="*/ 49 h 108"/>
                <a:gd name="T70" fmla="*/ 37 w 106"/>
                <a:gd name="T71" fmla="*/ 49 h 108"/>
                <a:gd name="T72" fmla="*/ 30 w 106"/>
                <a:gd name="T73" fmla="*/ 46 h 108"/>
                <a:gd name="T74" fmla="*/ 20 w 106"/>
                <a:gd name="T75" fmla="*/ 40 h 108"/>
                <a:gd name="T76" fmla="*/ 30 w 106"/>
                <a:gd name="T77" fmla="*/ 39 h 108"/>
                <a:gd name="T78" fmla="*/ 67 w 106"/>
                <a:gd name="T79" fmla="*/ 44 h 108"/>
                <a:gd name="T80" fmla="*/ 79 w 106"/>
                <a:gd name="T81" fmla="*/ 30 h 108"/>
                <a:gd name="T82" fmla="*/ 71 w 106"/>
                <a:gd name="T83" fmla="*/ 31 h 108"/>
                <a:gd name="T84" fmla="*/ 45 w 106"/>
                <a:gd name="T85" fmla="*/ 30 h 108"/>
                <a:gd name="T86" fmla="*/ 28 w 106"/>
                <a:gd name="T87" fmla="*/ 20 h 108"/>
                <a:gd name="T88" fmla="*/ 18 w 106"/>
                <a:gd name="T89" fmla="*/ 18 h 108"/>
                <a:gd name="T90" fmla="*/ 32 w 106"/>
                <a:gd name="T91" fmla="*/ 24 h 108"/>
                <a:gd name="T92" fmla="*/ 47 w 106"/>
                <a:gd name="T93" fmla="*/ 28 h 108"/>
                <a:gd name="T94" fmla="*/ 71 w 106"/>
                <a:gd name="T95" fmla="*/ 24 h 108"/>
                <a:gd name="T96" fmla="*/ 79 w 106"/>
                <a:gd name="T97" fmla="*/ 18 h 108"/>
                <a:gd name="T98" fmla="*/ 7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67 w 106"/>
                <a:gd name="T113" fmla="*/ 0 h 108"/>
                <a:gd name="T114" fmla="*/ 69 w 106"/>
                <a:gd name="T115" fmla="*/ 15 h 108"/>
                <a:gd name="T116" fmla="*/ 58 w 106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08"/>
                <a:gd name="T179" fmla="*/ 106 w 106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720" y="1075"/>
              <a:ext cx="107" cy="105"/>
            </a:xfrm>
            <a:custGeom>
              <a:avLst/>
              <a:gdLst>
                <a:gd name="T0" fmla="*/ 71 w 106"/>
                <a:gd name="T1" fmla="*/ 73 h 108"/>
                <a:gd name="T2" fmla="*/ 93 w 106"/>
                <a:gd name="T3" fmla="*/ 70 h 108"/>
                <a:gd name="T4" fmla="*/ 111 w 106"/>
                <a:gd name="T5" fmla="*/ 63 h 108"/>
                <a:gd name="T6" fmla="*/ 83 w 106"/>
                <a:gd name="T7" fmla="*/ 67 h 108"/>
                <a:gd name="T8" fmla="*/ 45 w 106"/>
                <a:gd name="T9" fmla="*/ 72 h 108"/>
                <a:gd name="T10" fmla="*/ 22 w 106"/>
                <a:gd name="T11" fmla="*/ 71 h 108"/>
                <a:gd name="T12" fmla="*/ 10 w 106"/>
                <a:gd name="T13" fmla="*/ 66 h 108"/>
                <a:gd name="T14" fmla="*/ 0 w 106"/>
                <a:gd name="T15" fmla="*/ 57 h 108"/>
                <a:gd name="T16" fmla="*/ 6 w 106"/>
                <a:gd name="T17" fmla="*/ 57 h 108"/>
                <a:gd name="T18" fmla="*/ 20 w 106"/>
                <a:gd name="T19" fmla="*/ 60 h 108"/>
                <a:gd name="T20" fmla="*/ 37 w 106"/>
                <a:gd name="T21" fmla="*/ 67 h 108"/>
                <a:gd name="T22" fmla="*/ 47 w 106"/>
                <a:gd name="T23" fmla="*/ 69 h 108"/>
                <a:gd name="T24" fmla="*/ 83 w 106"/>
                <a:gd name="T25" fmla="*/ 66 h 108"/>
                <a:gd name="T26" fmla="*/ 116 w 106"/>
                <a:gd name="T27" fmla="*/ 54 h 108"/>
                <a:gd name="T28" fmla="*/ 103 w 106"/>
                <a:gd name="T29" fmla="*/ 53 h 108"/>
                <a:gd name="T30" fmla="*/ 58 w 106"/>
                <a:gd name="T31" fmla="*/ 59 h 108"/>
                <a:gd name="T32" fmla="*/ 26 w 106"/>
                <a:gd name="T33" fmla="*/ 59 h 108"/>
                <a:gd name="T34" fmla="*/ 12 w 106"/>
                <a:gd name="T35" fmla="*/ 54 h 108"/>
                <a:gd name="T36" fmla="*/ 0 w 106"/>
                <a:gd name="T37" fmla="*/ 50 h 108"/>
                <a:gd name="T38" fmla="*/ 22 w 106"/>
                <a:gd name="T39" fmla="*/ 52 h 108"/>
                <a:gd name="T40" fmla="*/ 79 w 106"/>
                <a:gd name="T41" fmla="*/ 56 h 108"/>
                <a:gd name="T42" fmla="*/ 105 w 106"/>
                <a:gd name="T43" fmla="*/ 53 h 108"/>
                <a:gd name="T44" fmla="*/ 111 w 106"/>
                <a:gd name="T45" fmla="*/ 51 h 108"/>
                <a:gd name="T46" fmla="*/ 103 w 106"/>
                <a:gd name="T47" fmla="*/ 51 h 108"/>
                <a:gd name="T48" fmla="*/ 65 w 106"/>
                <a:gd name="T49" fmla="*/ 53 h 108"/>
                <a:gd name="T50" fmla="*/ 37 w 106"/>
                <a:gd name="T51" fmla="*/ 53 h 108"/>
                <a:gd name="T52" fmla="*/ 30 w 106"/>
                <a:gd name="T53" fmla="*/ 51 h 108"/>
                <a:gd name="T54" fmla="*/ 28 w 106"/>
                <a:gd name="T55" fmla="*/ 47 h 108"/>
                <a:gd name="T56" fmla="*/ 28 w 106"/>
                <a:gd name="T57" fmla="*/ 43 h 108"/>
                <a:gd name="T58" fmla="*/ 45 w 106"/>
                <a:gd name="T59" fmla="*/ 47 h 108"/>
                <a:gd name="T60" fmla="*/ 75 w 106"/>
                <a:gd name="T61" fmla="*/ 46 h 108"/>
                <a:gd name="T62" fmla="*/ 93 w 106"/>
                <a:gd name="T63" fmla="*/ 44 h 108"/>
                <a:gd name="T64" fmla="*/ 107 w 106"/>
                <a:gd name="T65" fmla="*/ 34 h 108"/>
                <a:gd name="T66" fmla="*/ 91 w 106"/>
                <a:gd name="T67" fmla="*/ 42 h 108"/>
                <a:gd name="T68" fmla="*/ 65 w 106"/>
                <a:gd name="T69" fmla="*/ 49 h 108"/>
                <a:gd name="T70" fmla="*/ 37 w 106"/>
                <a:gd name="T71" fmla="*/ 49 h 108"/>
                <a:gd name="T72" fmla="*/ 30 w 106"/>
                <a:gd name="T73" fmla="*/ 46 h 108"/>
                <a:gd name="T74" fmla="*/ 20 w 106"/>
                <a:gd name="T75" fmla="*/ 40 h 108"/>
                <a:gd name="T76" fmla="*/ 30 w 106"/>
                <a:gd name="T77" fmla="*/ 39 h 108"/>
                <a:gd name="T78" fmla="*/ 67 w 106"/>
                <a:gd name="T79" fmla="*/ 44 h 108"/>
                <a:gd name="T80" fmla="*/ 79 w 106"/>
                <a:gd name="T81" fmla="*/ 30 h 108"/>
                <a:gd name="T82" fmla="*/ 71 w 106"/>
                <a:gd name="T83" fmla="*/ 31 h 108"/>
                <a:gd name="T84" fmla="*/ 45 w 106"/>
                <a:gd name="T85" fmla="*/ 30 h 108"/>
                <a:gd name="T86" fmla="*/ 28 w 106"/>
                <a:gd name="T87" fmla="*/ 20 h 108"/>
                <a:gd name="T88" fmla="*/ 18 w 106"/>
                <a:gd name="T89" fmla="*/ 18 h 108"/>
                <a:gd name="T90" fmla="*/ 32 w 106"/>
                <a:gd name="T91" fmla="*/ 24 h 108"/>
                <a:gd name="T92" fmla="*/ 47 w 106"/>
                <a:gd name="T93" fmla="*/ 28 h 108"/>
                <a:gd name="T94" fmla="*/ 71 w 106"/>
                <a:gd name="T95" fmla="*/ 24 h 108"/>
                <a:gd name="T96" fmla="*/ 79 w 106"/>
                <a:gd name="T97" fmla="*/ 18 h 108"/>
                <a:gd name="T98" fmla="*/ 75 w 106"/>
                <a:gd name="T99" fmla="*/ 18 h 108"/>
                <a:gd name="T100" fmla="*/ 51 w 106"/>
                <a:gd name="T101" fmla="*/ 21 h 108"/>
                <a:gd name="T102" fmla="*/ 45 w 106"/>
                <a:gd name="T103" fmla="*/ 18 h 108"/>
                <a:gd name="T104" fmla="*/ 37 w 106"/>
                <a:gd name="T105" fmla="*/ 6 h 108"/>
                <a:gd name="T106" fmla="*/ 35 w 106"/>
                <a:gd name="T107" fmla="*/ 12 h 108"/>
                <a:gd name="T108" fmla="*/ 39 w 106"/>
                <a:gd name="T109" fmla="*/ 18 h 108"/>
                <a:gd name="T110" fmla="*/ 43 w 106"/>
                <a:gd name="T111" fmla="*/ 21 h 108"/>
                <a:gd name="T112" fmla="*/ 67 w 106"/>
                <a:gd name="T113" fmla="*/ 0 h 108"/>
                <a:gd name="T114" fmla="*/ 69 w 106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108"/>
                <a:gd name="T176" fmla="*/ 106 w 106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7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6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5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7" y="6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1916" y="1084"/>
              <a:ext cx="1" cy="111"/>
            </a:xfrm>
            <a:custGeom>
              <a:avLst/>
              <a:gdLst>
                <a:gd name="T0" fmla="*/ 0 w 1"/>
                <a:gd name="T1" fmla="*/ 87 h 114"/>
                <a:gd name="T2" fmla="*/ 0 w 1"/>
                <a:gd name="T3" fmla="*/ 0 h 114"/>
                <a:gd name="T4" fmla="*/ 0 w 1"/>
                <a:gd name="T5" fmla="*/ 87 h 114"/>
                <a:gd name="T6" fmla="*/ 0 60000 65536"/>
                <a:gd name="T7" fmla="*/ 0 60000 65536"/>
                <a:gd name="T8" fmla="*/ 0 60000 65536"/>
                <a:gd name="T9" fmla="*/ 0 w 1"/>
                <a:gd name="T10" fmla="*/ 0 h 114"/>
                <a:gd name="T11" fmla="*/ 1 w 1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 flipV="1">
              <a:off x="1916" y="1084"/>
              <a:ext cx="1" cy="111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1845" y="1054"/>
              <a:ext cx="143" cy="123"/>
            </a:xfrm>
            <a:custGeom>
              <a:avLst/>
              <a:gdLst>
                <a:gd name="T0" fmla="*/ 93 w 142"/>
                <a:gd name="T1" fmla="*/ 89 h 126"/>
                <a:gd name="T2" fmla="*/ 142 w 142"/>
                <a:gd name="T3" fmla="*/ 77 h 126"/>
                <a:gd name="T4" fmla="*/ 107 w 142"/>
                <a:gd name="T5" fmla="*/ 82 h 126"/>
                <a:gd name="T6" fmla="*/ 46 w 142"/>
                <a:gd name="T7" fmla="*/ 87 h 126"/>
                <a:gd name="T8" fmla="*/ 22 w 142"/>
                <a:gd name="T9" fmla="*/ 84 h 126"/>
                <a:gd name="T10" fmla="*/ 2 w 142"/>
                <a:gd name="T11" fmla="*/ 69 h 126"/>
                <a:gd name="T12" fmla="*/ 16 w 142"/>
                <a:gd name="T13" fmla="*/ 71 h 126"/>
                <a:gd name="T14" fmla="*/ 52 w 142"/>
                <a:gd name="T15" fmla="*/ 82 h 126"/>
                <a:gd name="T16" fmla="*/ 85 w 142"/>
                <a:gd name="T17" fmla="*/ 82 h 126"/>
                <a:gd name="T18" fmla="*/ 131 w 142"/>
                <a:gd name="T19" fmla="*/ 74 h 126"/>
                <a:gd name="T20" fmla="*/ 142 w 142"/>
                <a:gd name="T21" fmla="*/ 65 h 126"/>
                <a:gd name="T22" fmla="*/ 81 w 142"/>
                <a:gd name="T23" fmla="*/ 71 h 126"/>
                <a:gd name="T24" fmla="*/ 26 w 142"/>
                <a:gd name="T25" fmla="*/ 69 h 126"/>
                <a:gd name="T26" fmla="*/ 0 w 142"/>
                <a:gd name="T27" fmla="*/ 60 h 126"/>
                <a:gd name="T28" fmla="*/ 81 w 142"/>
                <a:gd name="T29" fmla="*/ 66 h 126"/>
                <a:gd name="T30" fmla="*/ 135 w 142"/>
                <a:gd name="T31" fmla="*/ 65 h 126"/>
                <a:gd name="T32" fmla="*/ 144 w 142"/>
                <a:gd name="T33" fmla="*/ 61 h 126"/>
                <a:gd name="T34" fmla="*/ 119 w 142"/>
                <a:gd name="T35" fmla="*/ 61 h 126"/>
                <a:gd name="T36" fmla="*/ 50 w 142"/>
                <a:gd name="T37" fmla="*/ 65 h 126"/>
                <a:gd name="T38" fmla="*/ 38 w 142"/>
                <a:gd name="T39" fmla="*/ 59 h 126"/>
                <a:gd name="T40" fmla="*/ 38 w 142"/>
                <a:gd name="T41" fmla="*/ 52 h 126"/>
                <a:gd name="T42" fmla="*/ 83 w 142"/>
                <a:gd name="T43" fmla="*/ 57 h 126"/>
                <a:gd name="T44" fmla="*/ 121 w 142"/>
                <a:gd name="T45" fmla="*/ 52 h 126"/>
                <a:gd name="T46" fmla="*/ 138 w 142"/>
                <a:gd name="T47" fmla="*/ 42 h 126"/>
                <a:gd name="T48" fmla="*/ 95 w 142"/>
                <a:gd name="T49" fmla="*/ 56 h 126"/>
                <a:gd name="T50" fmla="*/ 50 w 142"/>
                <a:gd name="T51" fmla="*/ 58 h 126"/>
                <a:gd name="T52" fmla="*/ 40 w 142"/>
                <a:gd name="T53" fmla="*/ 55 h 126"/>
                <a:gd name="T54" fmla="*/ 28 w 142"/>
                <a:gd name="T55" fmla="*/ 48 h 126"/>
                <a:gd name="T56" fmla="*/ 40 w 142"/>
                <a:gd name="T57" fmla="*/ 46 h 126"/>
                <a:gd name="T58" fmla="*/ 87 w 142"/>
                <a:gd name="T59" fmla="*/ 53 h 126"/>
                <a:gd name="T60" fmla="*/ 101 w 142"/>
                <a:gd name="T61" fmla="*/ 36 h 126"/>
                <a:gd name="T62" fmla="*/ 81 w 142"/>
                <a:gd name="T63" fmla="*/ 39 h 126"/>
                <a:gd name="T64" fmla="*/ 44 w 142"/>
                <a:gd name="T65" fmla="*/ 30 h 126"/>
                <a:gd name="T66" fmla="*/ 24 w 142"/>
                <a:gd name="T67" fmla="*/ 21 h 126"/>
                <a:gd name="T68" fmla="*/ 54 w 142"/>
                <a:gd name="T69" fmla="*/ 33 h 126"/>
                <a:gd name="T70" fmla="*/ 91 w 142"/>
                <a:gd name="T71" fmla="*/ 30 h 126"/>
                <a:gd name="T72" fmla="*/ 101 w 142"/>
                <a:gd name="T73" fmla="*/ 21 h 126"/>
                <a:gd name="T74" fmla="*/ 67 w 142"/>
                <a:gd name="T75" fmla="*/ 26 h 126"/>
                <a:gd name="T76" fmla="*/ 57 w 142"/>
                <a:gd name="T77" fmla="*/ 21 h 126"/>
                <a:gd name="T78" fmla="*/ 50 w 142"/>
                <a:gd name="T79" fmla="*/ 13 h 126"/>
                <a:gd name="T80" fmla="*/ 57 w 142"/>
                <a:gd name="T81" fmla="*/ 26 h 126"/>
                <a:gd name="T82" fmla="*/ 69 w 142"/>
                <a:gd name="T83" fmla="*/ 18 h 126"/>
                <a:gd name="T84" fmla="*/ 89 w 142"/>
                <a:gd name="T85" fmla="*/ 16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2"/>
                <a:gd name="T130" fmla="*/ 0 h 126"/>
                <a:gd name="T131" fmla="*/ 142 w 142"/>
                <a:gd name="T132" fmla="*/ 126 h 1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2" h="126">
                  <a:moveTo>
                    <a:pt x="71" y="126"/>
                  </a:moveTo>
                  <a:lnTo>
                    <a:pt x="83" y="111"/>
                  </a:lnTo>
                  <a:lnTo>
                    <a:pt x="111" y="105"/>
                  </a:lnTo>
                  <a:lnTo>
                    <a:pt x="123" y="102"/>
                  </a:lnTo>
                  <a:lnTo>
                    <a:pt x="132" y="97"/>
                  </a:lnTo>
                  <a:lnTo>
                    <a:pt x="115" y="98"/>
                  </a:lnTo>
                  <a:lnTo>
                    <a:pt x="97" y="102"/>
                  </a:lnTo>
                  <a:lnTo>
                    <a:pt x="79" y="105"/>
                  </a:lnTo>
                  <a:lnTo>
                    <a:pt x="61" y="108"/>
                  </a:lnTo>
                  <a:lnTo>
                    <a:pt x="46" y="108"/>
                  </a:lnTo>
                  <a:lnTo>
                    <a:pt x="36" y="108"/>
                  </a:lnTo>
                  <a:lnTo>
                    <a:pt x="28" y="107"/>
                  </a:lnTo>
                  <a:lnTo>
                    <a:pt x="22" y="104"/>
                  </a:lnTo>
                  <a:lnTo>
                    <a:pt x="14" y="101"/>
                  </a:lnTo>
                  <a:lnTo>
                    <a:pt x="8" y="95"/>
                  </a:lnTo>
                  <a:lnTo>
                    <a:pt x="2" y="89"/>
                  </a:lnTo>
                  <a:lnTo>
                    <a:pt x="8" y="89"/>
                  </a:lnTo>
                  <a:lnTo>
                    <a:pt x="16" y="91"/>
                  </a:lnTo>
                  <a:lnTo>
                    <a:pt x="28" y="94"/>
                  </a:lnTo>
                  <a:lnTo>
                    <a:pt x="38" y="98"/>
                  </a:lnTo>
                  <a:lnTo>
                    <a:pt x="52" y="102"/>
                  </a:lnTo>
                  <a:lnTo>
                    <a:pt x="63" y="102"/>
                  </a:lnTo>
                  <a:lnTo>
                    <a:pt x="75" y="102"/>
                  </a:lnTo>
                  <a:lnTo>
                    <a:pt x="87" y="102"/>
                  </a:lnTo>
                  <a:lnTo>
                    <a:pt x="99" y="100"/>
                  </a:lnTo>
                  <a:lnTo>
                    <a:pt x="121" y="94"/>
                  </a:lnTo>
                  <a:lnTo>
                    <a:pt x="142" y="86"/>
                  </a:lnTo>
                  <a:lnTo>
                    <a:pt x="132" y="85"/>
                  </a:lnTo>
                  <a:lnTo>
                    <a:pt x="125" y="85"/>
                  </a:lnTo>
                  <a:lnTo>
                    <a:pt x="107" y="86"/>
                  </a:lnTo>
                  <a:lnTo>
                    <a:pt x="71" y="91"/>
                  </a:lnTo>
                  <a:lnTo>
                    <a:pt x="54" y="92"/>
                  </a:lnTo>
                  <a:lnTo>
                    <a:pt x="36" y="92"/>
                  </a:lnTo>
                  <a:lnTo>
                    <a:pt x="26" y="89"/>
                  </a:lnTo>
                  <a:lnTo>
                    <a:pt x="18" y="88"/>
                  </a:lnTo>
                  <a:lnTo>
                    <a:pt x="8" y="83"/>
                  </a:lnTo>
                  <a:lnTo>
                    <a:pt x="0" y="77"/>
                  </a:lnTo>
                  <a:lnTo>
                    <a:pt x="30" y="82"/>
                  </a:lnTo>
                  <a:lnTo>
                    <a:pt x="71" y="86"/>
                  </a:lnTo>
                  <a:lnTo>
                    <a:pt x="93" y="88"/>
                  </a:lnTo>
                  <a:lnTo>
                    <a:pt x="111" y="88"/>
                  </a:lnTo>
                  <a:lnTo>
                    <a:pt x="125" y="85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28" y="79"/>
                  </a:lnTo>
                  <a:lnTo>
                    <a:pt x="125" y="79"/>
                  </a:lnTo>
                  <a:lnTo>
                    <a:pt x="109" y="80"/>
                  </a:lnTo>
                  <a:lnTo>
                    <a:pt x="73" y="85"/>
                  </a:lnTo>
                  <a:lnTo>
                    <a:pt x="57" y="85"/>
                  </a:lnTo>
                  <a:lnTo>
                    <a:pt x="50" y="85"/>
                  </a:lnTo>
                  <a:lnTo>
                    <a:pt x="44" y="82"/>
                  </a:lnTo>
                  <a:lnTo>
                    <a:pt x="40" y="80"/>
                  </a:lnTo>
                  <a:lnTo>
                    <a:pt x="38" y="76"/>
                  </a:lnTo>
                  <a:lnTo>
                    <a:pt x="36" y="70"/>
                  </a:lnTo>
                  <a:lnTo>
                    <a:pt x="38" y="62"/>
                  </a:lnTo>
                  <a:lnTo>
                    <a:pt x="50" y="67"/>
                  </a:lnTo>
                  <a:lnTo>
                    <a:pt x="61" y="70"/>
                  </a:lnTo>
                  <a:lnTo>
                    <a:pt x="73" y="71"/>
                  </a:lnTo>
                  <a:lnTo>
                    <a:pt x="87" y="70"/>
                  </a:lnTo>
                  <a:lnTo>
                    <a:pt x="99" y="67"/>
                  </a:lnTo>
                  <a:lnTo>
                    <a:pt x="111" y="62"/>
                  </a:lnTo>
                  <a:lnTo>
                    <a:pt x="121" y="58"/>
                  </a:lnTo>
                  <a:lnTo>
                    <a:pt x="128" y="52"/>
                  </a:lnTo>
                  <a:lnTo>
                    <a:pt x="119" y="55"/>
                  </a:lnTo>
                  <a:lnTo>
                    <a:pt x="107" y="61"/>
                  </a:lnTo>
                  <a:lnTo>
                    <a:pt x="85" y="70"/>
                  </a:lnTo>
                  <a:lnTo>
                    <a:pt x="73" y="73"/>
                  </a:lnTo>
                  <a:lnTo>
                    <a:pt x="61" y="74"/>
                  </a:lnTo>
                  <a:lnTo>
                    <a:pt x="50" y="73"/>
                  </a:lnTo>
                  <a:lnTo>
                    <a:pt x="44" y="71"/>
                  </a:lnTo>
                  <a:lnTo>
                    <a:pt x="40" y="68"/>
                  </a:lnTo>
                  <a:lnTo>
                    <a:pt x="30" y="61"/>
                  </a:lnTo>
                  <a:lnTo>
                    <a:pt x="28" y="59"/>
                  </a:lnTo>
                  <a:lnTo>
                    <a:pt x="28" y="58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61" y="61"/>
                  </a:lnTo>
                  <a:lnTo>
                    <a:pt x="77" y="64"/>
                  </a:lnTo>
                  <a:lnTo>
                    <a:pt x="87" y="55"/>
                  </a:lnTo>
                  <a:lnTo>
                    <a:pt x="89" y="51"/>
                  </a:lnTo>
                  <a:lnTo>
                    <a:pt x="91" y="46"/>
                  </a:lnTo>
                  <a:lnTo>
                    <a:pt x="81" y="48"/>
                  </a:lnTo>
                  <a:lnTo>
                    <a:pt x="71" y="49"/>
                  </a:lnTo>
                  <a:lnTo>
                    <a:pt x="61" y="46"/>
                  </a:lnTo>
                  <a:lnTo>
                    <a:pt x="52" y="43"/>
                  </a:lnTo>
                  <a:lnTo>
                    <a:pt x="44" y="40"/>
                  </a:lnTo>
                  <a:lnTo>
                    <a:pt x="36" y="34"/>
                  </a:lnTo>
                  <a:lnTo>
                    <a:pt x="24" y="24"/>
                  </a:lnTo>
                  <a:lnTo>
                    <a:pt x="32" y="33"/>
                  </a:lnTo>
                  <a:lnTo>
                    <a:pt x="42" y="40"/>
                  </a:lnTo>
                  <a:lnTo>
                    <a:pt x="54" y="43"/>
                  </a:lnTo>
                  <a:lnTo>
                    <a:pt x="63" y="45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7" y="33"/>
                  </a:lnTo>
                  <a:lnTo>
                    <a:pt x="91" y="22"/>
                  </a:lnTo>
                  <a:lnTo>
                    <a:pt x="87" y="25"/>
                  </a:lnTo>
                  <a:lnTo>
                    <a:pt x="79" y="30"/>
                  </a:lnTo>
                  <a:lnTo>
                    <a:pt x="67" y="36"/>
                  </a:lnTo>
                  <a:lnTo>
                    <a:pt x="61" y="28"/>
                  </a:lnTo>
                  <a:lnTo>
                    <a:pt x="57" y="21"/>
                  </a:lnTo>
                  <a:lnTo>
                    <a:pt x="52" y="6"/>
                  </a:lnTo>
                  <a:lnTo>
                    <a:pt x="50" y="13"/>
                  </a:lnTo>
                  <a:lnTo>
                    <a:pt x="50" y="22"/>
                  </a:lnTo>
                  <a:lnTo>
                    <a:pt x="52" y="30"/>
                  </a:lnTo>
                  <a:lnTo>
                    <a:pt x="57" y="36"/>
                  </a:lnTo>
                  <a:lnTo>
                    <a:pt x="63" y="27"/>
                  </a:lnTo>
                  <a:lnTo>
                    <a:pt x="69" y="18"/>
                  </a:lnTo>
                  <a:lnTo>
                    <a:pt x="75" y="0"/>
                  </a:lnTo>
                  <a:lnTo>
                    <a:pt x="79" y="16"/>
                  </a:lnTo>
                  <a:lnTo>
                    <a:pt x="81" y="34"/>
                  </a:lnTo>
                  <a:lnTo>
                    <a:pt x="71" y="126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1845" y="1054"/>
              <a:ext cx="143" cy="123"/>
            </a:xfrm>
            <a:custGeom>
              <a:avLst/>
              <a:gdLst>
                <a:gd name="T0" fmla="*/ 93 w 142"/>
                <a:gd name="T1" fmla="*/ 89 h 126"/>
                <a:gd name="T2" fmla="*/ 142 w 142"/>
                <a:gd name="T3" fmla="*/ 77 h 126"/>
                <a:gd name="T4" fmla="*/ 107 w 142"/>
                <a:gd name="T5" fmla="*/ 82 h 126"/>
                <a:gd name="T6" fmla="*/ 46 w 142"/>
                <a:gd name="T7" fmla="*/ 87 h 126"/>
                <a:gd name="T8" fmla="*/ 22 w 142"/>
                <a:gd name="T9" fmla="*/ 84 h 126"/>
                <a:gd name="T10" fmla="*/ 2 w 142"/>
                <a:gd name="T11" fmla="*/ 69 h 126"/>
                <a:gd name="T12" fmla="*/ 16 w 142"/>
                <a:gd name="T13" fmla="*/ 71 h 126"/>
                <a:gd name="T14" fmla="*/ 52 w 142"/>
                <a:gd name="T15" fmla="*/ 82 h 126"/>
                <a:gd name="T16" fmla="*/ 85 w 142"/>
                <a:gd name="T17" fmla="*/ 82 h 126"/>
                <a:gd name="T18" fmla="*/ 131 w 142"/>
                <a:gd name="T19" fmla="*/ 74 h 126"/>
                <a:gd name="T20" fmla="*/ 142 w 142"/>
                <a:gd name="T21" fmla="*/ 65 h 126"/>
                <a:gd name="T22" fmla="*/ 81 w 142"/>
                <a:gd name="T23" fmla="*/ 71 h 126"/>
                <a:gd name="T24" fmla="*/ 26 w 142"/>
                <a:gd name="T25" fmla="*/ 69 h 126"/>
                <a:gd name="T26" fmla="*/ 0 w 142"/>
                <a:gd name="T27" fmla="*/ 60 h 126"/>
                <a:gd name="T28" fmla="*/ 81 w 142"/>
                <a:gd name="T29" fmla="*/ 66 h 126"/>
                <a:gd name="T30" fmla="*/ 135 w 142"/>
                <a:gd name="T31" fmla="*/ 65 h 126"/>
                <a:gd name="T32" fmla="*/ 144 w 142"/>
                <a:gd name="T33" fmla="*/ 61 h 126"/>
                <a:gd name="T34" fmla="*/ 119 w 142"/>
                <a:gd name="T35" fmla="*/ 61 h 126"/>
                <a:gd name="T36" fmla="*/ 50 w 142"/>
                <a:gd name="T37" fmla="*/ 65 h 126"/>
                <a:gd name="T38" fmla="*/ 38 w 142"/>
                <a:gd name="T39" fmla="*/ 59 h 126"/>
                <a:gd name="T40" fmla="*/ 38 w 142"/>
                <a:gd name="T41" fmla="*/ 52 h 126"/>
                <a:gd name="T42" fmla="*/ 83 w 142"/>
                <a:gd name="T43" fmla="*/ 57 h 126"/>
                <a:gd name="T44" fmla="*/ 121 w 142"/>
                <a:gd name="T45" fmla="*/ 52 h 126"/>
                <a:gd name="T46" fmla="*/ 138 w 142"/>
                <a:gd name="T47" fmla="*/ 42 h 126"/>
                <a:gd name="T48" fmla="*/ 95 w 142"/>
                <a:gd name="T49" fmla="*/ 56 h 126"/>
                <a:gd name="T50" fmla="*/ 50 w 142"/>
                <a:gd name="T51" fmla="*/ 58 h 126"/>
                <a:gd name="T52" fmla="*/ 40 w 142"/>
                <a:gd name="T53" fmla="*/ 55 h 126"/>
                <a:gd name="T54" fmla="*/ 28 w 142"/>
                <a:gd name="T55" fmla="*/ 48 h 126"/>
                <a:gd name="T56" fmla="*/ 40 w 142"/>
                <a:gd name="T57" fmla="*/ 46 h 126"/>
                <a:gd name="T58" fmla="*/ 87 w 142"/>
                <a:gd name="T59" fmla="*/ 53 h 126"/>
                <a:gd name="T60" fmla="*/ 101 w 142"/>
                <a:gd name="T61" fmla="*/ 36 h 126"/>
                <a:gd name="T62" fmla="*/ 81 w 142"/>
                <a:gd name="T63" fmla="*/ 39 h 126"/>
                <a:gd name="T64" fmla="*/ 44 w 142"/>
                <a:gd name="T65" fmla="*/ 30 h 126"/>
                <a:gd name="T66" fmla="*/ 24 w 142"/>
                <a:gd name="T67" fmla="*/ 21 h 126"/>
                <a:gd name="T68" fmla="*/ 54 w 142"/>
                <a:gd name="T69" fmla="*/ 33 h 126"/>
                <a:gd name="T70" fmla="*/ 91 w 142"/>
                <a:gd name="T71" fmla="*/ 30 h 126"/>
                <a:gd name="T72" fmla="*/ 101 w 142"/>
                <a:gd name="T73" fmla="*/ 21 h 126"/>
                <a:gd name="T74" fmla="*/ 67 w 142"/>
                <a:gd name="T75" fmla="*/ 26 h 126"/>
                <a:gd name="T76" fmla="*/ 57 w 142"/>
                <a:gd name="T77" fmla="*/ 21 h 126"/>
                <a:gd name="T78" fmla="*/ 50 w 142"/>
                <a:gd name="T79" fmla="*/ 13 h 126"/>
                <a:gd name="T80" fmla="*/ 57 w 142"/>
                <a:gd name="T81" fmla="*/ 26 h 126"/>
                <a:gd name="T82" fmla="*/ 69 w 142"/>
                <a:gd name="T83" fmla="*/ 18 h 126"/>
                <a:gd name="T84" fmla="*/ 89 w 142"/>
                <a:gd name="T85" fmla="*/ 16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2"/>
                <a:gd name="T130" fmla="*/ 0 h 126"/>
                <a:gd name="T131" fmla="*/ 142 w 142"/>
                <a:gd name="T132" fmla="*/ 126 h 1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2" h="126">
                  <a:moveTo>
                    <a:pt x="71" y="126"/>
                  </a:moveTo>
                  <a:lnTo>
                    <a:pt x="83" y="111"/>
                  </a:lnTo>
                  <a:lnTo>
                    <a:pt x="111" y="105"/>
                  </a:lnTo>
                  <a:lnTo>
                    <a:pt x="123" y="102"/>
                  </a:lnTo>
                  <a:lnTo>
                    <a:pt x="132" y="97"/>
                  </a:lnTo>
                  <a:lnTo>
                    <a:pt x="115" y="98"/>
                  </a:lnTo>
                  <a:lnTo>
                    <a:pt x="97" y="102"/>
                  </a:lnTo>
                  <a:lnTo>
                    <a:pt x="79" y="105"/>
                  </a:lnTo>
                  <a:lnTo>
                    <a:pt x="61" y="108"/>
                  </a:lnTo>
                  <a:lnTo>
                    <a:pt x="46" y="108"/>
                  </a:lnTo>
                  <a:lnTo>
                    <a:pt x="36" y="108"/>
                  </a:lnTo>
                  <a:lnTo>
                    <a:pt x="28" y="107"/>
                  </a:lnTo>
                  <a:lnTo>
                    <a:pt x="22" y="104"/>
                  </a:lnTo>
                  <a:lnTo>
                    <a:pt x="14" y="101"/>
                  </a:lnTo>
                  <a:lnTo>
                    <a:pt x="8" y="95"/>
                  </a:lnTo>
                  <a:lnTo>
                    <a:pt x="2" y="89"/>
                  </a:lnTo>
                  <a:lnTo>
                    <a:pt x="8" y="89"/>
                  </a:lnTo>
                  <a:lnTo>
                    <a:pt x="16" y="91"/>
                  </a:lnTo>
                  <a:lnTo>
                    <a:pt x="28" y="94"/>
                  </a:lnTo>
                  <a:lnTo>
                    <a:pt x="38" y="98"/>
                  </a:lnTo>
                  <a:lnTo>
                    <a:pt x="52" y="102"/>
                  </a:lnTo>
                  <a:lnTo>
                    <a:pt x="63" y="102"/>
                  </a:lnTo>
                  <a:lnTo>
                    <a:pt x="75" y="102"/>
                  </a:lnTo>
                  <a:lnTo>
                    <a:pt x="87" y="102"/>
                  </a:lnTo>
                  <a:lnTo>
                    <a:pt x="99" y="100"/>
                  </a:lnTo>
                  <a:lnTo>
                    <a:pt x="121" y="94"/>
                  </a:lnTo>
                  <a:lnTo>
                    <a:pt x="142" y="86"/>
                  </a:lnTo>
                  <a:lnTo>
                    <a:pt x="132" y="85"/>
                  </a:lnTo>
                  <a:lnTo>
                    <a:pt x="125" y="85"/>
                  </a:lnTo>
                  <a:lnTo>
                    <a:pt x="107" y="86"/>
                  </a:lnTo>
                  <a:lnTo>
                    <a:pt x="71" y="91"/>
                  </a:lnTo>
                  <a:lnTo>
                    <a:pt x="54" y="92"/>
                  </a:lnTo>
                  <a:lnTo>
                    <a:pt x="36" y="92"/>
                  </a:lnTo>
                  <a:lnTo>
                    <a:pt x="26" y="89"/>
                  </a:lnTo>
                  <a:lnTo>
                    <a:pt x="18" y="88"/>
                  </a:lnTo>
                  <a:lnTo>
                    <a:pt x="8" y="83"/>
                  </a:lnTo>
                  <a:lnTo>
                    <a:pt x="0" y="77"/>
                  </a:lnTo>
                  <a:lnTo>
                    <a:pt x="30" y="82"/>
                  </a:lnTo>
                  <a:lnTo>
                    <a:pt x="71" y="86"/>
                  </a:lnTo>
                  <a:lnTo>
                    <a:pt x="93" y="88"/>
                  </a:lnTo>
                  <a:lnTo>
                    <a:pt x="111" y="88"/>
                  </a:lnTo>
                  <a:lnTo>
                    <a:pt x="125" y="85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28" y="79"/>
                  </a:lnTo>
                  <a:lnTo>
                    <a:pt x="125" y="79"/>
                  </a:lnTo>
                  <a:lnTo>
                    <a:pt x="109" y="80"/>
                  </a:lnTo>
                  <a:lnTo>
                    <a:pt x="73" y="85"/>
                  </a:lnTo>
                  <a:lnTo>
                    <a:pt x="57" y="85"/>
                  </a:lnTo>
                  <a:lnTo>
                    <a:pt x="50" y="85"/>
                  </a:lnTo>
                  <a:lnTo>
                    <a:pt x="44" y="82"/>
                  </a:lnTo>
                  <a:lnTo>
                    <a:pt x="40" y="80"/>
                  </a:lnTo>
                  <a:lnTo>
                    <a:pt x="38" y="76"/>
                  </a:lnTo>
                  <a:lnTo>
                    <a:pt x="36" y="70"/>
                  </a:lnTo>
                  <a:lnTo>
                    <a:pt x="38" y="62"/>
                  </a:lnTo>
                  <a:lnTo>
                    <a:pt x="50" y="67"/>
                  </a:lnTo>
                  <a:lnTo>
                    <a:pt x="61" y="70"/>
                  </a:lnTo>
                  <a:lnTo>
                    <a:pt x="73" y="71"/>
                  </a:lnTo>
                  <a:lnTo>
                    <a:pt x="87" y="70"/>
                  </a:lnTo>
                  <a:lnTo>
                    <a:pt x="99" y="67"/>
                  </a:lnTo>
                  <a:lnTo>
                    <a:pt x="111" y="62"/>
                  </a:lnTo>
                  <a:lnTo>
                    <a:pt x="121" y="58"/>
                  </a:lnTo>
                  <a:lnTo>
                    <a:pt x="128" y="52"/>
                  </a:lnTo>
                  <a:lnTo>
                    <a:pt x="119" y="55"/>
                  </a:lnTo>
                  <a:lnTo>
                    <a:pt x="107" y="61"/>
                  </a:lnTo>
                  <a:lnTo>
                    <a:pt x="85" y="70"/>
                  </a:lnTo>
                  <a:lnTo>
                    <a:pt x="73" y="73"/>
                  </a:lnTo>
                  <a:lnTo>
                    <a:pt x="61" y="74"/>
                  </a:lnTo>
                  <a:lnTo>
                    <a:pt x="50" y="73"/>
                  </a:lnTo>
                  <a:lnTo>
                    <a:pt x="44" y="71"/>
                  </a:lnTo>
                  <a:lnTo>
                    <a:pt x="40" y="68"/>
                  </a:lnTo>
                  <a:lnTo>
                    <a:pt x="30" y="61"/>
                  </a:lnTo>
                  <a:lnTo>
                    <a:pt x="28" y="59"/>
                  </a:lnTo>
                  <a:lnTo>
                    <a:pt x="28" y="58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61" y="61"/>
                  </a:lnTo>
                  <a:lnTo>
                    <a:pt x="77" y="64"/>
                  </a:lnTo>
                  <a:lnTo>
                    <a:pt x="87" y="55"/>
                  </a:lnTo>
                  <a:lnTo>
                    <a:pt x="89" y="51"/>
                  </a:lnTo>
                  <a:lnTo>
                    <a:pt x="91" y="46"/>
                  </a:lnTo>
                  <a:lnTo>
                    <a:pt x="81" y="48"/>
                  </a:lnTo>
                  <a:lnTo>
                    <a:pt x="71" y="49"/>
                  </a:lnTo>
                  <a:lnTo>
                    <a:pt x="61" y="46"/>
                  </a:lnTo>
                  <a:lnTo>
                    <a:pt x="52" y="43"/>
                  </a:lnTo>
                  <a:lnTo>
                    <a:pt x="44" y="40"/>
                  </a:lnTo>
                  <a:lnTo>
                    <a:pt x="36" y="34"/>
                  </a:lnTo>
                  <a:lnTo>
                    <a:pt x="24" y="24"/>
                  </a:lnTo>
                  <a:lnTo>
                    <a:pt x="32" y="33"/>
                  </a:lnTo>
                  <a:lnTo>
                    <a:pt x="42" y="40"/>
                  </a:lnTo>
                  <a:lnTo>
                    <a:pt x="54" y="43"/>
                  </a:lnTo>
                  <a:lnTo>
                    <a:pt x="63" y="45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7" y="33"/>
                  </a:lnTo>
                  <a:lnTo>
                    <a:pt x="91" y="22"/>
                  </a:lnTo>
                  <a:lnTo>
                    <a:pt x="87" y="25"/>
                  </a:lnTo>
                  <a:lnTo>
                    <a:pt x="79" y="30"/>
                  </a:lnTo>
                  <a:lnTo>
                    <a:pt x="67" y="36"/>
                  </a:lnTo>
                  <a:lnTo>
                    <a:pt x="61" y="28"/>
                  </a:lnTo>
                  <a:lnTo>
                    <a:pt x="57" y="21"/>
                  </a:lnTo>
                  <a:lnTo>
                    <a:pt x="52" y="6"/>
                  </a:lnTo>
                  <a:lnTo>
                    <a:pt x="50" y="13"/>
                  </a:lnTo>
                  <a:lnTo>
                    <a:pt x="50" y="22"/>
                  </a:lnTo>
                  <a:lnTo>
                    <a:pt x="52" y="30"/>
                  </a:lnTo>
                  <a:lnTo>
                    <a:pt x="57" y="36"/>
                  </a:lnTo>
                  <a:lnTo>
                    <a:pt x="63" y="27"/>
                  </a:lnTo>
                  <a:lnTo>
                    <a:pt x="69" y="18"/>
                  </a:lnTo>
                  <a:lnTo>
                    <a:pt x="75" y="0"/>
                  </a:lnTo>
                  <a:lnTo>
                    <a:pt x="79" y="16"/>
                  </a:lnTo>
                  <a:lnTo>
                    <a:pt x="81" y="34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4070" y="1075"/>
              <a:ext cx="1" cy="120"/>
            </a:xfrm>
            <a:custGeom>
              <a:avLst/>
              <a:gdLst>
                <a:gd name="T0" fmla="*/ 0 w 1"/>
                <a:gd name="T1" fmla="*/ 96 h 123"/>
                <a:gd name="T2" fmla="*/ 0 w 1"/>
                <a:gd name="T3" fmla="*/ 0 h 123"/>
                <a:gd name="T4" fmla="*/ 0 w 1"/>
                <a:gd name="T5" fmla="*/ 96 h 123"/>
                <a:gd name="T6" fmla="*/ 0 60000 65536"/>
                <a:gd name="T7" fmla="*/ 0 60000 65536"/>
                <a:gd name="T8" fmla="*/ 0 60000 65536"/>
                <a:gd name="T9" fmla="*/ 0 w 1"/>
                <a:gd name="T10" fmla="*/ 0 h 123"/>
                <a:gd name="T11" fmla="*/ 1 w 1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3">
                  <a:moveTo>
                    <a:pt x="0" y="123"/>
                  </a:move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 flipV="1">
              <a:off x="4070" y="1075"/>
              <a:ext cx="1" cy="120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4002" y="1043"/>
              <a:ext cx="137" cy="133"/>
            </a:xfrm>
            <a:custGeom>
              <a:avLst/>
              <a:gdLst>
                <a:gd name="T0" fmla="*/ 79 w 137"/>
                <a:gd name="T1" fmla="*/ 89 h 137"/>
                <a:gd name="T2" fmla="*/ 123 w 137"/>
                <a:gd name="T3" fmla="*/ 79 h 137"/>
                <a:gd name="T4" fmla="*/ 111 w 137"/>
                <a:gd name="T5" fmla="*/ 79 h 137"/>
                <a:gd name="T6" fmla="*/ 60 w 137"/>
                <a:gd name="T7" fmla="*/ 87 h 137"/>
                <a:gd name="T8" fmla="*/ 28 w 137"/>
                <a:gd name="T9" fmla="*/ 86 h 137"/>
                <a:gd name="T10" fmla="*/ 8 w 137"/>
                <a:gd name="T11" fmla="*/ 77 h 137"/>
                <a:gd name="T12" fmla="*/ 8 w 137"/>
                <a:gd name="T13" fmla="*/ 73 h 137"/>
                <a:gd name="T14" fmla="*/ 36 w 137"/>
                <a:gd name="T15" fmla="*/ 79 h 137"/>
                <a:gd name="T16" fmla="*/ 60 w 137"/>
                <a:gd name="T17" fmla="*/ 83 h 137"/>
                <a:gd name="T18" fmla="*/ 93 w 137"/>
                <a:gd name="T19" fmla="*/ 81 h 137"/>
                <a:gd name="T20" fmla="*/ 137 w 137"/>
                <a:gd name="T21" fmla="*/ 71 h 137"/>
                <a:gd name="T22" fmla="*/ 101 w 137"/>
                <a:gd name="T23" fmla="*/ 69 h 137"/>
                <a:gd name="T24" fmla="*/ 34 w 137"/>
                <a:gd name="T25" fmla="*/ 75 h 137"/>
                <a:gd name="T26" fmla="*/ 8 w 137"/>
                <a:gd name="T27" fmla="*/ 69 h 137"/>
                <a:gd name="T28" fmla="*/ 30 w 137"/>
                <a:gd name="T29" fmla="*/ 67 h 137"/>
                <a:gd name="T30" fmla="*/ 107 w 137"/>
                <a:gd name="T31" fmla="*/ 71 h 137"/>
                <a:gd name="T32" fmla="*/ 129 w 137"/>
                <a:gd name="T33" fmla="*/ 67 h 137"/>
                <a:gd name="T34" fmla="*/ 119 w 137"/>
                <a:gd name="T35" fmla="*/ 65 h 137"/>
                <a:gd name="T36" fmla="*/ 56 w 137"/>
                <a:gd name="T37" fmla="*/ 69 h 137"/>
                <a:gd name="T38" fmla="*/ 38 w 137"/>
                <a:gd name="T39" fmla="*/ 65 h 137"/>
                <a:gd name="T40" fmla="*/ 36 w 137"/>
                <a:gd name="T41" fmla="*/ 49 h 137"/>
                <a:gd name="T42" fmla="*/ 58 w 137"/>
                <a:gd name="T43" fmla="*/ 56 h 137"/>
                <a:gd name="T44" fmla="*/ 95 w 137"/>
                <a:gd name="T45" fmla="*/ 53 h 137"/>
                <a:gd name="T46" fmla="*/ 125 w 137"/>
                <a:gd name="T47" fmla="*/ 44 h 137"/>
                <a:gd name="T48" fmla="*/ 103 w 137"/>
                <a:gd name="T49" fmla="*/ 48 h 137"/>
                <a:gd name="T50" fmla="*/ 60 w 137"/>
                <a:gd name="T51" fmla="*/ 62 h 137"/>
                <a:gd name="T52" fmla="*/ 38 w 137"/>
                <a:gd name="T53" fmla="*/ 54 h 137"/>
                <a:gd name="T54" fmla="*/ 26 w 137"/>
                <a:gd name="T55" fmla="*/ 47 h 137"/>
                <a:gd name="T56" fmla="*/ 30 w 137"/>
                <a:gd name="T57" fmla="*/ 46 h 137"/>
                <a:gd name="T58" fmla="*/ 73 w 137"/>
                <a:gd name="T59" fmla="*/ 50 h 137"/>
                <a:gd name="T60" fmla="*/ 85 w 137"/>
                <a:gd name="T61" fmla="*/ 43 h 137"/>
                <a:gd name="T62" fmla="*/ 77 w 137"/>
                <a:gd name="T63" fmla="*/ 41 h 137"/>
                <a:gd name="T64" fmla="*/ 50 w 137"/>
                <a:gd name="T65" fmla="*/ 38 h 137"/>
                <a:gd name="T66" fmla="*/ 22 w 137"/>
                <a:gd name="T67" fmla="*/ 17 h 137"/>
                <a:gd name="T68" fmla="*/ 40 w 137"/>
                <a:gd name="T69" fmla="*/ 33 h 137"/>
                <a:gd name="T70" fmla="*/ 70 w 137"/>
                <a:gd name="T71" fmla="*/ 38 h 137"/>
                <a:gd name="T72" fmla="*/ 87 w 137"/>
                <a:gd name="T73" fmla="*/ 17 h 137"/>
                <a:gd name="T74" fmla="*/ 75 w 137"/>
                <a:gd name="T75" fmla="*/ 21 h 137"/>
                <a:gd name="T76" fmla="*/ 58 w 137"/>
                <a:gd name="T77" fmla="*/ 21 h 137"/>
                <a:gd name="T78" fmla="*/ 50 w 137"/>
                <a:gd name="T79" fmla="*/ 8 h 137"/>
                <a:gd name="T80" fmla="*/ 50 w 137"/>
                <a:gd name="T81" fmla="*/ 23 h 137"/>
                <a:gd name="T82" fmla="*/ 62 w 137"/>
                <a:gd name="T83" fmla="*/ 20 h 137"/>
                <a:gd name="T84" fmla="*/ 73 w 137"/>
                <a:gd name="T85" fmla="*/ 0 h 137"/>
                <a:gd name="T86" fmla="*/ 68 w 137"/>
                <a:gd name="T87" fmla="*/ 102 h 1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37"/>
                <a:gd name="T134" fmla="*/ 137 w 137"/>
                <a:gd name="T135" fmla="*/ 137 h 1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37">
                  <a:moveTo>
                    <a:pt x="68" y="137"/>
                  </a:moveTo>
                  <a:lnTo>
                    <a:pt x="79" y="120"/>
                  </a:lnTo>
                  <a:lnTo>
                    <a:pt x="105" y="114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27" y="104"/>
                  </a:lnTo>
                  <a:lnTo>
                    <a:pt x="111" y="107"/>
                  </a:lnTo>
                  <a:lnTo>
                    <a:pt x="93" y="112"/>
                  </a:lnTo>
                  <a:lnTo>
                    <a:pt x="75" y="114"/>
                  </a:lnTo>
                  <a:lnTo>
                    <a:pt x="60" y="117"/>
                  </a:lnTo>
                  <a:lnTo>
                    <a:pt x="42" y="117"/>
                  </a:lnTo>
                  <a:lnTo>
                    <a:pt x="34" y="117"/>
                  </a:lnTo>
                  <a:lnTo>
                    <a:pt x="28" y="116"/>
                  </a:lnTo>
                  <a:lnTo>
                    <a:pt x="20" y="113"/>
                  </a:lnTo>
                  <a:lnTo>
                    <a:pt x="14" y="109"/>
                  </a:lnTo>
                  <a:lnTo>
                    <a:pt x="8" y="104"/>
                  </a:lnTo>
                  <a:lnTo>
                    <a:pt x="2" y="97"/>
                  </a:lnTo>
                  <a:lnTo>
                    <a:pt x="8" y="97"/>
                  </a:lnTo>
                  <a:lnTo>
                    <a:pt x="14" y="98"/>
                  </a:lnTo>
                  <a:lnTo>
                    <a:pt x="26" y="103"/>
                  </a:lnTo>
                  <a:lnTo>
                    <a:pt x="36" y="107"/>
                  </a:lnTo>
                  <a:lnTo>
                    <a:pt x="50" y="110"/>
                  </a:lnTo>
                  <a:lnTo>
                    <a:pt x="60" y="112"/>
                  </a:lnTo>
                  <a:lnTo>
                    <a:pt x="71" y="112"/>
                  </a:lnTo>
                  <a:lnTo>
                    <a:pt x="83" y="110"/>
                  </a:lnTo>
                  <a:lnTo>
                    <a:pt x="93" y="109"/>
                  </a:lnTo>
                  <a:lnTo>
                    <a:pt x="115" y="101"/>
                  </a:lnTo>
                  <a:lnTo>
                    <a:pt x="137" y="94"/>
                  </a:lnTo>
                  <a:lnTo>
                    <a:pt x="127" y="92"/>
                  </a:lnTo>
                  <a:lnTo>
                    <a:pt x="119" y="92"/>
                  </a:lnTo>
                  <a:lnTo>
                    <a:pt x="101" y="92"/>
                  </a:lnTo>
                  <a:lnTo>
                    <a:pt x="68" y="98"/>
                  </a:lnTo>
                  <a:lnTo>
                    <a:pt x="50" y="100"/>
                  </a:lnTo>
                  <a:lnTo>
                    <a:pt x="34" y="100"/>
                  </a:lnTo>
                  <a:lnTo>
                    <a:pt x="24" y="98"/>
                  </a:lnTo>
                  <a:lnTo>
                    <a:pt x="16" y="94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30" y="89"/>
                  </a:lnTo>
                  <a:lnTo>
                    <a:pt x="70" y="94"/>
                  </a:lnTo>
                  <a:lnTo>
                    <a:pt x="89" y="95"/>
                  </a:lnTo>
                  <a:lnTo>
                    <a:pt x="107" y="95"/>
                  </a:lnTo>
                  <a:lnTo>
                    <a:pt x="121" y="92"/>
                  </a:lnTo>
                  <a:lnTo>
                    <a:pt x="125" y="91"/>
                  </a:lnTo>
                  <a:lnTo>
                    <a:pt x="129" y="88"/>
                  </a:lnTo>
                  <a:lnTo>
                    <a:pt x="125" y="86"/>
                  </a:lnTo>
                  <a:lnTo>
                    <a:pt x="119" y="86"/>
                  </a:lnTo>
                  <a:lnTo>
                    <a:pt x="105" y="88"/>
                  </a:lnTo>
                  <a:lnTo>
                    <a:pt x="71" y="92"/>
                  </a:lnTo>
                  <a:lnTo>
                    <a:pt x="56" y="92"/>
                  </a:lnTo>
                  <a:lnTo>
                    <a:pt x="48" y="91"/>
                  </a:lnTo>
                  <a:lnTo>
                    <a:pt x="42" y="89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76"/>
                  </a:lnTo>
                  <a:lnTo>
                    <a:pt x="36" y="68"/>
                  </a:lnTo>
                  <a:lnTo>
                    <a:pt x="46" y="73"/>
                  </a:lnTo>
                  <a:lnTo>
                    <a:pt x="58" y="76"/>
                  </a:lnTo>
                  <a:lnTo>
                    <a:pt x="70" y="77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105" y="68"/>
                  </a:lnTo>
                  <a:lnTo>
                    <a:pt x="115" y="63"/>
                  </a:lnTo>
                  <a:lnTo>
                    <a:pt x="125" y="57"/>
                  </a:lnTo>
                  <a:lnTo>
                    <a:pt x="113" y="61"/>
                  </a:lnTo>
                  <a:lnTo>
                    <a:pt x="103" y="66"/>
                  </a:lnTo>
                  <a:lnTo>
                    <a:pt x="81" y="76"/>
                  </a:lnTo>
                  <a:lnTo>
                    <a:pt x="70" y="80"/>
                  </a:lnTo>
                  <a:lnTo>
                    <a:pt x="60" y="82"/>
                  </a:lnTo>
                  <a:lnTo>
                    <a:pt x="48" y="80"/>
                  </a:lnTo>
                  <a:lnTo>
                    <a:pt x="42" y="77"/>
                  </a:lnTo>
                  <a:lnTo>
                    <a:pt x="38" y="74"/>
                  </a:lnTo>
                  <a:lnTo>
                    <a:pt x="28" y="67"/>
                  </a:lnTo>
                  <a:lnTo>
                    <a:pt x="26" y="64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8" y="63"/>
                  </a:lnTo>
                  <a:lnTo>
                    <a:pt x="58" y="66"/>
                  </a:lnTo>
                  <a:lnTo>
                    <a:pt x="73" y="70"/>
                  </a:lnTo>
                  <a:lnTo>
                    <a:pt x="83" y="61"/>
                  </a:lnTo>
                  <a:lnTo>
                    <a:pt x="85" y="55"/>
                  </a:lnTo>
                  <a:lnTo>
                    <a:pt x="87" y="51"/>
                  </a:lnTo>
                  <a:lnTo>
                    <a:pt x="77" y="52"/>
                  </a:lnTo>
                  <a:lnTo>
                    <a:pt x="68" y="52"/>
                  </a:lnTo>
                  <a:lnTo>
                    <a:pt x="58" y="51"/>
                  </a:lnTo>
                  <a:lnTo>
                    <a:pt x="50" y="48"/>
                  </a:lnTo>
                  <a:lnTo>
                    <a:pt x="42" y="43"/>
                  </a:lnTo>
                  <a:lnTo>
                    <a:pt x="36" y="39"/>
                  </a:lnTo>
                  <a:lnTo>
                    <a:pt x="22" y="25"/>
                  </a:lnTo>
                  <a:lnTo>
                    <a:pt x="32" y="36"/>
                  </a:lnTo>
                  <a:lnTo>
                    <a:pt x="40" y="43"/>
                  </a:lnTo>
                  <a:lnTo>
                    <a:pt x="50" y="48"/>
                  </a:lnTo>
                  <a:lnTo>
                    <a:pt x="60" y="49"/>
                  </a:lnTo>
                  <a:lnTo>
                    <a:pt x="70" y="48"/>
                  </a:lnTo>
                  <a:lnTo>
                    <a:pt x="77" y="43"/>
                  </a:lnTo>
                  <a:lnTo>
                    <a:pt x="83" y="36"/>
                  </a:lnTo>
                  <a:lnTo>
                    <a:pt x="87" y="24"/>
                  </a:lnTo>
                  <a:lnTo>
                    <a:pt x="83" y="28"/>
                  </a:lnTo>
                  <a:lnTo>
                    <a:pt x="75" y="31"/>
                  </a:lnTo>
                  <a:lnTo>
                    <a:pt x="64" y="39"/>
                  </a:lnTo>
                  <a:lnTo>
                    <a:pt x="58" y="31"/>
                  </a:lnTo>
                  <a:lnTo>
                    <a:pt x="54" y="24"/>
                  </a:lnTo>
                  <a:lnTo>
                    <a:pt x="50" y="8"/>
                  </a:lnTo>
                  <a:lnTo>
                    <a:pt x="46" y="15"/>
                  </a:lnTo>
                  <a:lnTo>
                    <a:pt x="46" y="24"/>
                  </a:lnTo>
                  <a:lnTo>
                    <a:pt x="50" y="33"/>
                  </a:lnTo>
                  <a:lnTo>
                    <a:pt x="56" y="39"/>
                  </a:lnTo>
                  <a:lnTo>
                    <a:pt x="62" y="30"/>
                  </a:lnTo>
                  <a:lnTo>
                    <a:pt x="66" y="19"/>
                  </a:lnTo>
                  <a:lnTo>
                    <a:pt x="73" y="0"/>
                  </a:lnTo>
                  <a:lnTo>
                    <a:pt x="77" y="18"/>
                  </a:lnTo>
                  <a:lnTo>
                    <a:pt x="77" y="37"/>
                  </a:lnTo>
                  <a:lnTo>
                    <a:pt x="68" y="13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4002" y="1043"/>
              <a:ext cx="137" cy="133"/>
            </a:xfrm>
            <a:custGeom>
              <a:avLst/>
              <a:gdLst>
                <a:gd name="T0" fmla="*/ 79 w 137"/>
                <a:gd name="T1" fmla="*/ 89 h 137"/>
                <a:gd name="T2" fmla="*/ 123 w 137"/>
                <a:gd name="T3" fmla="*/ 79 h 137"/>
                <a:gd name="T4" fmla="*/ 111 w 137"/>
                <a:gd name="T5" fmla="*/ 79 h 137"/>
                <a:gd name="T6" fmla="*/ 60 w 137"/>
                <a:gd name="T7" fmla="*/ 87 h 137"/>
                <a:gd name="T8" fmla="*/ 28 w 137"/>
                <a:gd name="T9" fmla="*/ 86 h 137"/>
                <a:gd name="T10" fmla="*/ 8 w 137"/>
                <a:gd name="T11" fmla="*/ 77 h 137"/>
                <a:gd name="T12" fmla="*/ 8 w 137"/>
                <a:gd name="T13" fmla="*/ 73 h 137"/>
                <a:gd name="T14" fmla="*/ 36 w 137"/>
                <a:gd name="T15" fmla="*/ 79 h 137"/>
                <a:gd name="T16" fmla="*/ 60 w 137"/>
                <a:gd name="T17" fmla="*/ 83 h 137"/>
                <a:gd name="T18" fmla="*/ 93 w 137"/>
                <a:gd name="T19" fmla="*/ 81 h 137"/>
                <a:gd name="T20" fmla="*/ 137 w 137"/>
                <a:gd name="T21" fmla="*/ 71 h 137"/>
                <a:gd name="T22" fmla="*/ 101 w 137"/>
                <a:gd name="T23" fmla="*/ 69 h 137"/>
                <a:gd name="T24" fmla="*/ 34 w 137"/>
                <a:gd name="T25" fmla="*/ 75 h 137"/>
                <a:gd name="T26" fmla="*/ 8 w 137"/>
                <a:gd name="T27" fmla="*/ 69 h 137"/>
                <a:gd name="T28" fmla="*/ 30 w 137"/>
                <a:gd name="T29" fmla="*/ 67 h 137"/>
                <a:gd name="T30" fmla="*/ 107 w 137"/>
                <a:gd name="T31" fmla="*/ 71 h 137"/>
                <a:gd name="T32" fmla="*/ 129 w 137"/>
                <a:gd name="T33" fmla="*/ 67 h 137"/>
                <a:gd name="T34" fmla="*/ 119 w 137"/>
                <a:gd name="T35" fmla="*/ 65 h 137"/>
                <a:gd name="T36" fmla="*/ 56 w 137"/>
                <a:gd name="T37" fmla="*/ 69 h 137"/>
                <a:gd name="T38" fmla="*/ 38 w 137"/>
                <a:gd name="T39" fmla="*/ 65 h 137"/>
                <a:gd name="T40" fmla="*/ 36 w 137"/>
                <a:gd name="T41" fmla="*/ 49 h 137"/>
                <a:gd name="T42" fmla="*/ 58 w 137"/>
                <a:gd name="T43" fmla="*/ 56 h 137"/>
                <a:gd name="T44" fmla="*/ 95 w 137"/>
                <a:gd name="T45" fmla="*/ 53 h 137"/>
                <a:gd name="T46" fmla="*/ 125 w 137"/>
                <a:gd name="T47" fmla="*/ 44 h 137"/>
                <a:gd name="T48" fmla="*/ 103 w 137"/>
                <a:gd name="T49" fmla="*/ 48 h 137"/>
                <a:gd name="T50" fmla="*/ 60 w 137"/>
                <a:gd name="T51" fmla="*/ 62 h 137"/>
                <a:gd name="T52" fmla="*/ 38 w 137"/>
                <a:gd name="T53" fmla="*/ 54 h 137"/>
                <a:gd name="T54" fmla="*/ 26 w 137"/>
                <a:gd name="T55" fmla="*/ 47 h 137"/>
                <a:gd name="T56" fmla="*/ 30 w 137"/>
                <a:gd name="T57" fmla="*/ 46 h 137"/>
                <a:gd name="T58" fmla="*/ 73 w 137"/>
                <a:gd name="T59" fmla="*/ 50 h 137"/>
                <a:gd name="T60" fmla="*/ 85 w 137"/>
                <a:gd name="T61" fmla="*/ 43 h 137"/>
                <a:gd name="T62" fmla="*/ 77 w 137"/>
                <a:gd name="T63" fmla="*/ 41 h 137"/>
                <a:gd name="T64" fmla="*/ 50 w 137"/>
                <a:gd name="T65" fmla="*/ 38 h 137"/>
                <a:gd name="T66" fmla="*/ 22 w 137"/>
                <a:gd name="T67" fmla="*/ 17 h 137"/>
                <a:gd name="T68" fmla="*/ 40 w 137"/>
                <a:gd name="T69" fmla="*/ 33 h 137"/>
                <a:gd name="T70" fmla="*/ 70 w 137"/>
                <a:gd name="T71" fmla="*/ 38 h 137"/>
                <a:gd name="T72" fmla="*/ 87 w 137"/>
                <a:gd name="T73" fmla="*/ 17 h 137"/>
                <a:gd name="T74" fmla="*/ 75 w 137"/>
                <a:gd name="T75" fmla="*/ 21 h 137"/>
                <a:gd name="T76" fmla="*/ 58 w 137"/>
                <a:gd name="T77" fmla="*/ 21 h 137"/>
                <a:gd name="T78" fmla="*/ 50 w 137"/>
                <a:gd name="T79" fmla="*/ 8 h 137"/>
                <a:gd name="T80" fmla="*/ 50 w 137"/>
                <a:gd name="T81" fmla="*/ 23 h 137"/>
                <a:gd name="T82" fmla="*/ 62 w 137"/>
                <a:gd name="T83" fmla="*/ 20 h 137"/>
                <a:gd name="T84" fmla="*/ 73 w 137"/>
                <a:gd name="T85" fmla="*/ 0 h 1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137"/>
                <a:gd name="T131" fmla="*/ 137 w 137"/>
                <a:gd name="T132" fmla="*/ 137 h 1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137">
                  <a:moveTo>
                    <a:pt x="68" y="137"/>
                  </a:moveTo>
                  <a:lnTo>
                    <a:pt x="79" y="120"/>
                  </a:lnTo>
                  <a:lnTo>
                    <a:pt x="105" y="114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27" y="104"/>
                  </a:lnTo>
                  <a:lnTo>
                    <a:pt x="111" y="107"/>
                  </a:lnTo>
                  <a:lnTo>
                    <a:pt x="93" y="112"/>
                  </a:lnTo>
                  <a:lnTo>
                    <a:pt x="75" y="114"/>
                  </a:lnTo>
                  <a:lnTo>
                    <a:pt x="60" y="117"/>
                  </a:lnTo>
                  <a:lnTo>
                    <a:pt x="42" y="117"/>
                  </a:lnTo>
                  <a:lnTo>
                    <a:pt x="34" y="117"/>
                  </a:lnTo>
                  <a:lnTo>
                    <a:pt x="28" y="116"/>
                  </a:lnTo>
                  <a:lnTo>
                    <a:pt x="20" y="113"/>
                  </a:lnTo>
                  <a:lnTo>
                    <a:pt x="14" y="109"/>
                  </a:lnTo>
                  <a:lnTo>
                    <a:pt x="8" y="104"/>
                  </a:lnTo>
                  <a:lnTo>
                    <a:pt x="2" y="97"/>
                  </a:lnTo>
                  <a:lnTo>
                    <a:pt x="8" y="97"/>
                  </a:lnTo>
                  <a:lnTo>
                    <a:pt x="14" y="98"/>
                  </a:lnTo>
                  <a:lnTo>
                    <a:pt x="26" y="103"/>
                  </a:lnTo>
                  <a:lnTo>
                    <a:pt x="36" y="107"/>
                  </a:lnTo>
                  <a:lnTo>
                    <a:pt x="50" y="110"/>
                  </a:lnTo>
                  <a:lnTo>
                    <a:pt x="60" y="112"/>
                  </a:lnTo>
                  <a:lnTo>
                    <a:pt x="71" y="112"/>
                  </a:lnTo>
                  <a:lnTo>
                    <a:pt x="83" y="110"/>
                  </a:lnTo>
                  <a:lnTo>
                    <a:pt x="93" y="109"/>
                  </a:lnTo>
                  <a:lnTo>
                    <a:pt x="115" y="101"/>
                  </a:lnTo>
                  <a:lnTo>
                    <a:pt x="137" y="94"/>
                  </a:lnTo>
                  <a:lnTo>
                    <a:pt x="127" y="92"/>
                  </a:lnTo>
                  <a:lnTo>
                    <a:pt x="119" y="92"/>
                  </a:lnTo>
                  <a:lnTo>
                    <a:pt x="101" y="92"/>
                  </a:lnTo>
                  <a:lnTo>
                    <a:pt x="68" y="98"/>
                  </a:lnTo>
                  <a:lnTo>
                    <a:pt x="50" y="100"/>
                  </a:lnTo>
                  <a:lnTo>
                    <a:pt x="34" y="100"/>
                  </a:lnTo>
                  <a:lnTo>
                    <a:pt x="24" y="98"/>
                  </a:lnTo>
                  <a:lnTo>
                    <a:pt x="16" y="94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30" y="89"/>
                  </a:lnTo>
                  <a:lnTo>
                    <a:pt x="70" y="94"/>
                  </a:lnTo>
                  <a:lnTo>
                    <a:pt x="89" y="95"/>
                  </a:lnTo>
                  <a:lnTo>
                    <a:pt x="107" y="95"/>
                  </a:lnTo>
                  <a:lnTo>
                    <a:pt x="121" y="92"/>
                  </a:lnTo>
                  <a:lnTo>
                    <a:pt x="125" y="91"/>
                  </a:lnTo>
                  <a:lnTo>
                    <a:pt x="129" y="88"/>
                  </a:lnTo>
                  <a:lnTo>
                    <a:pt x="125" y="86"/>
                  </a:lnTo>
                  <a:lnTo>
                    <a:pt x="119" y="86"/>
                  </a:lnTo>
                  <a:lnTo>
                    <a:pt x="105" y="88"/>
                  </a:lnTo>
                  <a:lnTo>
                    <a:pt x="71" y="92"/>
                  </a:lnTo>
                  <a:lnTo>
                    <a:pt x="56" y="92"/>
                  </a:lnTo>
                  <a:lnTo>
                    <a:pt x="48" y="91"/>
                  </a:lnTo>
                  <a:lnTo>
                    <a:pt x="42" y="89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76"/>
                  </a:lnTo>
                  <a:lnTo>
                    <a:pt x="36" y="68"/>
                  </a:lnTo>
                  <a:lnTo>
                    <a:pt x="46" y="73"/>
                  </a:lnTo>
                  <a:lnTo>
                    <a:pt x="58" y="76"/>
                  </a:lnTo>
                  <a:lnTo>
                    <a:pt x="70" y="77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105" y="68"/>
                  </a:lnTo>
                  <a:lnTo>
                    <a:pt x="115" y="63"/>
                  </a:lnTo>
                  <a:lnTo>
                    <a:pt x="125" y="57"/>
                  </a:lnTo>
                  <a:lnTo>
                    <a:pt x="113" y="61"/>
                  </a:lnTo>
                  <a:lnTo>
                    <a:pt x="103" y="66"/>
                  </a:lnTo>
                  <a:lnTo>
                    <a:pt x="81" y="76"/>
                  </a:lnTo>
                  <a:lnTo>
                    <a:pt x="70" y="80"/>
                  </a:lnTo>
                  <a:lnTo>
                    <a:pt x="60" y="82"/>
                  </a:lnTo>
                  <a:lnTo>
                    <a:pt x="48" y="80"/>
                  </a:lnTo>
                  <a:lnTo>
                    <a:pt x="42" y="77"/>
                  </a:lnTo>
                  <a:lnTo>
                    <a:pt x="38" y="74"/>
                  </a:lnTo>
                  <a:lnTo>
                    <a:pt x="28" y="67"/>
                  </a:lnTo>
                  <a:lnTo>
                    <a:pt x="26" y="64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8" y="63"/>
                  </a:lnTo>
                  <a:lnTo>
                    <a:pt x="58" y="66"/>
                  </a:lnTo>
                  <a:lnTo>
                    <a:pt x="73" y="70"/>
                  </a:lnTo>
                  <a:lnTo>
                    <a:pt x="83" y="61"/>
                  </a:lnTo>
                  <a:lnTo>
                    <a:pt x="85" y="55"/>
                  </a:lnTo>
                  <a:lnTo>
                    <a:pt x="87" y="51"/>
                  </a:lnTo>
                  <a:lnTo>
                    <a:pt x="77" y="52"/>
                  </a:lnTo>
                  <a:lnTo>
                    <a:pt x="68" y="52"/>
                  </a:lnTo>
                  <a:lnTo>
                    <a:pt x="58" y="51"/>
                  </a:lnTo>
                  <a:lnTo>
                    <a:pt x="50" y="48"/>
                  </a:lnTo>
                  <a:lnTo>
                    <a:pt x="42" y="43"/>
                  </a:lnTo>
                  <a:lnTo>
                    <a:pt x="36" y="39"/>
                  </a:lnTo>
                  <a:lnTo>
                    <a:pt x="22" y="25"/>
                  </a:lnTo>
                  <a:lnTo>
                    <a:pt x="32" y="36"/>
                  </a:lnTo>
                  <a:lnTo>
                    <a:pt x="40" y="43"/>
                  </a:lnTo>
                  <a:lnTo>
                    <a:pt x="50" y="48"/>
                  </a:lnTo>
                  <a:lnTo>
                    <a:pt x="60" y="49"/>
                  </a:lnTo>
                  <a:lnTo>
                    <a:pt x="70" y="48"/>
                  </a:lnTo>
                  <a:lnTo>
                    <a:pt x="77" y="43"/>
                  </a:lnTo>
                  <a:lnTo>
                    <a:pt x="83" y="36"/>
                  </a:lnTo>
                  <a:lnTo>
                    <a:pt x="87" y="24"/>
                  </a:lnTo>
                  <a:lnTo>
                    <a:pt x="83" y="28"/>
                  </a:lnTo>
                  <a:lnTo>
                    <a:pt x="75" y="31"/>
                  </a:lnTo>
                  <a:lnTo>
                    <a:pt x="64" y="39"/>
                  </a:lnTo>
                  <a:lnTo>
                    <a:pt x="58" y="31"/>
                  </a:lnTo>
                  <a:lnTo>
                    <a:pt x="54" y="24"/>
                  </a:lnTo>
                  <a:lnTo>
                    <a:pt x="50" y="8"/>
                  </a:lnTo>
                  <a:lnTo>
                    <a:pt x="46" y="15"/>
                  </a:lnTo>
                  <a:lnTo>
                    <a:pt x="46" y="24"/>
                  </a:lnTo>
                  <a:lnTo>
                    <a:pt x="50" y="33"/>
                  </a:lnTo>
                  <a:lnTo>
                    <a:pt x="56" y="39"/>
                  </a:lnTo>
                  <a:lnTo>
                    <a:pt x="62" y="30"/>
                  </a:lnTo>
                  <a:lnTo>
                    <a:pt x="66" y="19"/>
                  </a:lnTo>
                  <a:lnTo>
                    <a:pt x="73" y="0"/>
                  </a:lnTo>
                  <a:lnTo>
                    <a:pt x="77" y="18"/>
                  </a:lnTo>
                  <a:lnTo>
                    <a:pt x="77" y="37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4141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V="1">
              <a:off x="4141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4087" y="1075"/>
              <a:ext cx="108" cy="105"/>
            </a:xfrm>
            <a:custGeom>
              <a:avLst/>
              <a:gdLst>
                <a:gd name="T0" fmla="*/ 73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5 w 107"/>
                <a:gd name="T7" fmla="*/ 67 h 108"/>
                <a:gd name="T8" fmla="*/ 48 w 107"/>
                <a:gd name="T9" fmla="*/ 72 h 108"/>
                <a:gd name="T10" fmla="*/ 22 w 107"/>
                <a:gd name="T11" fmla="*/ 71 h 108"/>
                <a:gd name="T12" fmla="*/ 12 w 107"/>
                <a:gd name="T13" fmla="*/ 66 h 108"/>
                <a:gd name="T14" fmla="*/ 2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40 w 107"/>
                <a:gd name="T21" fmla="*/ 67 h 108"/>
                <a:gd name="T22" fmla="*/ 48 w 107"/>
                <a:gd name="T23" fmla="*/ 69 h 108"/>
                <a:gd name="T24" fmla="*/ 85 w 107"/>
                <a:gd name="T25" fmla="*/ 66 h 108"/>
                <a:gd name="T26" fmla="*/ 117 w 107"/>
                <a:gd name="T27" fmla="*/ 54 h 108"/>
                <a:gd name="T28" fmla="*/ 105 w 107"/>
                <a:gd name="T29" fmla="*/ 53 h 108"/>
                <a:gd name="T30" fmla="*/ 64 w 107"/>
                <a:gd name="T31" fmla="*/ 59 h 108"/>
                <a:gd name="T32" fmla="*/ 26 w 107"/>
                <a:gd name="T33" fmla="*/ 59 h 108"/>
                <a:gd name="T34" fmla="*/ 14 w 107"/>
                <a:gd name="T35" fmla="*/ 54 h 108"/>
                <a:gd name="T36" fmla="*/ 0 w 107"/>
                <a:gd name="T37" fmla="*/ 50 h 108"/>
                <a:gd name="T38" fmla="*/ 24 w 107"/>
                <a:gd name="T39" fmla="*/ 52 h 108"/>
                <a:gd name="T40" fmla="*/ 81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6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30 w 107"/>
                <a:gd name="T57" fmla="*/ 43 h 108"/>
                <a:gd name="T58" fmla="*/ 46 w 107"/>
                <a:gd name="T59" fmla="*/ 47 h 108"/>
                <a:gd name="T60" fmla="*/ 75 w 107"/>
                <a:gd name="T61" fmla="*/ 46 h 108"/>
                <a:gd name="T62" fmla="*/ 93 w 107"/>
                <a:gd name="T63" fmla="*/ 44 h 108"/>
                <a:gd name="T64" fmla="*/ 109 w 107"/>
                <a:gd name="T65" fmla="*/ 34 h 108"/>
                <a:gd name="T66" fmla="*/ 91 w 107"/>
                <a:gd name="T67" fmla="*/ 42 h 108"/>
                <a:gd name="T68" fmla="*/ 66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9 w 107"/>
                <a:gd name="T79" fmla="*/ 44 h 108"/>
                <a:gd name="T80" fmla="*/ 79 w 107"/>
                <a:gd name="T81" fmla="*/ 30 h 108"/>
                <a:gd name="T82" fmla="*/ 71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71 w 107"/>
                <a:gd name="T95" fmla="*/ 24 h 108"/>
                <a:gd name="T96" fmla="*/ 79 w 107"/>
                <a:gd name="T97" fmla="*/ 18 h 108"/>
                <a:gd name="T98" fmla="*/ 75 w 107"/>
                <a:gd name="T99" fmla="*/ 18 h 108"/>
                <a:gd name="T100" fmla="*/ 52 w 107"/>
                <a:gd name="T101" fmla="*/ 21 h 108"/>
                <a:gd name="T102" fmla="*/ 46 w 107"/>
                <a:gd name="T103" fmla="*/ 18 h 108"/>
                <a:gd name="T104" fmla="*/ 40 w 107"/>
                <a:gd name="T105" fmla="*/ 6 h 108"/>
                <a:gd name="T106" fmla="*/ 38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67 w 107"/>
                <a:gd name="T113" fmla="*/ 0 h 108"/>
                <a:gd name="T114" fmla="*/ 71 w 107"/>
                <a:gd name="T115" fmla="*/ 15 h 108"/>
                <a:gd name="T116" fmla="*/ 64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4" y="108"/>
                  </a:moveTo>
                  <a:lnTo>
                    <a:pt x="63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5" y="87"/>
                  </a:lnTo>
                  <a:lnTo>
                    <a:pt x="61" y="90"/>
                  </a:lnTo>
                  <a:lnTo>
                    <a:pt x="48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2" y="86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6" y="77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30" y="84"/>
                  </a:lnTo>
                  <a:lnTo>
                    <a:pt x="40" y="87"/>
                  </a:lnTo>
                  <a:lnTo>
                    <a:pt x="48" y="89"/>
                  </a:lnTo>
                  <a:lnTo>
                    <a:pt x="57" y="89"/>
                  </a:lnTo>
                  <a:lnTo>
                    <a:pt x="75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5" y="73"/>
                  </a:lnTo>
                  <a:lnTo>
                    <a:pt x="81" y="74"/>
                  </a:lnTo>
                  <a:lnTo>
                    <a:pt x="54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4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4" y="70"/>
                  </a:lnTo>
                  <a:lnTo>
                    <a:pt x="56" y="74"/>
                  </a:lnTo>
                  <a:lnTo>
                    <a:pt x="71" y="76"/>
                  </a:lnTo>
                  <a:lnTo>
                    <a:pt x="85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3" y="68"/>
                  </a:lnTo>
                  <a:lnTo>
                    <a:pt x="5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30" y="53"/>
                  </a:lnTo>
                  <a:lnTo>
                    <a:pt x="38" y="58"/>
                  </a:lnTo>
                  <a:lnTo>
                    <a:pt x="46" y="61"/>
                  </a:lnTo>
                  <a:lnTo>
                    <a:pt x="56" y="61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9" y="44"/>
                  </a:lnTo>
                  <a:lnTo>
                    <a:pt x="81" y="52"/>
                  </a:lnTo>
                  <a:lnTo>
                    <a:pt x="65" y="61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9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4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2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40" y="6"/>
                  </a:lnTo>
                  <a:lnTo>
                    <a:pt x="38" y="12"/>
                  </a:lnTo>
                  <a:lnTo>
                    <a:pt x="38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2" y="16"/>
                  </a:lnTo>
                  <a:lnTo>
                    <a:pt x="57" y="0"/>
                  </a:lnTo>
                  <a:lnTo>
                    <a:pt x="61" y="15"/>
                  </a:lnTo>
                  <a:lnTo>
                    <a:pt x="61" y="30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4087" y="1075"/>
              <a:ext cx="108" cy="105"/>
            </a:xfrm>
            <a:custGeom>
              <a:avLst/>
              <a:gdLst>
                <a:gd name="T0" fmla="*/ 73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5 w 107"/>
                <a:gd name="T7" fmla="*/ 67 h 108"/>
                <a:gd name="T8" fmla="*/ 48 w 107"/>
                <a:gd name="T9" fmla="*/ 72 h 108"/>
                <a:gd name="T10" fmla="*/ 22 w 107"/>
                <a:gd name="T11" fmla="*/ 71 h 108"/>
                <a:gd name="T12" fmla="*/ 12 w 107"/>
                <a:gd name="T13" fmla="*/ 66 h 108"/>
                <a:gd name="T14" fmla="*/ 2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40 w 107"/>
                <a:gd name="T21" fmla="*/ 67 h 108"/>
                <a:gd name="T22" fmla="*/ 48 w 107"/>
                <a:gd name="T23" fmla="*/ 69 h 108"/>
                <a:gd name="T24" fmla="*/ 85 w 107"/>
                <a:gd name="T25" fmla="*/ 66 h 108"/>
                <a:gd name="T26" fmla="*/ 117 w 107"/>
                <a:gd name="T27" fmla="*/ 54 h 108"/>
                <a:gd name="T28" fmla="*/ 105 w 107"/>
                <a:gd name="T29" fmla="*/ 53 h 108"/>
                <a:gd name="T30" fmla="*/ 64 w 107"/>
                <a:gd name="T31" fmla="*/ 59 h 108"/>
                <a:gd name="T32" fmla="*/ 26 w 107"/>
                <a:gd name="T33" fmla="*/ 59 h 108"/>
                <a:gd name="T34" fmla="*/ 14 w 107"/>
                <a:gd name="T35" fmla="*/ 54 h 108"/>
                <a:gd name="T36" fmla="*/ 0 w 107"/>
                <a:gd name="T37" fmla="*/ 50 h 108"/>
                <a:gd name="T38" fmla="*/ 24 w 107"/>
                <a:gd name="T39" fmla="*/ 52 h 108"/>
                <a:gd name="T40" fmla="*/ 81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6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30 w 107"/>
                <a:gd name="T57" fmla="*/ 43 h 108"/>
                <a:gd name="T58" fmla="*/ 46 w 107"/>
                <a:gd name="T59" fmla="*/ 47 h 108"/>
                <a:gd name="T60" fmla="*/ 75 w 107"/>
                <a:gd name="T61" fmla="*/ 46 h 108"/>
                <a:gd name="T62" fmla="*/ 93 w 107"/>
                <a:gd name="T63" fmla="*/ 44 h 108"/>
                <a:gd name="T64" fmla="*/ 109 w 107"/>
                <a:gd name="T65" fmla="*/ 34 h 108"/>
                <a:gd name="T66" fmla="*/ 91 w 107"/>
                <a:gd name="T67" fmla="*/ 42 h 108"/>
                <a:gd name="T68" fmla="*/ 66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9 w 107"/>
                <a:gd name="T79" fmla="*/ 44 h 108"/>
                <a:gd name="T80" fmla="*/ 79 w 107"/>
                <a:gd name="T81" fmla="*/ 30 h 108"/>
                <a:gd name="T82" fmla="*/ 71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71 w 107"/>
                <a:gd name="T95" fmla="*/ 24 h 108"/>
                <a:gd name="T96" fmla="*/ 79 w 107"/>
                <a:gd name="T97" fmla="*/ 18 h 108"/>
                <a:gd name="T98" fmla="*/ 75 w 107"/>
                <a:gd name="T99" fmla="*/ 18 h 108"/>
                <a:gd name="T100" fmla="*/ 52 w 107"/>
                <a:gd name="T101" fmla="*/ 21 h 108"/>
                <a:gd name="T102" fmla="*/ 46 w 107"/>
                <a:gd name="T103" fmla="*/ 18 h 108"/>
                <a:gd name="T104" fmla="*/ 40 w 107"/>
                <a:gd name="T105" fmla="*/ 6 h 108"/>
                <a:gd name="T106" fmla="*/ 38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67 w 107"/>
                <a:gd name="T113" fmla="*/ 0 h 108"/>
                <a:gd name="T114" fmla="*/ 71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4" y="108"/>
                  </a:moveTo>
                  <a:lnTo>
                    <a:pt x="63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5" y="87"/>
                  </a:lnTo>
                  <a:lnTo>
                    <a:pt x="61" y="90"/>
                  </a:lnTo>
                  <a:lnTo>
                    <a:pt x="48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2" y="86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6" y="77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30" y="84"/>
                  </a:lnTo>
                  <a:lnTo>
                    <a:pt x="40" y="87"/>
                  </a:lnTo>
                  <a:lnTo>
                    <a:pt x="48" y="89"/>
                  </a:lnTo>
                  <a:lnTo>
                    <a:pt x="57" y="89"/>
                  </a:lnTo>
                  <a:lnTo>
                    <a:pt x="75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5" y="73"/>
                  </a:lnTo>
                  <a:lnTo>
                    <a:pt x="81" y="74"/>
                  </a:lnTo>
                  <a:lnTo>
                    <a:pt x="54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4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4" y="70"/>
                  </a:lnTo>
                  <a:lnTo>
                    <a:pt x="56" y="74"/>
                  </a:lnTo>
                  <a:lnTo>
                    <a:pt x="71" y="76"/>
                  </a:lnTo>
                  <a:lnTo>
                    <a:pt x="85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3" y="68"/>
                  </a:lnTo>
                  <a:lnTo>
                    <a:pt x="5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30" y="53"/>
                  </a:lnTo>
                  <a:lnTo>
                    <a:pt x="38" y="58"/>
                  </a:lnTo>
                  <a:lnTo>
                    <a:pt x="46" y="61"/>
                  </a:lnTo>
                  <a:lnTo>
                    <a:pt x="56" y="61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9" y="44"/>
                  </a:lnTo>
                  <a:lnTo>
                    <a:pt x="81" y="52"/>
                  </a:lnTo>
                  <a:lnTo>
                    <a:pt x="65" y="61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9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4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2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40" y="6"/>
                  </a:lnTo>
                  <a:lnTo>
                    <a:pt x="38" y="12"/>
                  </a:lnTo>
                  <a:lnTo>
                    <a:pt x="38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2" y="16"/>
                  </a:lnTo>
                  <a:lnTo>
                    <a:pt x="57" y="0"/>
                  </a:lnTo>
                  <a:lnTo>
                    <a:pt x="61" y="15"/>
                  </a:lnTo>
                  <a:lnTo>
                    <a:pt x="61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284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3"/>
            <p:cNvSpPr>
              <a:spLocks noChangeShapeType="1"/>
            </p:cNvSpPr>
            <p:nvPr/>
          </p:nvSpPr>
          <p:spPr bwMode="auto">
            <a:xfrm flipV="1">
              <a:off x="4284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4230" y="1075"/>
              <a:ext cx="108" cy="105"/>
            </a:xfrm>
            <a:custGeom>
              <a:avLst/>
              <a:gdLst>
                <a:gd name="T0" fmla="*/ 73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5 w 107"/>
                <a:gd name="T7" fmla="*/ 67 h 108"/>
                <a:gd name="T8" fmla="*/ 48 w 107"/>
                <a:gd name="T9" fmla="*/ 72 h 108"/>
                <a:gd name="T10" fmla="*/ 22 w 107"/>
                <a:gd name="T11" fmla="*/ 71 h 108"/>
                <a:gd name="T12" fmla="*/ 12 w 107"/>
                <a:gd name="T13" fmla="*/ 66 h 108"/>
                <a:gd name="T14" fmla="*/ 2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40 w 107"/>
                <a:gd name="T21" fmla="*/ 67 h 108"/>
                <a:gd name="T22" fmla="*/ 48 w 107"/>
                <a:gd name="T23" fmla="*/ 69 h 108"/>
                <a:gd name="T24" fmla="*/ 85 w 107"/>
                <a:gd name="T25" fmla="*/ 66 h 108"/>
                <a:gd name="T26" fmla="*/ 117 w 107"/>
                <a:gd name="T27" fmla="*/ 54 h 108"/>
                <a:gd name="T28" fmla="*/ 105 w 107"/>
                <a:gd name="T29" fmla="*/ 53 h 108"/>
                <a:gd name="T30" fmla="*/ 64 w 107"/>
                <a:gd name="T31" fmla="*/ 59 h 108"/>
                <a:gd name="T32" fmla="*/ 26 w 107"/>
                <a:gd name="T33" fmla="*/ 59 h 108"/>
                <a:gd name="T34" fmla="*/ 14 w 107"/>
                <a:gd name="T35" fmla="*/ 54 h 108"/>
                <a:gd name="T36" fmla="*/ 0 w 107"/>
                <a:gd name="T37" fmla="*/ 50 h 108"/>
                <a:gd name="T38" fmla="*/ 24 w 107"/>
                <a:gd name="T39" fmla="*/ 52 h 108"/>
                <a:gd name="T40" fmla="*/ 81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6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30 w 107"/>
                <a:gd name="T57" fmla="*/ 43 h 108"/>
                <a:gd name="T58" fmla="*/ 46 w 107"/>
                <a:gd name="T59" fmla="*/ 47 h 108"/>
                <a:gd name="T60" fmla="*/ 75 w 107"/>
                <a:gd name="T61" fmla="*/ 46 h 108"/>
                <a:gd name="T62" fmla="*/ 93 w 107"/>
                <a:gd name="T63" fmla="*/ 44 h 108"/>
                <a:gd name="T64" fmla="*/ 109 w 107"/>
                <a:gd name="T65" fmla="*/ 34 h 108"/>
                <a:gd name="T66" fmla="*/ 91 w 107"/>
                <a:gd name="T67" fmla="*/ 42 h 108"/>
                <a:gd name="T68" fmla="*/ 66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9 w 107"/>
                <a:gd name="T79" fmla="*/ 44 h 108"/>
                <a:gd name="T80" fmla="*/ 79 w 107"/>
                <a:gd name="T81" fmla="*/ 30 h 108"/>
                <a:gd name="T82" fmla="*/ 71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71 w 107"/>
                <a:gd name="T95" fmla="*/ 24 h 108"/>
                <a:gd name="T96" fmla="*/ 79 w 107"/>
                <a:gd name="T97" fmla="*/ 18 h 108"/>
                <a:gd name="T98" fmla="*/ 75 w 107"/>
                <a:gd name="T99" fmla="*/ 18 h 108"/>
                <a:gd name="T100" fmla="*/ 52 w 107"/>
                <a:gd name="T101" fmla="*/ 21 h 108"/>
                <a:gd name="T102" fmla="*/ 46 w 107"/>
                <a:gd name="T103" fmla="*/ 18 h 108"/>
                <a:gd name="T104" fmla="*/ 40 w 107"/>
                <a:gd name="T105" fmla="*/ 6 h 108"/>
                <a:gd name="T106" fmla="*/ 38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68 w 107"/>
                <a:gd name="T113" fmla="*/ 0 h 108"/>
                <a:gd name="T114" fmla="*/ 71 w 107"/>
                <a:gd name="T115" fmla="*/ 15 h 108"/>
                <a:gd name="T116" fmla="*/ 64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4" y="108"/>
                  </a:moveTo>
                  <a:lnTo>
                    <a:pt x="63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5" y="87"/>
                  </a:lnTo>
                  <a:lnTo>
                    <a:pt x="61" y="90"/>
                  </a:lnTo>
                  <a:lnTo>
                    <a:pt x="48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2" y="86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6" y="77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30" y="84"/>
                  </a:lnTo>
                  <a:lnTo>
                    <a:pt x="40" y="87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75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5" y="73"/>
                  </a:lnTo>
                  <a:lnTo>
                    <a:pt x="81" y="74"/>
                  </a:lnTo>
                  <a:lnTo>
                    <a:pt x="54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4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4" y="70"/>
                  </a:lnTo>
                  <a:lnTo>
                    <a:pt x="56" y="74"/>
                  </a:lnTo>
                  <a:lnTo>
                    <a:pt x="71" y="76"/>
                  </a:lnTo>
                  <a:lnTo>
                    <a:pt x="85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3" y="68"/>
                  </a:lnTo>
                  <a:lnTo>
                    <a:pt x="5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30" y="53"/>
                  </a:lnTo>
                  <a:lnTo>
                    <a:pt x="38" y="58"/>
                  </a:lnTo>
                  <a:lnTo>
                    <a:pt x="46" y="61"/>
                  </a:lnTo>
                  <a:lnTo>
                    <a:pt x="56" y="61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9" y="44"/>
                  </a:lnTo>
                  <a:lnTo>
                    <a:pt x="81" y="52"/>
                  </a:lnTo>
                  <a:lnTo>
                    <a:pt x="65" y="61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9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4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2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40" y="6"/>
                  </a:lnTo>
                  <a:lnTo>
                    <a:pt x="38" y="12"/>
                  </a:lnTo>
                  <a:lnTo>
                    <a:pt x="38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2" y="16"/>
                  </a:lnTo>
                  <a:lnTo>
                    <a:pt x="58" y="0"/>
                  </a:lnTo>
                  <a:lnTo>
                    <a:pt x="61" y="15"/>
                  </a:lnTo>
                  <a:lnTo>
                    <a:pt x="61" y="30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4230" y="1075"/>
              <a:ext cx="108" cy="105"/>
            </a:xfrm>
            <a:custGeom>
              <a:avLst/>
              <a:gdLst>
                <a:gd name="T0" fmla="*/ 73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5 w 107"/>
                <a:gd name="T7" fmla="*/ 67 h 108"/>
                <a:gd name="T8" fmla="*/ 48 w 107"/>
                <a:gd name="T9" fmla="*/ 72 h 108"/>
                <a:gd name="T10" fmla="*/ 22 w 107"/>
                <a:gd name="T11" fmla="*/ 71 h 108"/>
                <a:gd name="T12" fmla="*/ 12 w 107"/>
                <a:gd name="T13" fmla="*/ 66 h 108"/>
                <a:gd name="T14" fmla="*/ 2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40 w 107"/>
                <a:gd name="T21" fmla="*/ 67 h 108"/>
                <a:gd name="T22" fmla="*/ 48 w 107"/>
                <a:gd name="T23" fmla="*/ 69 h 108"/>
                <a:gd name="T24" fmla="*/ 85 w 107"/>
                <a:gd name="T25" fmla="*/ 66 h 108"/>
                <a:gd name="T26" fmla="*/ 117 w 107"/>
                <a:gd name="T27" fmla="*/ 54 h 108"/>
                <a:gd name="T28" fmla="*/ 105 w 107"/>
                <a:gd name="T29" fmla="*/ 53 h 108"/>
                <a:gd name="T30" fmla="*/ 64 w 107"/>
                <a:gd name="T31" fmla="*/ 59 h 108"/>
                <a:gd name="T32" fmla="*/ 26 w 107"/>
                <a:gd name="T33" fmla="*/ 59 h 108"/>
                <a:gd name="T34" fmla="*/ 14 w 107"/>
                <a:gd name="T35" fmla="*/ 54 h 108"/>
                <a:gd name="T36" fmla="*/ 0 w 107"/>
                <a:gd name="T37" fmla="*/ 50 h 108"/>
                <a:gd name="T38" fmla="*/ 24 w 107"/>
                <a:gd name="T39" fmla="*/ 52 h 108"/>
                <a:gd name="T40" fmla="*/ 81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6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30 w 107"/>
                <a:gd name="T57" fmla="*/ 43 h 108"/>
                <a:gd name="T58" fmla="*/ 46 w 107"/>
                <a:gd name="T59" fmla="*/ 47 h 108"/>
                <a:gd name="T60" fmla="*/ 75 w 107"/>
                <a:gd name="T61" fmla="*/ 46 h 108"/>
                <a:gd name="T62" fmla="*/ 93 w 107"/>
                <a:gd name="T63" fmla="*/ 44 h 108"/>
                <a:gd name="T64" fmla="*/ 109 w 107"/>
                <a:gd name="T65" fmla="*/ 34 h 108"/>
                <a:gd name="T66" fmla="*/ 91 w 107"/>
                <a:gd name="T67" fmla="*/ 42 h 108"/>
                <a:gd name="T68" fmla="*/ 66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9 w 107"/>
                <a:gd name="T79" fmla="*/ 44 h 108"/>
                <a:gd name="T80" fmla="*/ 79 w 107"/>
                <a:gd name="T81" fmla="*/ 30 h 108"/>
                <a:gd name="T82" fmla="*/ 71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71 w 107"/>
                <a:gd name="T95" fmla="*/ 24 h 108"/>
                <a:gd name="T96" fmla="*/ 79 w 107"/>
                <a:gd name="T97" fmla="*/ 18 h 108"/>
                <a:gd name="T98" fmla="*/ 75 w 107"/>
                <a:gd name="T99" fmla="*/ 18 h 108"/>
                <a:gd name="T100" fmla="*/ 52 w 107"/>
                <a:gd name="T101" fmla="*/ 21 h 108"/>
                <a:gd name="T102" fmla="*/ 46 w 107"/>
                <a:gd name="T103" fmla="*/ 18 h 108"/>
                <a:gd name="T104" fmla="*/ 40 w 107"/>
                <a:gd name="T105" fmla="*/ 6 h 108"/>
                <a:gd name="T106" fmla="*/ 38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68 w 107"/>
                <a:gd name="T113" fmla="*/ 0 h 108"/>
                <a:gd name="T114" fmla="*/ 71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4" y="108"/>
                  </a:moveTo>
                  <a:lnTo>
                    <a:pt x="63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5" y="87"/>
                  </a:lnTo>
                  <a:lnTo>
                    <a:pt x="61" y="90"/>
                  </a:lnTo>
                  <a:lnTo>
                    <a:pt x="48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2" y="86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6" y="77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30" y="84"/>
                  </a:lnTo>
                  <a:lnTo>
                    <a:pt x="40" y="87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75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5" y="73"/>
                  </a:lnTo>
                  <a:lnTo>
                    <a:pt x="81" y="74"/>
                  </a:lnTo>
                  <a:lnTo>
                    <a:pt x="54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4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4" y="70"/>
                  </a:lnTo>
                  <a:lnTo>
                    <a:pt x="56" y="74"/>
                  </a:lnTo>
                  <a:lnTo>
                    <a:pt x="71" y="76"/>
                  </a:lnTo>
                  <a:lnTo>
                    <a:pt x="85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3" y="68"/>
                  </a:lnTo>
                  <a:lnTo>
                    <a:pt x="5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30" y="53"/>
                  </a:lnTo>
                  <a:lnTo>
                    <a:pt x="38" y="58"/>
                  </a:lnTo>
                  <a:lnTo>
                    <a:pt x="46" y="61"/>
                  </a:lnTo>
                  <a:lnTo>
                    <a:pt x="56" y="61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9" y="44"/>
                  </a:lnTo>
                  <a:lnTo>
                    <a:pt x="81" y="52"/>
                  </a:lnTo>
                  <a:lnTo>
                    <a:pt x="65" y="61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9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4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2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40" y="6"/>
                  </a:lnTo>
                  <a:lnTo>
                    <a:pt x="38" y="12"/>
                  </a:lnTo>
                  <a:lnTo>
                    <a:pt x="38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2" y="16"/>
                  </a:lnTo>
                  <a:lnTo>
                    <a:pt x="58" y="0"/>
                  </a:lnTo>
                  <a:lnTo>
                    <a:pt x="61" y="15"/>
                  </a:lnTo>
                  <a:lnTo>
                    <a:pt x="61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4356" y="1061"/>
              <a:ext cx="1" cy="134"/>
            </a:xfrm>
            <a:custGeom>
              <a:avLst/>
              <a:gdLst>
                <a:gd name="T0" fmla="*/ 0 w 1"/>
                <a:gd name="T1" fmla="*/ 109 h 137"/>
                <a:gd name="T2" fmla="*/ 0 w 1"/>
                <a:gd name="T3" fmla="*/ 0 h 137"/>
                <a:gd name="T4" fmla="*/ 0 w 1"/>
                <a:gd name="T5" fmla="*/ 109 h 137"/>
                <a:gd name="T6" fmla="*/ 0 60000 65536"/>
                <a:gd name="T7" fmla="*/ 0 60000 65536"/>
                <a:gd name="T8" fmla="*/ 0 60000 65536"/>
                <a:gd name="T9" fmla="*/ 0 w 1"/>
                <a:gd name="T10" fmla="*/ 0 h 137"/>
                <a:gd name="T11" fmla="*/ 1 w 1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 flipV="1">
              <a:off x="4356" y="1061"/>
              <a:ext cx="1" cy="134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4280" y="1028"/>
              <a:ext cx="151" cy="146"/>
            </a:xfrm>
            <a:custGeom>
              <a:avLst/>
              <a:gdLst>
                <a:gd name="T0" fmla="*/ 96 w 150"/>
                <a:gd name="T1" fmla="*/ 101 h 150"/>
                <a:gd name="T2" fmla="*/ 146 w 150"/>
                <a:gd name="T3" fmla="*/ 89 h 150"/>
                <a:gd name="T4" fmla="*/ 132 w 150"/>
                <a:gd name="T5" fmla="*/ 89 h 150"/>
                <a:gd name="T6" fmla="*/ 65 w 150"/>
                <a:gd name="T7" fmla="*/ 98 h 150"/>
                <a:gd name="T8" fmla="*/ 31 w 150"/>
                <a:gd name="T9" fmla="*/ 97 h 150"/>
                <a:gd name="T10" fmla="*/ 9 w 150"/>
                <a:gd name="T11" fmla="*/ 86 h 150"/>
                <a:gd name="T12" fmla="*/ 9 w 150"/>
                <a:gd name="T13" fmla="*/ 81 h 150"/>
                <a:gd name="T14" fmla="*/ 41 w 150"/>
                <a:gd name="T15" fmla="*/ 89 h 150"/>
                <a:gd name="T16" fmla="*/ 67 w 150"/>
                <a:gd name="T17" fmla="*/ 92 h 150"/>
                <a:gd name="T18" fmla="*/ 114 w 150"/>
                <a:gd name="T19" fmla="*/ 90 h 150"/>
                <a:gd name="T20" fmla="*/ 160 w 150"/>
                <a:gd name="T21" fmla="*/ 79 h 150"/>
                <a:gd name="T22" fmla="*/ 122 w 150"/>
                <a:gd name="T23" fmla="*/ 78 h 150"/>
                <a:gd name="T24" fmla="*/ 47 w 150"/>
                <a:gd name="T25" fmla="*/ 84 h 150"/>
                <a:gd name="T26" fmla="*/ 19 w 150"/>
                <a:gd name="T27" fmla="*/ 79 h 150"/>
                <a:gd name="T28" fmla="*/ 0 w 150"/>
                <a:gd name="T29" fmla="*/ 72 h 150"/>
                <a:gd name="T30" fmla="*/ 108 w 150"/>
                <a:gd name="T31" fmla="*/ 80 h 150"/>
                <a:gd name="T32" fmla="*/ 142 w 150"/>
                <a:gd name="T33" fmla="*/ 78 h 150"/>
                <a:gd name="T34" fmla="*/ 152 w 150"/>
                <a:gd name="T35" fmla="*/ 74 h 150"/>
                <a:gd name="T36" fmla="*/ 126 w 150"/>
                <a:gd name="T37" fmla="*/ 74 h 150"/>
                <a:gd name="T38" fmla="*/ 53 w 150"/>
                <a:gd name="T39" fmla="*/ 77 h 150"/>
                <a:gd name="T40" fmla="*/ 39 w 150"/>
                <a:gd name="T41" fmla="*/ 69 h 150"/>
                <a:gd name="T42" fmla="*/ 41 w 150"/>
                <a:gd name="T43" fmla="*/ 55 h 150"/>
                <a:gd name="T44" fmla="*/ 89 w 150"/>
                <a:gd name="T45" fmla="*/ 63 h 150"/>
                <a:gd name="T46" fmla="*/ 126 w 150"/>
                <a:gd name="T47" fmla="*/ 55 h 150"/>
                <a:gd name="T48" fmla="*/ 146 w 150"/>
                <a:gd name="T49" fmla="*/ 48 h 150"/>
                <a:gd name="T50" fmla="*/ 100 w 150"/>
                <a:gd name="T51" fmla="*/ 63 h 150"/>
                <a:gd name="T52" fmla="*/ 59 w 150"/>
                <a:gd name="T53" fmla="*/ 68 h 150"/>
                <a:gd name="T54" fmla="*/ 41 w 150"/>
                <a:gd name="T55" fmla="*/ 62 h 150"/>
                <a:gd name="T56" fmla="*/ 29 w 150"/>
                <a:gd name="T57" fmla="*/ 53 h 150"/>
                <a:gd name="T58" fmla="*/ 33 w 150"/>
                <a:gd name="T59" fmla="*/ 51 h 150"/>
                <a:gd name="T60" fmla="*/ 92 w 150"/>
                <a:gd name="T61" fmla="*/ 56 h 150"/>
                <a:gd name="T62" fmla="*/ 104 w 150"/>
                <a:gd name="T63" fmla="*/ 48 h 150"/>
                <a:gd name="T64" fmla="*/ 94 w 150"/>
                <a:gd name="T65" fmla="*/ 46 h 150"/>
                <a:gd name="T66" fmla="*/ 55 w 150"/>
                <a:gd name="T67" fmla="*/ 42 h 150"/>
                <a:gd name="T68" fmla="*/ 25 w 150"/>
                <a:gd name="T69" fmla="*/ 19 h 150"/>
                <a:gd name="T70" fmla="*/ 45 w 150"/>
                <a:gd name="T71" fmla="*/ 38 h 150"/>
                <a:gd name="T72" fmla="*/ 87 w 150"/>
                <a:gd name="T73" fmla="*/ 42 h 150"/>
                <a:gd name="T74" fmla="*/ 106 w 150"/>
                <a:gd name="T75" fmla="*/ 18 h 150"/>
                <a:gd name="T76" fmla="*/ 94 w 150"/>
                <a:gd name="T77" fmla="*/ 24 h 150"/>
                <a:gd name="T78" fmla="*/ 65 w 150"/>
                <a:gd name="T79" fmla="*/ 24 h 150"/>
                <a:gd name="T80" fmla="*/ 55 w 150"/>
                <a:gd name="T81" fmla="*/ 8 h 150"/>
                <a:gd name="T82" fmla="*/ 55 w 150"/>
                <a:gd name="T83" fmla="*/ 24 h 150"/>
                <a:gd name="T84" fmla="*/ 69 w 150"/>
                <a:gd name="T85" fmla="*/ 22 h 150"/>
                <a:gd name="T86" fmla="*/ 91 w 150"/>
                <a:gd name="T87" fmla="*/ 0 h 150"/>
                <a:gd name="T88" fmla="*/ 94 w 150"/>
                <a:gd name="T89" fmla="*/ 30 h 1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0"/>
                <a:gd name="T136" fmla="*/ 0 h 150"/>
                <a:gd name="T137" fmla="*/ 150 w 150"/>
                <a:gd name="T138" fmla="*/ 150 h 1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0" h="150">
                  <a:moveTo>
                    <a:pt x="75" y="150"/>
                  </a:moveTo>
                  <a:lnTo>
                    <a:pt x="86" y="132"/>
                  </a:lnTo>
                  <a:lnTo>
                    <a:pt x="116" y="127"/>
                  </a:lnTo>
                  <a:lnTo>
                    <a:pt x="130" y="121"/>
                  </a:lnTo>
                  <a:lnTo>
                    <a:pt x="136" y="118"/>
                  </a:lnTo>
                  <a:lnTo>
                    <a:pt x="140" y="115"/>
                  </a:lnTo>
                  <a:lnTo>
                    <a:pt x="122" y="118"/>
                  </a:lnTo>
                  <a:lnTo>
                    <a:pt x="104" y="122"/>
                  </a:lnTo>
                  <a:lnTo>
                    <a:pt x="84" y="125"/>
                  </a:lnTo>
                  <a:lnTo>
                    <a:pt x="65" y="128"/>
                  </a:lnTo>
                  <a:lnTo>
                    <a:pt x="47" y="129"/>
                  </a:lnTo>
                  <a:lnTo>
                    <a:pt x="39" y="128"/>
                  </a:lnTo>
                  <a:lnTo>
                    <a:pt x="31" y="127"/>
                  </a:lnTo>
                  <a:lnTo>
                    <a:pt x="23" y="124"/>
                  </a:lnTo>
                  <a:lnTo>
                    <a:pt x="15" y="119"/>
                  </a:lnTo>
                  <a:lnTo>
                    <a:pt x="9" y="113"/>
                  </a:lnTo>
                  <a:lnTo>
                    <a:pt x="2" y="106"/>
                  </a:lnTo>
                  <a:lnTo>
                    <a:pt x="9" y="106"/>
                  </a:lnTo>
                  <a:lnTo>
                    <a:pt x="15" y="107"/>
                  </a:lnTo>
                  <a:lnTo>
                    <a:pt x="29" y="112"/>
                  </a:lnTo>
                  <a:lnTo>
                    <a:pt x="41" y="118"/>
                  </a:lnTo>
                  <a:lnTo>
                    <a:pt x="55" y="121"/>
                  </a:lnTo>
                  <a:lnTo>
                    <a:pt x="67" y="122"/>
                  </a:lnTo>
                  <a:lnTo>
                    <a:pt x="79" y="122"/>
                  </a:lnTo>
                  <a:lnTo>
                    <a:pt x="90" y="121"/>
                  </a:lnTo>
                  <a:lnTo>
                    <a:pt x="104" y="119"/>
                  </a:lnTo>
                  <a:lnTo>
                    <a:pt x="128" y="112"/>
                  </a:lnTo>
                  <a:lnTo>
                    <a:pt x="150" y="103"/>
                  </a:lnTo>
                  <a:lnTo>
                    <a:pt x="140" y="101"/>
                  </a:lnTo>
                  <a:lnTo>
                    <a:pt x="132" y="100"/>
                  </a:lnTo>
                  <a:lnTo>
                    <a:pt x="112" y="101"/>
                  </a:lnTo>
                  <a:lnTo>
                    <a:pt x="75" y="107"/>
                  </a:lnTo>
                  <a:lnTo>
                    <a:pt x="55" y="110"/>
                  </a:lnTo>
                  <a:lnTo>
                    <a:pt x="47" y="110"/>
                  </a:lnTo>
                  <a:lnTo>
                    <a:pt x="37" y="109"/>
                  </a:lnTo>
                  <a:lnTo>
                    <a:pt x="27" y="107"/>
                  </a:lnTo>
                  <a:lnTo>
                    <a:pt x="19" y="103"/>
                  </a:lnTo>
                  <a:lnTo>
                    <a:pt x="9" y="98"/>
                  </a:lnTo>
                  <a:lnTo>
                    <a:pt x="0" y="92"/>
                  </a:lnTo>
                  <a:lnTo>
                    <a:pt x="33" y="97"/>
                  </a:lnTo>
                  <a:lnTo>
                    <a:pt x="77" y="103"/>
                  </a:lnTo>
                  <a:lnTo>
                    <a:pt x="98" y="104"/>
                  </a:lnTo>
                  <a:lnTo>
                    <a:pt x="118" y="104"/>
                  </a:lnTo>
                  <a:lnTo>
                    <a:pt x="126" y="103"/>
                  </a:lnTo>
                  <a:lnTo>
                    <a:pt x="132" y="101"/>
                  </a:lnTo>
                  <a:lnTo>
                    <a:pt x="138" y="98"/>
                  </a:lnTo>
                  <a:lnTo>
                    <a:pt x="142" y="95"/>
                  </a:lnTo>
                  <a:lnTo>
                    <a:pt x="136" y="94"/>
                  </a:lnTo>
                  <a:lnTo>
                    <a:pt x="130" y="94"/>
                  </a:lnTo>
                  <a:lnTo>
                    <a:pt x="116" y="95"/>
                  </a:lnTo>
                  <a:lnTo>
                    <a:pt x="79" y="100"/>
                  </a:lnTo>
                  <a:lnTo>
                    <a:pt x="61" y="101"/>
                  </a:lnTo>
                  <a:lnTo>
                    <a:pt x="53" y="100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9" y="89"/>
                  </a:lnTo>
                  <a:lnTo>
                    <a:pt x="39" y="83"/>
                  </a:lnTo>
                  <a:lnTo>
                    <a:pt x="41" y="75"/>
                  </a:lnTo>
                  <a:lnTo>
                    <a:pt x="51" y="81"/>
                  </a:lnTo>
                  <a:lnTo>
                    <a:pt x="65" y="83"/>
                  </a:lnTo>
                  <a:lnTo>
                    <a:pt x="79" y="83"/>
                  </a:lnTo>
                  <a:lnTo>
                    <a:pt x="90" y="83"/>
                  </a:lnTo>
                  <a:lnTo>
                    <a:pt x="104" y="79"/>
                  </a:lnTo>
                  <a:lnTo>
                    <a:pt x="116" y="75"/>
                  </a:lnTo>
                  <a:lnTo>
                    <a:pt x="128" y="69"/>
                  </a:lnTo>
                  <a:lnTo>
                    <a:pt x="136" y="61"/>
                  </a:lnTo>
                  <a:lnTo>
                    <a:pt x="126" y="66"/>
                  </a:lnTo>
                  <a:lnTo>
                    <a:pt x="114" y="72"/>
                  </a:lnTo>
                  <a:lnTo>
                    <a:pt x="90" y="83"/>
                  </a:lnTo>
                  <a:lnTo>
                    <a:pt x="77" y="88"/>
                  </a:lnTo>
                  <a:lnTo>
                    <a:pt x="65" y="89"/>
                  </a:lnTo>
                  <a:lnTo>
                    <a:pt x="59" y="88"/>
                  </a:lnTo>
                  <a:lnTo>
                    <a:pt x="53" y="86"/>
                  </a:lnTo>
                  <a:lnTo>
                    <a:pt x="47" y="85"/>
                  </a:lnTo>
                  <a:lnTo>
                    <a:pt x="41" y="82"/>
                  </a:lnTo>
                  <a:lnTo>
                    <a:pt x="31" y="73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41" y="67"/>
                  </a:lnTo>
                  <a:lnTo>
                    <a:pt x="65" y="72"/>
                  </a:lnTo>
                  <a:lnTo>
                    <a:pt x="82" y="76"/>
                  </a:lnTo>
                  <a:lnTo>
                    <a:pt x="90" y="66"/>
                  </a:lnTo>
                  <a:lnTo>
                    <a:pt x="94" y="61"/>
                  </a:lnTo>
                  <a:lnTo>
                    <a:pt x="96" y="55"/>
                  </a:lnTo>
                  <a:lnTo>
                    <a:pt x="84" y="57"/>
                  </a:lnTo>
                  <a:lnTo>
                    <a:pt x="75" y="58"/>
                  </a:lnTo>
                  <a:lnTo>
                    <a:pt x="65" y="55"/>
                  </a:lnTo>
                  <a:lnTo>
                    <a:pt x="55" y="52"/>
                  </a:lnTo>
                  <a:lnTo>
                    <a:pt x="47" y="48"/>
                  </a:lnTo>
                  <a:lnTo>
                    <a:pt x="39" y="42"/>
                  </a:lnTo>
                  <a:lnTo>
                    <a:pt x="25" y="29"/>
                  </a:lnTo>
                  <a:lnTo>
                    <a:pt x="35" y="39"/>
                  </a:lnTo>
                  <a:lnTo>
                    <a:pt x="45" y="48"/>
                  </a:lnTo>
                  <a:lnTo>
                    <a:pt x="55" y="52"/>
                  </a:lnTo>
                  <a:lnTo>
                    <a:pt x="67" y="54"/>
                  </a:lnTo>
                  <a:lnTo>
                    <a:pt x="77" y="52"/>
                  </a:lnTo>
                  <a:lnTo>
                    <a:pt x="84" y="48"/>
                  </a:lnTo>
                  <a:lnTo>
                    <a:pt x="92" y="39"/>
                  </a:lnTo>
                  <a:lnTo>
                    <a:pt x="96" y="27"/>
                  </a:lnTo>
                  <a:lnTo>
                    <a:pt x="90" y="32"/>
                  </a:lnTo>
                  <a:lnTo>
                    <a:pt x="84" y="34"/>
                  </a:lnTo>
                  <a:lnTo>
                    <a:pt x="71" y="42"/>
                  </a:lnTo>
                  <a:lnTo>
                    <a:pt x="65" y="34"/>
                  </a:lnTo>
                  <a:lnTo>
                    <a:pt x="61" y="26"/>
                  </a:lnTo>
                  <a:lnTo>
                    <a:pt x="55" y="8"/>
                  </a:lnTo>
                  <a:lnTo>
                    <a:pt x="51" y="17"/>
                  </a:lnTo>
                  <a:lnTo>
                    <a:pt x="51" y="26"/>
                  </a:lnTo>
                  <a:lnTo>
                    <a:pt x="55" y="34"/>
                  </a:lnTo>
                  <a:lnTo>
                    <a:pt x="61" y="42"/>
                  </a:lnTo>
                  <a:lnTo>
                    <a:pt x="69" y="32"/>
                  </a:lnTo>
                  <a:lnTo>
                    <a:pt x="73" y="21"/>
                  </a:lnTo>
                  <a:lnTo>
                    <a:pt x="81" y="0"/>
                  </a:lnTo>
                  <a:lnTo>
                    <a:pt x="82" y="11"/>
                  </a:lnTo>
                  <a:lnTo>
                    <a:pt x="84" y="20"/>
                  </a:lnTo>
                  <a:lnTo>
                    <a:pt x="84" y="40"/>
                  </a:lnTo>
                  <a:lnTo>
                    <a:pt x="75" y="15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4280" y="1028"/>
              <a:ext cx="151" cy="146"/>
            </a:xfrm>
            <a:custGeom>
              <a:avLst/>
              <a:gdLst>
                <a:gd name="T0" fmla="*/ 96 w 150"/>
                <a:gd name="T1" fmla="*/ 101 h 150"/>
                <a:gd name="T2" fmla="*/ 146 w 150"/>
                <a:gd name="T3" fmla="*/ 89 h 150"/>
                <a:gd name="T4" fmla="*/ 132 w 150"/>
                <a:gd name="T5" fmla="*/ 89 h 150"/>
                <a:gd name="T6" fmla="*/ 65 w 150"/>
                <a:gd name="T7" fmla="*/ 98 h 150"/>
                <a:gd name="T8" fmla="*/ 31 w 150"/>
                <a:gd name="T9" fmla="*/ 97 h 150"/>
                <a:gd name="T10" fmla="*/ 9 w 150"/>
                <a:gd name="T11" fmla="*/ 86 h 150"/>
                <a:gd name="T12" fmla="*/ 9 w 150"/>
                <a:gd name="T13" fmla="*/ 81 h 150"/>
                <a:gd name="T14" fmla="*/ 41 w 150"/>
                <a:gd name="T15" fmla="*/ 89 h 150"/>
                <a:gd name="T16" fmla="*/ 67 w 150"/>
                <a:gd name="T17" fmla="*/ 92 h 150"/>
                <a:gd name="T18" fmla="*/ 114 w 150"/>
                <a:gd name="T19" fmla="*/ 90 h 150"/>
                <a:gd name="T20" fmla="*/ 160 w 150"/>
                <a:gd name="T21" fmla="*/ 79 h 150"/>
                <a:gd name="T22" fmla="*/ 122 w 150"/>
                <a:gd name="T23" fmla="*/ 78 h 150"/>
                <a:gd name="T24" fmla="*/ 47 w 150"/>
                <a:gd name="T25" fmla="*/ 84 h 150"/>
                <a:gd name="T26" fmla="*/ 19 w 150"/>
                <a:gd name="T27" fmla="*/ 79 h 150"/>
                <a:gd name="T28" fmla="*/ 0 w 150"/>
                <a:gd name="T29" fmla="*/ 72 h 150"/>
                <a:gd name="T30" fmla="*/ 108 w 150"/>
                <a:gd name="T31" fmla="*/ 80 h 150"/>
                <a:gd name="T32" fmla="*/ 142 w 150"/>
                <a:gd name="T33" fmla="*/ 78 h 150"/>
                <a:gd name="T34" fmla="*/ 152 w 150"/>
                <a:gd name="T35" fmla="*/ 74 h 150"/>
                <a:gd name="T36" fmla="*/ 126 w 150"/>
                <a:gd name="T37" fmla="*/ 74 h 150"/>
                <a:gd name="T38" fmla="*/ 53 w 150"/>
                <a:gd name="T39" fmla="*/ 77 h 150"/>
                <a:gd name="T40" fmla="*/ 39 w 150"/>
                <a:gd name="T41" fmla="*/ 69 h 150"/>
                <a:gd name="T42" fmla="*/ 41 w 150"/>
                <a:gd name="T43" fmla="*/ 55 h 150"/>
                <a:gd name="T44" fmla="*/ 89 w 150"/>
                <a:gd name="T45" fmla="*/ 63 h 150"/>
                <a:gd name="T46" fmla="*/ 126 w 150"/>
                <a:gd name="T47" fmla="*/ 55 h 150"/>
                <a:gd name="T48" fmla="*/ 146 w 150"/>
                <a:gd name="T49" fmla="*/ 48 h 150"/>
                <a:gd name="T50" fmla="*/ 100 w 150"/>
                <a:gd name="T51" fmla="*/ 63 h 150"/>
                <a:gd name="T52" fmla="*/ 59 w 150"/>
                <a:gd name="T53" fmla="*/ 68 h 150"/>
                <a:gd name="T54" fmla="*/ 41 w 150"/>
                <a:gd name="T55" fmla="*/ 62 h 150"/>
                <a:gd name="T56" fmla="*/ 29 w 150"/>
                <a:gd name="T57" fmla="*/ 53 h 150"/>
                <a:gd name="T58" fmla="*/ 33 w 150"/>
                <a:gd name="T59" fmla="*/ 51 h 150"/>
                <a:gd name="T60" fmla="*/ 92 w 150"/>
                <a:gd name="T61" fmla="*/ 56 h 150"/>
                <a:gd name="T62" fmla="*/ 104 w 150"/>
                <a:gd name="T63" fmla="*/ 48 h 150"/>
                <a:gd name="T64" fmla="*/ 94 w 150"/>
                <a:gd name="T65" fmla="*/ 46 h 150"/>
                <a:gd name="T66" fmla="*/ 55 w 150"/>
                <a:gd name="T67" fmla="*/ 42 h 150"/>
                <a:gd name="T68" fmla="*/ 25 w 150"/>
                <a:gd name="T69" fmla="*/ 19 h 150"/>
                <a:gd name="T70" fmla="*/ 45 w 150"/>
                <a:gd name="T71" fmla="*/ 38 h 150"/>
                <a:gd name="T72" fmla="*/ 87 w 150"/>
                <a:gd name="T73" fmla="*/ 42 h 150"/>
                <a:gd name="T74" fmla="*/ 106 w 150"/>
                <a:gd name="T75" fmla="*/ 18 h 150"/>
                <a:gd name="T76" fmla="*/ 94 w 150"/>
                <a:gd name="T77" fmla="*/ 24 h 150"/>
                <a:gd name="T78" fmla="*/ 65 w 150"/>
                <a:gd name="T79" fmla="*/ 24 h 150"/>
                <a:gd name="T80" fmla="*/ 55 w 150"/>
                <a:gd name="T81" fmla="*/ 8 h 150"/>
                <a:gd name="T82" fmla="*/ 55 w 150"/>
                <a:gd name="T83" fmla="*/ 24 h 150"/>
                <a:gd name="T84" fmla="*/ 69 w 150"/>
                <a:gd name="T85" fmla="*/ 22 h 150"/>
                <a:gd name="T86" fmla="*/ 91 w 150"/>
                <a:gd name="T87" fmla="*/ 0 h 150"/>
                <a:gd name="T88" fmla="*/ 94 w 150"/>
                <a:gd name="T89" fmla="*/ 30 h 1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0"/>
                <a:gd name="T136" fmla="*/ 0 h 150"/>
                <a:gd name="T137" fmla="*/ 150 w 150"/>
                <a:gd name="T138" fmla="*/ 150 h 1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0" h="150">
                  <a:moveTo>
                    <a:pt x="75" y="150"/>
                  </a:moveTo>
                  <a:lnTo>
                    <a:pt x="86" y="132"/>
                  </a:lnTo>
                  <a:lnTo>
                    <a:pt x="116" y="127"/>
                  </a:lnTo>
                  <a:lnTo>
                    <a:pt x="130" y="121"/>
                  </a:lnTo>
                  <a:lnTo>
                    <a:pt x="136" y="118"/>
                  </a:lnTo>
                  <a:lnTo>
                    <a:pt x="140" y="115"/>
                  </a:lnTo>
                  <a:lnTo>
                    <a:pt x="122" y="118"/>
                  </a:lnTo>
                  <a:lnTo>
                    <a:pt x="104" y="122"/>
                  </a:lnTo>
                  <a:lnTo>
                    <a:pt x="84" y="125"/>
                  </a:lnTo>
                  <a:lnTo>
                    <a:pt x="65" y="128"/>
                  </a:lnTo>
                  <a:lnTo>
                    <a:pt x="47" y="129"/>
                  </a:lnTo>
                  <a:lnTo>
                    <a:pt x="39" y="128"/>
                  </a:lnTo>
                  <a:lnTo>
                    <a:pt x="31" y="127"/>
                  </a:lnTo>
                  <a:lnTo>
                    <a:pt x="23" y="124"/>
                  </a:lnTo>
                  <a:lnTo>
                    <a:pt x="15" y="119"/>
                  </a:lnTo>
                  <a:lnTo>
                    <a:pt x="9" y="113"/>
                  </a:lnTo>
                  <a:lnTo>
                    <a:pt x="2" y="106"/>
                  </a:lnTo>
                  <a:lnTo>
                    <a:pt x="9" y="106"/>
                  </a:lnTo>
                  <a:lnTo>
                    <a:pt x="15" y="107"/>
                  </a:lnTo>
                  <a:lnTo>
                    <a:pt x="29" y="112"/>
                  </a:lnTo>
                  <a:lnTo>
                    <a:pt x="41" y="118"/>
                  </a:lnTo>
                  <a:lnTo>
                    <a:pt x="55" y="121"/>
                  </a:lnTo>
                  <a:lnTo>
                    <a:pt x="67" y="122"/>
                  </a:lnTo>
                  <a:lnTo>
                    <a:pt x="79" y="122"/>
                  </a:lnTo>
                  <a:lnTo>
                    <a:pt x="90" y="121"/>
                  </a:lnTo>
                  <a:lnTo>
                    <a:pt x="104" y="119"/>
                  </a:lnTo>
                  <a:lnTo>
                    <a:pt x="128" y="112"/>
                  </a:lnTo>
                  <a:lnTo>
                    <a:pt x="150" y="103"/>
                  </a:lnTo>
                  <a:lnTo>
                    <a:pt x="140" y="101"/>
                  </a:lnTo>
                  <a:lnTo>
                    <a:pt x="132" y="100"/>
                  </a:lnTo>
                  <a:lnTo>
                    <a:pt x="112" y="101"/>
                  </a:lnTo>
                  <a:lnTo>
                    <a:pt x="75" y="107"/>
                  </a:lnTo>
                  <a:lnTo>
                    <a:pt x="55" y="110"/>
                  </a:lnTo>
                  <a:lnTo>
                    <a:pt x="47" y="110"/>
                  </a:lnTo>
                  <a:lnTo>
                    <a:pt x="37" y="109"/>
                  </a:lnTo>
                  <a:lnTo>
                    <a:pt x="27" y="107"/>
                  </a:lnTo>
                  <a:lnTo>
                    <a:pt x="19" y="103"/>
                  </a:lnTo>
                  <a:lnTo>
                    <a:pt x="9" y="98"/>
                  </a:lnTo>
                  <a:lnTo>
                    <a:pt x="0" y="92"/>
                  </a:lnTo>
                  <a:lnTo>
                    <a:pt x="33" y="97"/>
                  </a:lnTo>
                  <a:lnTo>
                    <a:pt x="77" y="103"/>
                  </a:lnTo>
                  <a:lnTo>
                    <a:pt x="98" y="104"/>
                  </a:lnTo>
                  <a:lnTo>
                    <a:pt x="118" y="104"/>
                  </a:lnTo>
                  <a:lnTo>
                    <a:pt x="126" y="103"/>
                  </a:lnTo>
                  <a:lnTo>
                    <a:pt x="132" y="101"/>
                  </a:lnTo>
                  <a:lnTo>
                    <a:pt x="138" y="98"/>
                  </a:lnTo>
                  <a:lnTo>
                    <a:pt x="142" y="95"/>
                  </a:lnTo>
                  <a:lnTo>
                    <a:pt x="136" y="94"/>
                  </a:lnTo>
                  <a:lnTo>
                    <a:pt x="130" y="94"/>
                  </a:lnTo>
                  <a:lnTo>
                    <a:pt x="116" y="95"/>
                  </a:lnTo>
                  <a:lnTo>
                    <a:pt x="79" y="100"/>
                  </a:lnTo>
                  <a:lnTo>
                    <a:pt x="61" y="101"/>
                  </a:lnTo>
                  <a:lnTo>
                    <a:pt x="53" y="100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9" y="89"/>
                  </a:lnTo>
                  <a:lnTo>
                    <a:pt x="39" y="83"/>
                  </a:lnTo>
                  <a:lnTo>
                    <a:pt x="41" y="75"/>
                  </a:lnTo>
                  <a:lnTo>
                    <a:pt x="51" y="81"/>
                  </a:lnTo>
                  <a:lnTo>
                    <a:pt x="65" y="83"/>
                  </a:lnTo>
                  <a:lnTo>
                    <a:pt x="79" y="83"/>
                  </a:lnTo>
                  <a:lnTo>
                    <a:pt x="90" y="83"/>
                  </a:lnTo>
                  <a:lnTo>
                    <a:pt x="104" y="79"/>
                  </a:lnTo>
                  <a:lnTo>
                    <a:pt x="116" y="75"/>
                  </a:lnTo>
                  <a:lnTo>
                    <a:pt x="128" y="69"/>
                  </a:lnTo>
                  <a:lnTo>
                    <a:pt x="136" y="61"/>
                  </a:lnTo>
                  <a:lnTo>
                    <a:pt x="126" y="66"/>
                  </a:lnTo>
                  <a:lnTo>
                    <a:pt x="114" y="72"/>
                  </a:lnTo>
                  <a:lnTo>
                    <a:pt x="90" y="83"/>
                  </a:lnTo>
                  <a:lnTo>
                    <a:pt x="77" y="88"/>
                  </a:lnTo>
                  <a:lnTo>
                    <a:pt x="65" y="89"/>
                  </a:lnTo>
                  <a:lnTo>
                    <a:pt x="59" y="88"/>
                  </a:lnTo>
                  <a:lnTo>
                    <a:pt x="53" y="86"/>
                  </a:lnTo>
                  <a:lnTo>
                    <a:pt x="47" y="85"/>
                  </a:lnTo>
                  <a:lnTo>
                    <a:pt x="41" y="82"/>
                  </a:lnTo>
                  <a:lnTo>
                    <a:pt x="31" y="73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41" y="67"/>
                  </a:lnTo>
                  <a:lnTo>
                    <a:pt x="65" y="72"/>
                  </a:lnTo>
                  <a:lnTo>
                    <a:pt x="82" y="76"/>
                  </a:lnTo>
                  <a:lnTo>
                    <a:pt x="90" y="66"/>
                  </a:lnTo>
                  <a:lnTo>
                    <a:pt x="94" y="61"/>
                  </a:lnTo>
                  <a:lnTo>
                    <a:pt x="96" y="55"/>
                  </a:lnTo>
                  <a:lnTo>
                    <a:pt x="84" y="57"/>
                  </a:lnTo>
                  <a:lnTo>
                    <a:pt x="75" y="58"/>
                  </a:lnTo>
                  <a:lnTo>
                    <a:pt x="65" y="55"/>
                  </a:lnTo>
                  <a:lnTo>
                    <a:pt x="55" y="52"/>
                  </a:lnTo>
                  <a:lnTo>
                    <a:pt x="47" y="48"/>
                  </a:lnTo>
                  <a:lnTo>
                    <a:pt x="39" y="42"/>
                  </a:lnTo>
                  <a:lnTo>
                    <a:pt x="25" y="29"/>
                  </a:lnTo>
                  <a:lnTo>
                    <a:pt x="35" y="39"/>
                  </a:lnTo>
                  <a:lnTo>
                    <a:pt x="45" y="48"/>
                  </a:lnTo>
                  <a:lnTo>
                    <a:pt x="55" y="52"/>
                  </a:lnTo>
                  <a:lnTo>
                    <a:pt x="67" y="54"/>
                  </a:lnTo>
                  <a:lnTo>
                    <a:pt x="77" y="52"/>
                  </a:lnTo>
                  <a:lnTo>
                    <a:pt x="84" y="48"/>
                  </a:lnTo>
                  <a:lnTo>
                    <a:pt x="92" y="39"/>
                  </a:lnTo>
                  <a:lnTo>
                    <a:pt x="96" y="27"/>
                  </a:lnTo>
                  <a:lnTo>
                    <a:pt x="90" y="32"/>
                  </a:lnTo>
                  <a:lnTo>
                    <a:pt x="84" y="34"/>
                  </a:lnTo>
                  <a:lnTo>
                    <a:pt x="71" y="42"/>
                  </a:lnTo>
                  <a:lnTo>
                    <a:pt x="65" y="34"/>
                  </a:lnTo>
                  <a:lnTo>
                    <a:pt x="61" y="26"/>
                  </a:lnTo>
                  <a:lnTo>
                    <a:pt x="55" y="8"/>
                  </a:lnTo>
                  <a:lnTo>
                    <a:pt x="51" y="17"/>
                  </a:lnTo>
                  <a:lnTo>
                    <a:pt x="51" y="26"/>
                  </a:lnTo>
                  <a:lnTo>
                    <a:pt x="55" y="34"/>
                  </a:lnTo>
                  <a:lnTo>
                    <a:pt x="61" y="42"/>
                  </a:lnTo>
                  <a:lnTo>
                    <a:pt x="69" y="32"/>
                  </a:lnTo>
                  <a:lnTo>
                    <a:pt x="73" y="21"/>
                  </a:lnTo>
                  <a:lnTo>
                    <a:pt x="81" y="0"/>
                  </a:lnTo>
                  <a:lnTo>
                    <a:pt x="82" y="11"/>
                  </a:lnTo>
                  <a:lnTo>
                    <a:pt x="84" y="20"/>
                  </a:lnTo>
                  <a:lnTo>
                    <a:pt x="84" y="4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4427" y="1121"/>
              <a:ext cx="1" cy="74"/>
            </a:xfrm>
            <a:custGeom>
              <a:avLst/>
              <a:gdLst>
                <a:gd name="T0" fmla="*/ 0 w 1"/>
                <a:gd name="T1" fmla="*/ 56 h 76"/>
                <a:gd name="T2" fmla="*/ 0 w 1"/>
                <a:gd name="T3" fmla="*/ 0 h 76"/>
                <a:gd name="T4" fmla="*/ 0 w 1"/>
                <a:gd name="T5" fmla="*/ 56 h 76"/>
                <a:gd name="T6" fmla="*/ 0 60000 65536"/>
                <a:gd name="T7" fmla="*/ 0 60000 65536"/>
                <a:gd name="T8" fmla="*/ 0 60000 65536"/>
                <a:gd name="T9" fmla="*/ 0 w 1"/>
                <a:gd name="T10" fmla="*/ 0 h 76"/>
                <a:gd name="T11" fmla="*/ 1 w 1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6">
                  <a:moveTo>
                    <a:pt x="0" y="76"/>
                  </a:move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1"/>
            <p:cNvSpPr>
              <a:spLocks noChangeShapeType="1"/>
            </p:cNvSpPr>
            <p:nvPr/>
          </p:nvSpPr>
          <p:spPr bwMode="auto">
            <a:xfrm flipV="1">
              <a:off x="4427" y="1121"/>
              <a:ext cx="1" cy="74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4385" y="1101"/>
              <a:ext cx="83" cy="82"/>
            </a:xfrm>
            <a:custGeom>
              <a:avLst/>
              <a:gdLst>
                <a:gd name="T0" fmla="*/ 49 w 83"/>
                <a:gd name="T1" fmla="*/ 59 h 84"/>
                <a:gd name="T2" fmla="*/ 65 w 83"/>
                <a:gd name="T3" fmla="*/ 56 h 84"/>
                <a:gd name="T4" fmla="*/ 79 w 83"/>
                <a:gd name="T5" fmla="*/ 53 h 84"/>
                <a:gd name="T6" fmla="*/ 57 w 83"/>
                <a:gd name="T7" fmla="*/ 55 h 84"/>
                <a:gd name="T8" fmla="*/ 26 w 83"/>
                <a:gd name="T9" fmla="*/ 57 h 84"/>
                <a:gd name="T10" fmla="*/ 8 w 83"/>
                <a:gd name="T11" fmla="*/ 55 h 84"/>
                <a:gd name="T12" fmla="*/ 2 w 83"/>
                <a:gd name="T13" fmla="*/ 50 h 84"/>
                <a:gd name="T14" fmla="*/ 16 w 83"/>
                <a:gd name="T15" fmla="*/ 52 h 84"/>
                <a:gd name="T16" fmla="*/ 30 w 83"/>
                <a:gd name="T17" fmla="*/ 55 h 84"/>
                <a:gd name="T18" fmla="*/ 38 w 83"/>
                <a:gd name="T19" fmla="*/ 55 h 84"/>
                <a:gd name="T20" fmla="*/ 57 w 83"/>
                <a:gd name="T21" fmla="*/ 54 h 84"/>
                <a:gd name="T22" fmla="*/ 83 w 83"/>
                <a:gd name="T23" fmla="*/ 47 h 84"/>
                <a:gd name="T24" fmla="*/ 73 w 83"/>
                <a:gd name="T25" fmla="*/ 46 h 84"/>
                <a:gd name="T26" fmla="*/ 42 w 83"/>
                <a:gd name="T27" fmla="*/ 50 h 84"/>
                <a:gd name="T28" fmla="*/ 20 w 83"/>
                <a:gd name="T29" fmla="*/ 52 h 84"/>
                <a:gd name="T30" fmla="*/ 0 w 83"/>
                <a:gd name="T31" fmla="*/ 42 h 84"/>
                <a:gd name="T32" fmla="*/ 18 w 83"/>
                <a:gd name="T33" fmla="*/ 44 h 84"/>
                <a:gd name="T34" fmla="*/ 55 w 83"/>
                <a:gd name="T35" fmla="*/ 49 h 84"/>
                <a:gd name="T36" fmla="*/ 75 w 83"/>
                <a:gd name="T37" fmla="*/ 47 h 84"/>
                <a:gd name="T38" fmla="*/ 79 w 83"/>
                <a:gd name="T39" fmla="*/ 43 h 84"/>
                <a:gd name="T40" fmla="*/ 65 w 83"/>
                <a:gd name="T41" fmla="*/ 44 h 84"/>
                <a:gd name="T42" fmla="*/ 34 w 83"/>
                <a:gd name="T43" fmla="*/ 47 h 84"/>
                <a:gd name="T44" fmla="*/ 24 w 83"/>
                <a:gd name="T45" fmla="*/ 43 h 84"/>
                <a:gd name="T46" fmla="*/ 22 w 83"/>
                <a:gd name="T47" fmla="*/ 37 h 84"/>
                <a:gd name="T48" fmla="*/ 22 w 83"/>
                <a:gd name="T49" fmla="*/ 33 h 84"/>
                <a:gd name="T50" fmla="*/ 36 w 83"/>
                <a:gd name="T51" fmla="*/ 37 h 84"/>
                <a:gd name="T52" fmla="*/ 51 w 83"/>
                <a:gd name="T53" fmla="*/ 37 h 84"/>
                <a:gd name="T54" fmla="*/ 65 w 83"/>
                <a:gd name="T55" fmla="*/ 33 h 84"/>
                <a:gd name="T56" fmla="*/ 77 w 83"/>
                <a:gd name="T57" fmla="*/ 25 h 84"/>
                <a:gd name="T58" fmla="*/ 63 w 83"/>
                <a:gd name="T59" fmla="*/ 31 h 84"/>
                <a:gd name="T60" fmla="*/ 44 w 83"/>
                <a:gd name="T61" fmla="*/ 39 h 84"/>
                <a:gd name="T62" fmla="*/ 30 w 83"/>
                <a:gd name="T63" fmla="*/ 39 h 84"/>
                <a:gd name="T64" fmla="*/ 24 w 83"/>
                <a:gd name="T65" fmla="*/ 36 h 84"/>
                <a:gd name="T66" fmla="*/ 16 w 83"/>
                <a:gd name="T67" fmla="*/ 28 h 84"/>
                <a:gd name="T68" fmla="*/ 24 w 83"/>
                <a:gd name="T69" fmla="*/ 28 h 84"/>
                <a:gd name="T70" fmla="*/ 46 w 83"/>
                <a:gd name="T71" fmla="*/ 33 h 84"/>
                <a:gd name="T72" fmla="*/ 53 w 83"/>
                <a:gd name="T73" fmla="*/ 21 h 84"/>
                <a:gd name="T74" fmla="*/ 48 w 83"/>
                <a:gd name="T75" fmla="*/ 22 h 84"/>
                <a:gd name="T76" fmla="*/ 36 w 83"/>
                <a:gd name="T77" fmla="*/ 22 h 84"/>
                <a:gd name="T78" fmla="*/ 22 w 83"/>
                <a:gd name="T79" fmla="*/ 21 h 84"/>
                <a:gd name="T80" fmla="*/ 14 w 83"/>
                <a:gd name="T81" fmla="*/ 16 h 84"/>
                <a:gd name="T82" fmla="*/ 26 w 83"/>
                <a:gd name="T83" fmla="*/ 21 h 84"/>
                <a:gd name="T84" fmla="*/ 38 w 83"/>
                <a:gd name="T85" fmla="*/ 21 h 84"/>
                <a:gd name="T86" fmla="*/ 48 w 83"/>
                <a:gd name="T87" fmla="*/ 21 h 84"/>
                <a:gd name="T88" fmla="*/ 53 w 83"/>
                <a:gd name="T89" fmla="*/ 16 h 84"/>
                <a:gd name="T90" fmla="*/ 48 w 83"/>
                <a:gd name="T91" fmla="*/ 20 h 84"/>
                <a:gd name="T92" fmla="*/ 40 w 83"/>
                <a:gd name="T93" fmla="*/ 21 h 84"/>
                <a:gd name="T94" fmla="*/ 34 w 83"/>
                <a:gd name="T95" fmla="*/ 14 h 84"/>
                <a:gd name="T96" fmla="*/ 30 w 83"/>
                <a:gd name="T97" fmla="*/ 4 h 84"/>
                <a:gd name="T98" fmla="*/ 30 w 83"/>
                <a:gd name="T99" fmla="*/ 14 h 84"/>
                <a:gd name="T100" fmla="*/ 34 w 83"/>
                <a:gd name="T101" fmla="*/ 21 h 84"/>
                <a:gd name="T102" fmla="*/ 42 w 83"/>
                <a:gd name="T103" fmla="*/ 13 h 84"/>
                <a:gd name="T104" fmla="*/ 46 w 83"/>
                <a:gd name="T105" fmla="*/ 0 h 84"/>
                <a:gd name="T106" fmla="*/ 48 w 83"/>
                <a:gd name="T107" fmla="*/ 21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"/>
                <a:gd name="T163" fmla="*/ 0 h 84"/>
                <a:gd name="T164" fmla="*/ 83 w 83"/>
                <a:gd name="T165" fmla="*/ 84 h 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" h="84">
                  <a:moveTo>
                    <a:pt x="42" y="84"/>
                  </a:moveTo>
                  <a:lnTo>
                    <a:pt x="49" y="75"/>
                  </a:lnTo>
                  <a:lnTo>
                    <a:pt x="65" y="71"/>
                  </a:lnTo>
                  <a:lnTo>
                    <a:pt x="73" y="68"/>
                  </a:lnTo>
                  <a:lnTo>
                    <a:pt x="79" y="65"/>
                  </a:lnTo>
                  <a:lnTo>
                    <a:pt x="57" y="68"/>
                  </a:lnTo>
                  <a:lnTo>
                    <a:pt x="38" y="72"/>
                  </a:lnTo>
                  <a:lnTo>
                    <a:pt x="26" y="72"/>
                  </a:lnTo>
                  <a:lnTo>
                    <a:pt x="18" y="71"/>
                  </a:lnTo>
                  <a:lnTo>
                    <a:pt x="8" y="68"/>
                  </a:lnTo>
                  <a:lnTo>
                    <a:pt x="2" y="60"/>
                  </a:lnTo>
                  <a:lnTo>
                    <a:pt x="8" y="60"/>
                  </a:lnTo>
                  <a:lnTo>
                    <a:pt x="16" y="63"/>
                  </a:lnTo>
                  <a:lnTo>
                    <a:pt x="24" y="66"/>
                  </a:lnTo>
                  <a:lnTo>
                    <a:pt x="30" y="68"/>
                  </a:lnTo>
                  <a:lnTo>
                    <a:pt x="38" y="69"/>
                  </a:lnTo>
                  <a:lnTo>
                    <a:pt x="44" y="69"/>
                  </a:lnTo>
                  <a:lnTo>
                    <a:pt x="57" y="66"/>
                  </a:lnTo>
                  <a:lnTo>
                    <a:pt x="71" y="63"/>
                  </a:lnTo>
                  <a:lnTo>
                    <a:pt x="83" y="57"/>
                  </a:lnTo>
                  <a:lnTo>
                    <a:pt x="73" y="56"/>
                  </a:lnTo>
                  <a:lnTo>
                    <a:pt x="63" y="57"/>
                  </a:lnTo>
                  <a:lnTo>
                    <a:pt x="42" y="60"/>
                  </a:lnTo>
                  <a:lnTo>
                    <a:pt x="32" y="62"/>
                  </a:lnTo>
                  <a:lnTo>
                    <a:pt x="20" y="62"/>
                  </a:lnTo>
                  <a:lnTo>
                    <a:pt x="10" y="59"/>
                  </a:lnTo>
                  <a:lnTo>
                    <a:pt x="0" y="52"/>
                  </a:lnTo>
                  <a:lnTo>
                    <a:pt x="18" y="54"/>
                  </a:lnTo>
                  <a:lnTo>
                    <a:pt x="44" y="57"/>
                  </a:lnTo>
                  <a:lnTo>
                    <a:pt x="55" y="59"/>
                  </a:lnTo>
                  <a:lnTo>
                    <a:pt x="65" y="59"/>
                  </a:lnTo>
                  <a:lnTo>
                    <a:pt x="75" y="57"/>
                  </a:lnTo>
                  <a:lnTo>
                    <a:pt x="79" y="53"/>
                  </a:lnTo>
                  <a:lnTo>
                    <a:pt x="73" y="53"/>
                  </a:lnTo>
                  <a:lnTo>
                    <a:pt x="65" y="54"/>
                  </a:lnTo>
                  <a:lnTo>
                    <a:pt x="44" y="56"/>
                  </a:lnTo>
                  <a:lnTo>
                    <a:pt x="34" y="57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2" y="50"/>
                  </a:lnTo>
                  <a:lnTo>
                    <a:pt x="22" y="47"/>
                  </a:lnTo>
                  <a:lnTo>
                    <a:pt x="22" y="43"/>
                  </a:lnTo>
                  <a:lnTo>
                    <a:pt x="30" y="46"/>
                  </a:lnTo>
                  <a:lnTo>
                    <a:pt x="36" y="47"/>
                  </a:lnTo>
                  <a:lnTo>
                    <a:pt x="44" y="47"/>
                  </a:lnTo>
                  <a:lnTo>
                    <a:pt x="51" y="47"/>
                  </a:lnTo>
                  <a:lnTo>
                    <a:pt x="59" y="46"/>
                  </a:lnTo>
                  <a:lnTo>
                    <a:pt x="65" y="43"/>
                  </a:lnTo>
                  <a:lnTo>
                    <a:pt x="71" y="38"/>
                  </a:lnTo>
                  <a:lnTo>
                    <a:pt x="77" y="35"/>
                  </a:lnTo>
                  <a:lnTo>
                    <a:pt x="63" y="41"/>
                  </a:lnTo>
                  <a:lnTo>
                    <a:pt x="49" y="47"/>
                  </a:lnTo>
                  <a:lnTo>
                    <a:pt x="44" y="49"/>
                  </a:lnTo>
                  <a:lnTo>
                    <a:pt x="36" y="50"/>
                  </a:lnTo>
                  <a:lnTo>
                    <a:pt x="30" y="49"/>
                  </a:lnTo>
                  <a:lnTo>
                    <a:pt x="24" y="46"/>
                  </a:lnTo>
                  <a:lnTo>
                    <a:pt x="18" y="41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46" y="43"/>
                  </a:lnTo>
                  <a:lnTo>
                    <a:pt x="51" y="37"/>
                  </a:lnTo>
                  <a:lnTo>
                    <a:pt x="53" y="31"/>
                  </a:lnTo>
                  <a:lnTo>
                    <a:pt x="48" y="32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2" y="29"/>
                  </a:lnTo>
                  <a:lnTo>
                    <a:pt x="22" y="23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26" y="26"/>
                  </a:lnTo>
                  <a:lnTo>
                    <a:pt x="32" y="29"/>
                  </a:lnTo>
                  <a:lnTo>
                    <a:pt x="38" y="31"/>
                  </a:lnTo>
                  <a:lnTo>
                    <a:pt x="44" y="29"/>
                  </a:lnTo>
                  <a:lnTo>
                    <a:pt x="48" y="26"/>
                  </a:lnTo>
                  <a:lnTo>
                    <a:pt x="51" y="22"/>
                  </a:lnTo>
                  <a:lnTo>
                    <a:pt x="53" y="16"/>
                  </a:lnTo>
                  <a:lnTo>
                    <a:pt x="48" y="20"/>
                  </a:lnTo>
                  <a:lnTo>
                    <a:pt x="40" y="23"/>
                  </a:lnTo>
                  <a:lnTo>
                    <a:pt x="36" y="19"/>
                  </a:lnTo>
                  <a:lnTo>
                    <a:pt x="34" y="14"/>
                  </a:lnTo>
                  <a:lnTo>
                    <a:pt x="30" y="4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2" y="20"/>
                  </a:lnTo>
                  <a:lnTo>
                    <a:pt x="34" y="23"/>
                  </a:lnTo>
                  <a:lnTo>
                    <a:pt x="42" y="13"/>
                  </a:lnTo>
                  <a:lnTo>
                    <a:pt x="46" y="0"/>
                  </a:lnTo>
                  <a:lnTo>
                    <a:pt x="48" y="11"/>
                  </a:lnTo>
                  <a:lnTo>
                    <a:pt x="48" y="23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4385" y="1101"/>
              <a:ext cx="83" cy="82"/>
            </a:xfrm>
            <a:custGeom>
              <a:avLst/>
              <a:gdLst>
                <a:gd name="T0" fmla="*/ 49 w 83"/>
                <a:gd name="T1" fmla="*/ 59 h 84"/>
                <a:gd name="T2" fmla="*/ 65 w 83"/>
                <a:gd name="T3" fmla="*/ 56 h 84"/>
                <a:gd name="T4" fmla="*/ 79 w 83"/>
                <a:gd name="T5" fmla="*/ 53 h 84"/>
                <a:gd name="T6" fmla="*/ 57 w 83"/>
                <a:gd name="T7" fmla="*/ 55 h 84"/>
                <a:gd name="T8" fmla="*/ 26 w 83"/>
                <a:gd name="T9" fmla="*/ 57 h 84"/>
                <a:gd name="T10" fmla="*/ 8 w 83"/>
                <a:gd name="T11" fmla="*/ 55 h 84"/>
                <a:gd name="T12" fmla="*/ 2 w 83"/>
                <a:gd name="T13" fmla="*/ 50 h 84"/>
                <a:gd name="T14" fmla="*/ 16 w 83"/>
                <a:gd name="T15" fmla="*/ 52 h 84"/>
                <a:gd name="T16" fmla="*/ 30 w 83"/>
                <a:gd name="T17" fmla="*/ 55 h 84"/>
                <a:gd name="T18" fmla="*/ 38 w 83"/>
                <a:gd name="T19" fmla="*/ 55 h 84"/>
                <a:gd name="T20" fmla="*/ 57 w 83"/>
                <a:gd name="T21" fmla="*/ 54 h 84"/>
                <a:gd name="T22" fmla="*/ 83 w 83"/>
                <a:gd name="T23" fmla="*/ 47 h 84"/>
                <a:gd name="T24" fmla="*/ 73 w 83"/>
                <a:gd name="T25" fmla="*/ 46 h 84"/>
                <a:gd name="T26" fmla="*/ 42 w 83"/>
                <a:gd name="T27" fmla="*/ 50 h 84"/>
                <a:gd name="T28" fmla="*/ 20 w 83"/>
                <a:gd name="T29" fmla="*/ 52 h 84"/>
                <a:gd name="T30" fmla="*/ 0 w 83"/>
                <a:gd name="T31" fmla="*/ 42 h 84"/>
                <a:gd name="T32" fmla="*/ 18 w 83"/>
                <a:gd name="T33" fmla="*/ 44 h 84"/>
                <a:gd name="T34" fmla="*/ 55 w 83"/>
                <a:gd name="T35" fmla="*/ 49 h 84"/>
                <a:gd name="T36" fmla="*/ 75 w 83"/>
                <a:gd name="T37" fmla="*/ 47 h 84"/>
                <a:gd name="T38" fmla="*/ 79 w 83"/>
                <a:gd name="T39" fmla="*/ 43 h 84"/>
                <a:gd name="T40" fmla="*/ 65 w 83"/>
                <a:gd name="T41" fmla="*/ 44 h 84"/>
                <a:gd name="T42" fmla="*/ 34 w 83"/>
                <a:gd name="T43" fmla="*/ 47 h 84"/>
                <a:gd name="T44" fmla="*/ 24 w 83"/>
                <a:gd name="T45" fmla="*/ 43 h 84"/>
                <a:gd name="T46" fmla="*/ 22 w 83"/>
                <a:gd name="T47" fmla="*/ 37 h 84"/>
                <a:gd name="T48" fmla="*/ 22 w 83"/>
                <a:gd name="T49" fmla="*/ 33 h 84"/>
                <a:gd name="T50" fmla="*/ 36 w 83"/>
                <a:gd name="T51" fmla="*/ 37 h 84"/>
                <a:gd name="T52" fmla="*/ 51 w 83"/>
                <a:gd name="T53" fmla="*/ 37 h 84"/>
                <a:gd name="T54" fmla="*/ 65 w 83"/>
                <a:gd name="T55" fmla="*/ 33 h 84"/>
                <a:gd name="T56" fmla="*/ 77 w 83"/>
                <a:gd name="T57" fmla="*/ 25 h 84"/>
                <a:gd name="T58" fmla="*/ 63 w 83"/>
                <a:gd name="T59" fmla="*/ 31 h 84"/>
                <a:gd name="T60" fmla="*/ 44 w 83"/>
                <a:gd name="T61" fmla="*/ 39 h 84"/>
                <a:gd name="T62" fmla="*/ 30 w 83"/>
                <a:gd name="T63" fmla="*/ 39 h 84"/>
                <a:gd name="T64" fmla="*/ 24 w 83"/>
                <a:gd name="T65" fmla="*/ 36 h 84"/>
                <a:gd name="T66" fmla="*/ 16 w 83"/>
                <a:gd name="T67" fmla="*/ 28 h 84"/>
                <a:gd name="T68" fmla="*/ 24 w 83"/>
                <a:gd name="T69" fmla="*/ 28 h 84"/>
                <a:gd name="T70" fmla="*/ 46 w 83"/>
                <a:gd name="T71" fmla="*/ 33 h 84"/>
                <a:gd name="T72" fmla="*/ 53 w 83"/>
                <a:gd name="T73" fmla="*/ 21 h 84"/>
                <a:gd name="T74" fmla="*/ 48 w 83"/>
                <a:gd name="T75" fmla="*/ 22 h 84"/>
                <a:gd name="T76" fmla="*/ 36 w 83"/>
                <a:gd name="T77" fmla="*/ 22 h 84"/>
                <a:gd name="T78" fmla="*/ 22 w 83"/>
                <a:gd name="T79" fmla="*/ 21 h 84"/>
                <a:gd name="T80" fmla="*/ 14 w 83"/>
                <a:gd name="T81" fmla="*/ 16 h 84"/>
                <a:gd name="T82" fmla="*/ 26 w 83"/>
                <a:gd name="T83" fmla="*/ 21 h 84"/>
                <a:gd name="T84" fmla="*/ 38 w 83"/>
                <a:gd name="T85" fmla="*/ 21 h 84"/>
                <a:gd name="T86" fmla="*/ 48 w 83"/>
                <a:gd name="T87" fmla="*/ 21 h 84"/>
                <a:gd name="T88" fmla="*/ 53 w 83"/>
                <a:gd name="T89" fmla="*/ 16 h 84"/>
                <a:gd name="T90" fmla="*/ 48 w 83"/>
                <a:gd name="T91" fmla="*/ 20 h 84"/>
                <a:gd name="T92" fmla="*/ 40 w 83"/>
                <a:gd name="T93" fmla="*/ 21 h 84"/>
                <a:gd name="T94" fmla="*/ 34 w 83"/>
                <a:gd name="T95" fmla="*/ 14 h 84"/>
                <a:gd name="T96" fmla="*/ 30 w 83"/>
                <a:gd name="T97" fmla="*/ 4 h 84"/>
                <a:gd name="T98" fmla="*/ 30 w 83"/>
                <a:gd name="T99" fmla="*/ 14 h 84"/>
                <a:gd name="T100" fmla="*/ 34 w 83"/>
                <a:gd name="T101" fmla="*/ 21 h 84"/>
                <a:gd name="T102" fmla="*/ 42 w 83"/>
                <a:gd name="T103" fmla="*/ 13 h 84"/>
                <a:gd name="T104" fmla="*/ 46 w 83"/>
                <a:gd name="T105" fmla="*/ 0 h 84"/>
                <a:gd name="T106" fmla="*/ 48 w 83"/>
                <a:gd name="T107" fmla="*/ 21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"/>
                <a:gd name="T163" fmla="*/ 0 h 84"/>
                <a:gd name="T164" fmla="*/ 83 w 83"/>
                <a:gd name="T165" fmla="*/ 84 h 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" h="84">
                  <a:moveTo>
                    <a:pt x="42" y="84"/>
                  </a:moveTo>
                  <a:lnTo>
                    <a:pt x="49" y="75"/>
                  </a:lnTo>
                  <a:lnTo>
                    <a:pt x="65" y="71"/>
                  </a:lnTo>
                  <a:lnTo>
                    <a:pt x="73" y="68"/>
                  </a:lnTo>
                  <a:lnTo>
                    <a:pt x="79" y="65"/>
                  </a:lnTo>
                  <a:lnTo>
                    <a:pt x="57" y="68"/>
                  </a:lnTo>
                  <a:lnTo>
                    <a:pt x="38" y="72"/>
                  </a:lnTo>
                  <a:lnTo>
                    <a:pt x="26" y="72"/>
                  </a:lnTo>
                  <a:lnTo>
                    <a:pt x="18" y="71"/>
                  </a:lnTo>
                  <a:lnTo>
                    <a:pt x="8" y="68"/>
                  </a:lnTo>
                  <a:lnTo>
                    <a:pt x="2" y="60"/>
                  </a:lnTo>
                  <a:lnTo>
                    <a:pt x="8" y="60"/>
                  </a:lnTo>
                  <a:lnTo>
                    <a:pt x="16" y="63"/>
                  </a:lnTo>
                  <a:lnTo>
                    <a:pt x="24" y="66"/>
                  </a:lnTo>
                  <a:lnTo>
                    <a:pt x="30" y="68"/>
                  </a:lnTo>
                  <a:lnTo>
                    <a:pt x="38" y="69"/>
                  </a:lnTo>
                  <a:lnTo>
                    <a:pt x="44" y="69"/>
                  </a:lnTo>
                  <a:lnTo>
                    <a:pt x="57" y="66"/>
                  </a:lnTo>
                  <a:lnTo>
                    <a:pt x="71" y="63"/>
                  </a:lnTo>
                  <a:lnTo>
                    <a:pt x="83" y="57"/>
                  </a:lnTo>
                  <a:lnTo>
                    <a:pt x="73" y="56"/>
                  </a:lnTo>
                  <a:lnTo>
                    <a:pt x="63" y="57"/>
                  </a:lnTo>
                  <a:lnTo>
                    <a:pt x="42" y="60"/>
                  </a:lnTo>
                  <a:lnTo>
                    <a:pt x="32" y="62"/>
                  </a:lnTo>
                  <a:lnTo>
                    <a:pt x="20" y="62"/>
                  </a:lnTo>
                  <a:lnTo>
                    <a:pt x="10" y="59"/>
                  </a:lnTo>
                  <a:lnTo>
                    <a:pt x="0" y="52"/>
                  </a:lnTo>
                  <a:lnTo>
                    <a:pt x="18" y="54"/>
                  </a:lnTo>
                  <a:lnTo>
                    <a:pt x="44" y="57"/>
                  </a:lnTo>
                  <a:lnTo>
                    <a:pt x="55" y="59"/>
                  </a:lnTo>
                  <a:lnTo>
                    <a:pt x="65" y="59"/>
                  </a:lnTo>
                  <a:lnTo>
                    <a:pt x="75" y="57"/>
                  </a:lnTo>
                  <a:lnTo>
                    <a:pt x="79" y="53"/>
                  </a:lnTo>
                  <a:lnTo>
                    <a:pt x="73" y="53"/>
                  </a:lnTo>
                  <a:lnTo>
                    <a:pt x="65" y="54"/>
                  </a:lnTo>
                  <a:lnTo>
                    <a:pt x="44" y="56"/>
                  </a:lnTo>
                  <a:lnTo>
                    <a:pt x="34" y="57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2" y="50"/>
                  </a:lnTo>
                  <a:lnTo>
                    <a:pt x="22" y="47"/>
                  </a:lnTo>
                  <a:lnTo>
                    <a:pt x="22" y="43"/>
                  </a:lnTo>
                  <a:lnTo>
                    <a:pt x="30" y="46"/>
                  </a:lnTo>
                  <a:lnTo>
                    <a:pt x="36" y="47"/>
                  </a:lnTo>
                  <a:lnTo>
                    <a:pt x="44" y="47"/>
                  </a:lnTo>
                  <a:lnTo>
                    <a:pt x="51" y="47"/>
                  </a:lnTo>
                  <a:lnTo>
                    <a:pt x="59" y="46"/>
                  </a:lnTo>
                  <a:lnTo>
                    <a:pt x="65" y="43"/>
                  </a:lnTo>
                  <a:lnTo>
                    <a:pt x="71" y="38"/>
                  </a:lnTo>
                  <a:lnTo>
                    <a:pt x="77" y="35"/>
                  </a:lnTo>
                  <a:lnTo>
                    <a:pt x="63" y="41"/>
                  </a:lnTo>
                  <a:lnTo>
                    <a:pt x="49" y="47"/>
                  </a:lnTo>
                  <a:lnTo>
                    <a:pt x="44" y="49"/>
                  </a:lnTo>
                  <a:lnTo>
                    <a:pt x="36" y="50"/>
                  </a:lnTo>
                  <a:lnTo>
                    <a:pt x="30" y="49"/>
                  </a:lnTo>
                  <a:lnTo>
                    <a:pt x="24" y="46"/>
                  </a:lnTo>
                  <a:lnTo>
                    <a:pt x="18" y="41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46" y="43"/>
                  </a:lnTo>
                  <a:lnTo>
                    <a:pt x="51" y="37"/>
                  </a:lnTo>
                  <a:lnTo>
                    <a:pt x="53" y="31"/>
                  </a:lnTo>
                  <a:lnTo>
                    <a:pt x="48" y="32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2" y="29"/>
                  </a:lnTo>
                  <a:lnTo>
                    <a:pt x="22" y="23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26" y="26"/>
                  </a:lnTo>
                  <a:lnTo>
                    <a:pt x="32" y="29"/>
                  </a:lnTo>
                  <a:lnTo>
                    <a:pt x="38" y="31"/>
                  </a:lnTo>
                  <a:lnTo>
                    <a:pt x="44" y="29"/>
                  </a:lnTo>
                  <a:lnTo>
                    <a:pt x="48" y="26"/>
                  </a:lnTo>
                  <a:lnTo>
                    <a:pt x="51" y="22"/>
                  </a:lnTo>
                  <a:lnTo>
                    <a:pt x="53" y="16"/>
                  </a:lnTo>
                  <a:lnTo>
                    <a:pt x="48" y="20"/>
                  </a:lnTo>
                  <a:lnTo>
                    <a:pt x="40" y="23"/>
                  </a:lnTo>
                  <a:lnTo>
                    <a:pt x="36" y="19"/>
                  </a:lnTo>
                  <a:lnTo>
                    <a:pt x="34" y="14"/>
                  </a:lnTo>
                  <a:lnTo>
                    <a:pt x="30" y="4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2" y="20"/>
                  </a:lnTo>
                  <a:lnTo>
                    <a:pt x="34" y="23"/>
                  </a:lnTo>
                  <a:lnTo>
                    <a:pt x="42" y="13"/>
                  </a:lnTo>
                  <a:lnTo>
                    <a:pt x="46" y="0"/>
                  </a:lnTo>
                  <a:lnTo>
                    <a:pt x="48" y="11"/>
                  </a:lnTo>
                  <a:lnTo>
                    <a:pt x="48" y="23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4570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5"/>
            <p:cNvSpPr>
              <a:spLocks noChangeShapeType="1"/>
            </p:cNvSpPr>
            <p:nvPr/>
          </p:nvSpPr>
          <p:spPr bwMode="auto">
            <a:xfrm flipV="1">
              <a:off x="4570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4516" y="1075"/>
              <a:ext cx="107" cy="105"/>
            </a:xfrm>
            <a:custGeom>
              <a:avLst/>
              <a:gdLst>
                <a:gd name="T0" fmla="*/ 63 w 107"/>
                <a:gd name="T1" fmla="*/ 73 h 108"/>
                <a:gd name="T2" fmla="*/ 83 w 107"/>
                <a:gd name="T3" fmla="*/ 70 h 108"/>
                <a:gd name="T4" fmla="*/ 101 w 107"/>
                <a:gd name="T5" fmla="*/ 63 h 108"/>
                <a:gd name="T6" fmla="*/ 75 w 107"/>
                <a:gd name="T7" fmla="*/ 67 h 108"/>
                <a:gd name="T8" fmla="*/ 48 w 107"/>
                <a:gd name="T9" fmla="*/ 72 h 108"/>
                <a:gd name="T10" fmla="*/ 22 w 107"/>
                <a:gd name="T11" fmla="*/ 71 h 108"/>
                <a:gd name="T12" fmla="*/ 12 w 107"/>
                <a:gd name="T13" fmla="*/ 66 h 108"/>
                <a:gd name="T14" fmla="*/ 2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40 w 107"/>
                <a:gd name="T21" fmla="*/ 67 h 108"/>
                <a:gd name="T22" fmla="*/ 48 w 107"/>
                <a:gd name="T23" fmla="*/ 69 h 108"/>
                <a:gd name="T24" fmla="*/ 75 w 107"/>
                <a:gd name="T25" fmla="*/ 66 h 108"/>
                <a:gd name="T26" fmla="*/ 107 w 107"/>
                <a:gd name="T27" fmla="*/ 54 h 108"/>
                <a:gd name="T28" fmla="*/ 95 w 107"/>
                <a:gd name="T29" fmla="*/ 53 h 108"/>
                <a:gd name="T30" fmla="*/ 54 w 107"/>
                <a:gd name="T31" fmla="*/ 59 h 108"/>
                <a:gd name="T32" fmla="*/ 26 w 107"/>
                <a:gd name="T33" fmla="*/ 59 h 108"/>
                <a:gd name="T34" fmla="*/ 14 w 107"/>
                <a:gd name="T35" fmla="*/ 54 h 108"/>
                <a:gd name="T36" fmla="*/ 0 w 107"/>
                <a:gd name="T37" fmla="*/ 50 h 108"/>
                <a:gd name="T38" fmla="*/ 24 w 107"/>
                <a:gd name="T39" fmla="*/ 52 h 108"/>
                <a:gd name="T40" fmla="*/ 71 w 107"/>
                <a:gd name="T41" fmla="*/ 56 h 108"/>
                <a:gd name="T42" fmla="*/ 95 w 107"/>
                <a:gd name="T43" fmla="*/ 53 h 108"/>
                <a:gd name="T44" fmla="*/ 101 w 107"/>
                <a:gd name="T45" fmla="*/ 51 h 108"/>
                <a:gd name="T46" fmla="*/ 93 w 107"/>
                <a:gd name="T47" fmla="*/ 51 h 108"/>
                <a:gd name="T48" fmla="*/ 56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30 w 107"/>
                <a:gd name="T57" fmla="*/ 43 h 108"/>
                <a:gd name="T58" fmla="*/ 46 w 107"/>
                <a:gd name="T59" fmla="*/ 47 h 108"/>
                <a:gd name="T60" fmla="*/ 65 w 107"/>
                <a:gd name="T61" fmla="*/ 46 h 108"/>
                <a:gd name="T62" fmla="*/ 83 w 107"/>
                <a:gd name="T63" fmla="*/ 44 h 108"/>
                <a:gd name="T64" fmla="*/ 99 w 107"/>
                <a:gd name="T65" fmla="*/ 34 h 108"/>
                <a:gd name="T66" fmla="*/ 81 w 107"/>
                <a:gd name="T67" fmla="*/ 42 h 108"/>
                <a:gd name="T68" fmla="*/ 56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0 w 107"/>
                <a:gd name="T79" fmla="*/ 44 h 108"/>
                <a:gd name="T80" fmla="*/ 69 w 107"/>
                <a:gd name="T81" fmla="*/ 30 h 108"/>
                <a:gd name="T82" fmla="*/ 62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62 w 107"/>
                <a:gd name="T95" fmla="*/ 24 h 108"/>
                <a:gd name="T96" fmla="*/ 69 w 107"/>
                <a:gd name="T97" fmla="*/ 18 h 108"/>
                <a:gd name="T98" fmla="*/ 65 w 107"/>
                <a:gd name="T99" fmla="*/ 18 h 108"/>
                <a:gd name="T100" fmla="*/ 52 w 107"/>
                <a:gd name="T101" fmla="*/ 21 h 108"/>
                <a:gd name="T102" fmla="*/ 46 w 107"/>
                <a:gd name="T103" fmla="*/ 18 h 108"/>
                <a:gd name="T104" fmla="*/ 40 w 107"/>
                <a:gd name="T105" fmla="*/ 6 h 108"/>
                <a:gd name="T106" fmla="*/ 38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58 w 107"/>
                <a:gd name="T113" fmla="*/ 0 h 108"/>
                <a:gd name="T114" fmla="*/ 62 w 107"/>
                <a:gd name="T115" fmla="*/ 15 h 108"/>
                <a:gd name="T116" fmla="*/ 54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4" y="108"/>
                  </a:moveTo>
                  <a:lnTo>
                    <a:pt x="63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5" y="87"/>
                  </a:lnTo>
                  <a:lnTo>
                    <a:pt x="62" y="90"/>
                  </a:lnTo>
                  <a:lnTo>
                    <a:pt x="48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2" y="86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6" y="77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30" y="84"/>
                  </a:lnTo>
                  <a:lnTo>
                    <a:pt x="40" y="87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75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5" y="73"/>
                  </a:lnTo>
                  <a:lnTo>
                    <a:pt x="81" y="74"/>
                  </a:lnTo>
                  <a:lnTo>
                    <a:pt x="54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4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4" y="70"/>
                  </a:lnTo>
                  <a:lnTo>
                    <a:pt x="56" y="74"/>
                  </a:lnTo>
                  <a:lnTo>
                    <a:pt x="71" y="76"/>
                  </a:lnTo>
                  <a:lnTo>
                    <a:pt x="85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3" y="68"/>
                  </a:lnTo>
                  <a:lnTo>
                    <a:pt x="5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30" y="53"/>
                  </a:lnTo>
                  <a:lnTo>
                    <a:pt x="38" y="58"/>
                  </a:lnTo>
                  <a:lnTo>
                    <a:pt x="46" y="61"/>
                  </a:lnTo>
                  <a:lnTo>
                    <a:pt x="56" y="61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9" y="44"/>
                  </a:lnTo>
                  <a:lnTo>
                    <a:pt x="81" y="52"/>
                  </a:lnTo>
                  <a:lnTo>
                    <a:pt x="65" y="61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60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2" y="41"/>
                  </a:lnTo>
                  <a:lnTo>
                    <a:pt x="54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2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62" y="25"/>
                  </a:lnTo>
                  <a:lnTo>
                    <a:pt x="52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40" y="6"/>
                  </a:lnTo>
                  <a:lnTo>
                    <a:pt x="38" y="12"/>
                  </a:lnTo>
                  <a:lnTo>
                    <a:pt x="38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2" y="16"/>
                  </a:lnTo>
                  <a:lnTo>
                    <a:pt x="58" y="0"/>
                  </a:lnTo>
                  <a:lnTo>
                    <a:pt x="62" y="15"/>
                  </a:lnTo>
                  <a:lnTo>
                    <a:pt x="62" y="30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4516" y="1075"/>
              <a:ext cx="107" cy="105"/>
            </a:xfrm>
            <a:custGeom>
              <a:avLst/>
              <a:gdLst>
                <a:gd name="T0" fmla="*/ 63 w 107"/>
                <a:gd name="T1" fmla="*/ 73 h 108"/>
                <a:gd name="T2" fmla="*/ 83 w 107"/>
                <a:gd name="T3" fmla="*/ 70 h 108"/>
                <a:gd name="T4" fmla="*/ 101 w 107"/>
                <a:gd name="T5" fmla="*/ 63 h 108"/>
                <a:gd name="T6" fmla="*/ 75 w 107"/>
                <a:gd name="T7" fmla="*/ 67 h 108"/>
                <a:gd name="T8" fmla="*/ 48 w 107"/>
                <a:gd name="T9" fmla="*/ 72 h 108"/>
                <a:gd name="T10" fmla="*/ 22 w 107"/>
                <a:gd name="T11" fmla="*/ 71 h 108"/>
                <a:gd name="T12" fmla="*/ 12 w 107"/>
                <a:gd name="T13" fmla="*/ 66 h 108"/>
                <a:gd name="T14" fmla="*/ 2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40 w 107"/>
                <a:gd name="T21" fmla="*/ 67 h 108"/>
                <a:gd name="T22" fmla="*/ 48 w 107"/>
                <a:gd name="T23" fmla="*/ 69 h 108"/>
                <a:gd name="T24" fmla="*/ 75 w 107"/>
                <a:gd name="T25" fmla="*/ 66 h 108"/>
                <a:gd name="T26" fmla="*/ 107 w 107"/>
                <a:gd name="T27" fmla="*/ 54 h 108"/>
                <a:gd name="T28" fmla="*/ 95 w 107"/>
                <a:gd name="T29" fmla="*/ 53 h 108"/>
                <a:gd name="T30" fmla="*/ 54 w 107"/>
                <a:gd name="T31" fmla="*/ 59 h 108"/>
                <a:gd name="T32" fmla="*/ 26 w 107"/>
                <a:gd name="T33" fmla="*/ 59 h 108"/>
                <a:gd name="T34" fmla="*/ 14 w 107"/>
                <a:gd name="T35" fmla="*/ 54 h 108"/>
                <a:gd name="T36" fmla="*/ 0 w 107"/>
                <a:gd name="T37" fmla="*/ 50 h 108"/>
                <a:gd name="T38" fmla="*/ 24 w 107"/>
                <a:gd name="T39" fmla="*/ 52 h 108"/>
                <a:gd name="T40" fmla="*/ 71 w 107"/>
                <a:gd name="T41" fmla="*/ 56 h 108"/>
                <a:gd name="T42" fmla="*/ 95 w 107"/>
                <a:gd name="T43" fmla="*/ 53 h 108"/>
                <a:gd name="T44" fmla="*/ 101 w 107"/>
                <a:gd name="T45" fmla="*/ 51 h 108"/>
                <a:gd name="T46" fmla="*/ 93 w 107"/>
                <a:gd name="T47" fmla="*/ 51 h 108"/>
                <a:gd name="T48" fmla="*/ 56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30 w 107"/>
                <a:gd name="T57" fmla="*/ 43 h 108"/>
                <a:gd name="T58" fmla="*/ 46 w 107"/>
                <a:gd name="T59" fmla="*/ 47 h 108"/>
                <a:gd name="T60" fmla="*/ 65 w 107"/>
                <a:gd name="T61" fmla="*/ 46 h 108"/>
                <a:gd name="T62" fmla="*/ 83 w 107"/>
                <a:gd name="T63" fmla="*/ 44 h 108"/>
                <a:gd name="T64" fmla="*/ 99 w 107"/>
                <a:gd name="T65" fmla="*/ 34 h 108"/>
                <a:gd name="T66" fmla="*/ 81 w 107"/>
                <a:gd name="T67" fmla="*/ 42 h 108"/>
                <a:gd name="T68" fmla="*/ 56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0 w 107"/>
                <a:gd name="T79" fmla="*/ 44 h 108"/>
                <a:gd name="T80" fmla="*/ 69 w 107"/>
                <a:gd name="T81" fmla="*/ 30 h 108"/>
                <a:gd name="T82" fmla="*/ 62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62 w 107"/>
                <a:gd name="T95" fmla="*/ 24 h 108"/>
                <a:gd name="T96" fmla="*/ 69 w 107"/>
                <a:gd name="T97" fmla="*/ 18 h 108"/>
                <a:gd name="T98" fmla="*/ 65 w 107"/>
                <a:gd name="T99" fmla="*/ 18 h 108"/>
                <a:gd name="T100" fmla="*/ 52 w 107"/>
                <a:gd name="T101" fmla="*/ 21 h 108"/>
                <a:gd name="T102" fmla="*/ 46 w 107"/>
                <a:gd name="T103" fmla="*/ 18 h 108"/>
                <a:gd name="T104" fmla="*/ 40 w 107"/>
                <a:gd name="T105" fmla="*/ 6 h 108"/>
                <a:gd name="T106" fmla="*/ 38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58 w 107"/>
                <a:gd name="T113" fmla="*/ 0 h 108"/>
                <a:gd name="T114" fmla="*/ 62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4" y="108"/>
                  </a:moveTo>
                  <a:lnTo>
                    <a:pt x="63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5" y="87"/>
                  </a:lnTo>
                  <a:lnTo>
                    <a:pt x="62" y="90"/>
                  </a:lnTo>
                  <a:lnTo>
                    <a:pt x="48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2" y="86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6" y="77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30" y="84"/>
                  </a:lnTo>
                  <a:lnTo>
                    <a:pt x="40" y="87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75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5" y="73"/>
                  </a:lnTo>
                  <a:lnTo>
                    <a:pt x="81" y="74"/>
                  </a:lnTo>
                  <a:lnTo>
                    <a:pt x="54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4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4" y="70"/>
                  </a:lnTo>
                  <a:lnTo>
                    <a:pt x="56" y="74"/>
                  </a:lnTo>
                  <a:lnTo>
                    <a:pt x="71" y="76"/>
                  </a:lnTo>
                  <a:lnTo>
                    <a:pt x="85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3" y="68"/>
                  </a:lnTo>
                  <a:lnTo>
                    <a:pt x="5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30" y="53"/>
                  </a:lnTo>
                  <a:lnTo>
                    <a:pt x="38" y="58"/>
                  </a:lnTo>
                  <a:lnTo>
                    <a:pt x="46" y="61"/>
                  </a:lnTo>
                  <a:lnTo>
                    <a:pt x="56" y="61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9" y="44"/>
                  </a:lnTo>
                  <a:lnTo>
                    <a:pt x="81" y="52"/>
                  </a:lnTo>
                  <a:lnTo>
                    <a:pt x="65" y="61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60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2" y="41"/>
                  </a:lnTo>
                  <a:lnTo>
                    <a:pt x="54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2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62" y="25"/>
                  </a:lnTo>
                  <a:lnTo>
                    <a:pt x="52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40" y="6"/>
                  </a:lnTo>
                  <a:lnTo>
                    <a:pt x="38" y="12"/>
                  </a:lnTo>
                  <a:lnTo>
                    <a:pt x="38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2" y="16"/>
                  </a:lnTo>
                  <a:lnTo>
                    <a:pt x="58" y="0"/>
                  </a:lnTo>
                  <a:lnTo>
                    <a:pt x="62" y="15"/>
                  </a:lnTo>
                  <a:lnTo>
                    <a:pt x="62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4713" y="1046"/>
              <a:ext cx="1" cy="149"/>
            </a:xfrm>
            <a:custGeom>
              <a:avLst/>
              <a:gdLst>
                <a:gd name="T0" fmla="*/ 0 w 1"/>
                <a:gd name="T1" fmla="*/ 118 h 153"/>
                <a:gd name="T2" fmla="*/ 0 w 1"/>
                <a:gd name="T3" fmla="*/ 0 h 153"/>
                <a:gd name="T4" fmla="*/ 0 w 1"/>
                <a:gd name="T5" fmla="*/ 118 h 153"/>
                <a:gd name="T6" fmla="*/ 0 60000 65536"/>
                <a:gd name="T7" fmla="*/ 0 60000 65536"/>
                <a:gd name="T8" fmla="*/ 0 60000 65536"/>
                <a:gd name="T9" fmla="*/ 0 w 1"/>
                <a:gd name="T10" fmla="*/ 0 h 153"/>
                <a:gd name="T11" fmla="*/ 1 w 1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3">
                  <a:moveTo>
                    <a:pt x="0" y="153"/>
                  </a:move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19"/>
            <p:cNvSpPr>
              <a:spLocks noChangeShapeType="1"/>
            </p:cNvSpPr>
            <p:nvPr/>
          </p:nvSpPr>
          <p:spPr bwMode="auto">
            <a:xfrm flipV="1">
              <a:off x="4713" y="1046"/>
              <a:ext cx="1" cy="149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4643" y="1007"/>
              <a:ext cx="139" cy="164"/>
            </a:xfrm>
            <a:custGeom>
              <a:avLst/>
              <a:gdLst>
                <a:gd name="T0" fmla="*/ 90 w 138"/>
                <a:gd name="T1" fmla="*/ 112 h 169"/>
                <a:gd name="T2" fmla="*/ 136 w 138"/>
                <a:gd name="T3" fmla="*/ 100 h 169"/>
                <a:gd name="T4" fmla="*/ 122 w 138"/>
                <a:gd name="T5" fmla="*/ 98 h 169"/>
                <a:gd name="T6" fmla="*/ 61 w 138"/>
                <a:gd name="T7" fmla="*/ 109 h 169"/>
                <a:gd name="T8" fmla="*/ 27 w 138"/>
                <a:gd name="T9" fmla="*/ 106 h 169"/>
                <a:gd name="T10" fmla="*/ 8 w 138"/>
                <a:gd name="T11" fmla="*/ 95 h 169"/>
                <a:gd name="T12" fmla="*/ 8 w 138"/>
                <a:gd name="T13" fmla="*/ 89 h 169"/>
                <a:gd name="T14" fmla="*/ 37 w 138"/>
                <a:gd name="T15" fmla="*/ 98 h 169"/>
                <a:gd name="T16" fmla="*/ 61 w 138"/>
                <a:gd name="T17" fmla="*/ 103 h 169"/>
                <a:gd name="T18" fmla="*/ 106 w 138"/>
                <a:gd name="T19" fmla="*/ 100 h 169"/>
                <a:gd name="T20" fmla="*/ 148 w 138"/>
                <a:gd name="T21" fmla="*/ 86 h 169"/>
                <a:gd name="T22" fmla="*/ 114 w 138"/>
                <a:gd name="T23" fmla="*/ 84 h 169"/>
                <a:gd name="T24" fmla="*/ 43 w 138"/>
                <a:gd name="T25" fmla="*/ 91 h 169"/>
                <a:gd name="T26" fmla="*/ 15 w 138"/>
                <a:gd name="T27" fmla="*/ 87 h 169"/>
                <a:gd name="T28" fmla="*/ 0 w 138"/>
                <a:gd name="T29" fmla="*/ 77 h 169"/>
                <a:gd name="T30" fmla="*/ 100 w 138"/>
                <a:gd name="T31" fmla="*/ 87 h 169"/>
                <a:gd name="T32" fmla="*/ 132 w 138"/>
                <a:gd name="T33" fmla="*/ 84 h 169"/>
                <a:gd name="T34" fmla="*/ 140 w 138"/>
                <a:gd name="T35" fmla="*/ 79 h 169"/>
                <a:gd name="T36" fmla="*/ 116 w 138"/>
                <a:gd name="T37" fmla="*/ 80 h 169"/>
                <a:gd name="T38" fmla="*/ 55 w 138"/>
                <a:gd name="T39" fmla="*/ 84 h 169"/>
                <a:gd name="T40" fmla="*/ 39 w 138"/>
                <a:gd name="T41" fmla="*/ 79 h 169"/>
                <a:gd name="T42" fmla="*/ 37 w 138"/>
                <a:gd name="T43" fmla="*/ 64 h 169"/>
                <a:gd name="T44" fmla="*/ 59 w 138"/>
                <a:gd name="T45" fmla="*/ 70 h 169"/>
                <a:gd name="T46" fmla="*/ 106 w 138"/>
                <a:gd name="T47" fmla="*/ 68 h 169"/>
                <a:gd name="T48" fmla="*/ 136 w 138"/>
                <a:gd name="T49" fmla="*/ 50 h 169"/>
                <a:gd name="T50" fmla="*/ 114 w 138"/>
                <a:gd name="T51" fmla="*/ 62 h 169"/>
                <a:gd name="T52" fmla="*/ 61 w 138"/>
                <a:gd name="T53" fmla="*/ 75 h 169"/>
                <a:gd name="T54" fmla="*/ 43 w 138"/>
                <a:gd name="T55" fmla="*/ 72 h 169"/>
                <a:gd name="T56" fmla="*/ 27 w 138"/>
                <a:gd name="T57" fmla="*/ 63 h 169"/>
                <a:gd name="T58" fmla="*/ 27 w 138"/>
                <a:gd name="T59" fmla="*/ 57 h 169"/>
                <a:gd name="T60" fmla="*/ 59 w 138"/>
                <a:gd name="T61" fmla="*/ 62 h 169"/>
                <a:gd name="T62" fmla="*/ 94 w 138"/>
                <a:gd name="T63" fmla="*/ 54 h 169"/>
                <a:gd name="T64" fmla="*/ 98 w 138"/>
                <a:gd name="T65" fmla="*/ 46 h 169"/>
                <a:gd name="T66" fmla="*/ 59 w 138"/>
                <a:gd name="T67" fmla="*/ 47 h 169"/>
                <a:gd name="T68" fmla="*/ 35 w 138"/>
                <a:gd name="T69" fmla="*/ 38 h 169"/>
                <a:gd name="T70" fmla="*/ 31 w 138"/>
                <a:gd name="T71" fmla="*/ 35 h 169"/>
                <a:gd name="T72" fmla="*/ 61 w 138"/>
                <a:gd name="T73" fmla="*/ 45 h 169"/>
                <a:gd name="T74" fmla="*/ 85 w 138"/>
                <a:gd name="T75" fmla="*/ 43 h 169"/>
                <a:gd name="T76" fmla="*/ 98 w 138"/>
                <a:gd name="T77" fmla="*/ 20 h 169"/>
                <a:gd name="T78" fmla="*/ 89 w 138"/>
                <a:gd name="T79" fmla="*/ 30 h 169"/>
                <a:gd name="T80" fmla="*/ 59 w 138"/>
                <a:gd name="T81" fmla="*/ 29 h 169"/>
                <a:gd name="T82" fmla="*/ 51 w 138"/>
                <a:gd name="T83" fmla="*/ 9 h 169"/>
                <a:gd name="T84" fmla="*/ 51 w 138"/>
                <a:gd name="T85" fmla="*/ 30 h 169"/>
                <a:gd name="T86" fmla="*/ 63 w 138"/>
                <a:gd name="T87" fmla="*/ 27 h 169"/>
                <a:gd name="T88" fmla="*/ 85 w 138"/>
                <a:gd name="T89" fmla="*/ 0 h 169"/>
                <a:gd name="T90" fmla="*/ 79 w 138"/>
                <a:gd name="T91" fmla="*/ 125 h 1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69"/>
                <a:gd name="T140" fmla="*/ 138 w 138"/>
                <a:gd name="T141" fmla="*/ 169 h 1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69">
                  <a:moveTo>
                    <a:pt x="69" y="169"/>
                  </a:moveTo>
                  <a:lnTo>
                    <a:pt x="80" y="150"/>
                  </a:lnTo>
                  <a:lnTo>
                    <a:pt x="108" y="143"/>
                  </a:lnTo>
                  <a:lnTo>
                    <a:pt x="120" y="137"/>
                  </a:lnTo>
                  <a:lnTo>
                    <a:pt x="126" y="134"/>
                  </a:lnTo>
                  <a:lnTo>
                    <a:pt x="130" y="129"/>
                  </a:lnTo>
                  <a:lnTo>
                    <a:pt x="112" y="132"/>
                  </a:lnTo>
                  <a:lnTo>
                    <a:pt x="96" y="137"/>
                  </a:lnTo>
                  <a:lnTo>
                    <a:pt x="79" y="143"/>
                  </a:lnTo>
                  <a:lnTo>
                    <a:pt x="61" y="146"/>
                  </a:lnTo>
                  <a:lnTo>
                    <a:pt x="43" y="146"/>
                  </a:lnTo>
                  <a:lnTo>
                    <a:pt x="35" y="146"/>
                  </a:lnTo>
                  <a:lnTo>
                    <a:pt x="27" y="143"/>
                  </a:lnTo>
                  <a:lnTo>
                    <a:pt x="19" y="140"/>
                  </a:lnTo>
                  <a:lnTo>
                    <a:pt x="13" y="135"/>
                  </a:lnTo>
                  <a:lnTo>
                    <a:pt x="8" y="128"/>
                  </a:lnTo>
                  <a:lnTo>
                    <a:pt x="2" y="120"/>
                  </a:lnTo>
                  <a:lnTo>
                    <a:pt x="8" y="120"/>
                  </a:lnTo>
                  <a:lnTo>
                    <a:pt x="13" y="120"/>
                  </a:lnTo>
                  <a:lnTo>
                    <a:pt x="25" y="126"/>
                  </a:lnTo>
                  <a:lnTo>
                    <a:pt x="37" y="132"/>
                  </a:lnTo>
                  <a:lnTo>
                    <a:pt x="49" y="137"/>
                  </a:lnTo>
                  <a:lnTo>
                    <a:pt x="61" y="138"/>
                  </a:lnTo>
                  <a:lnTo>
                    <a:pt x="73" y="138"/>
                  </a:lnTo>
                  <a:lnTo>
                    <a:pt x="84" y="137"/>
                  </a:lnTo>
                  <a:lnTo>
                    <a:pt x="96" y="134"/>
                  </a:lnTo>
                  <a:lnTo>
                    <a:pt x="118" y="126"/>
                  </a:lnTo>
                  <a:lnTo>
                    <a:pt x="138" y="116"/>
                  </a:lnTo>
                  <a:lnTo>
                    <a:pt x="130" y="114"/>
                  </a:lnTo>
                  <a:lnTo>
                    <a:pt x="122" y="113"/>
                  </a:lnTo>
                  <a:lnTo>
                    <a:pt x="104" y="114"/>
                  </a:lnTo>
                  <a:lnTo>
                    <a:pt x="69" y="122"/>
                  </a:lnTo>
                  <a:lnTo>
                    <a:pt x="51" y="123"/>
                  </a:lnTo>
                  <a:lnTo>
                    <a:pt x="43" y="123"/>
                  </a:lnTo>
                  <a:lnTo>
                    <a:pt x="33" y="123"/>
                  </a:lnTo>
                  <a:lnTo>
                    <a:pt x="25" y="120"/>
                  </a:lnTo>
                  <a:lnTo>
                    <a:pt x="15" y="117"/>
                  </a:lnTo>
                  <a:lnTo>
                    <a:pt x="8" y="111"/>
                  </a:lnTo>
                  <a:lnTo>
                    <a:pt x="0" y="104"/>
                  </a:lnTo>
                  <a:lnTo>
                    <a:pt x="29" y="110"/>
                  </a:lnTo>
                  <a:lnTo>
                    <a:pt x="71" y="116"/>
                  </a:lnTo>
                  <a:lnTo>
                    <a:pt x="90" y="117"/>
                  </a:lnTo>
                  <a:lnTo>
                    <a:pt x="108" y="117"/>
                  </a:lnTo>
                  <a:lnTo>
                    <a:pt x="116" y="116"/>
                  </a:lnTo>
                  <a:lnTo>
                    <a:pt x="122" y="114"/>
                  </a:lnTo>
                  <a:lnTo>
                    <a:pt x="128" y="111"/>
                  </a:lnTo>
                  <a:lnTo>
                    <a:pt x="130" y="107"/>
                  </a:lnTo>
                  <a:lnTo>
                    <a:pt x="126" y="107"/>
                  </a:lnTo>
                  <a:lnTo>
                    <a:pt x="120" y="105"/>
                  </a:lnTo>
                  <a:lnTo>
                    <a:pt x="106" y="108"/>
                  </a:lnTo>
                  <a:lnTo>
                    <a:pt x="90" y="111"/>
                  </a:lnTo>
                  <a:lnTo>
                    <a:pt x="73" y="113"/>
                  </a:lnTo>
                  <a:lnTo>
                    <a:pt x="55" y="114"/>
                  </a:lnTo>
                  <a:lnTo>
                    <a:pt x="49" y="113"/>
                  </a:lnTo>
                  <a:lnTo>
                    <a:pt x="43" y="110"/>
                  </a:lnTo>
                  <a:lnTo>
                    <a:pt x="39" y="107"/>
                  </a:lnTo>
                  <a:lnTo>
                    <a:pt x="35" y="101"/>
                  </a:lnTo>
                  <a:lnTo>
                    <a:pt x="35" y="94"/>
                  </a:lnTo>
                  <a:lnTo>
                    <a:pt x="37" y="85"/>
                  </a:lnTo>
                  <a:lnTo>
                    <a:pt x="47" y="91"/>
                  </a:lnTo>
                  <a:lnTo>
                    <a:pt x="59" y="94"/>
                  </a:lnTo>
                  <a:lnTo>
                    <a:pt x="71" y="95"/>
                  </a:lnTo>
                  <a:lnTo>
                    <a:pt x="84" y="94"/>
                  </a:lnTo>
                  <a:lnTo>
                    <a:pt x="96" y="91"/>
                  </a:lnTo>
                  <a:lnTo>
                    <a:pt x="108" y="85"/>
                  </a:lnTo>
                  <a:lnTo>
                    <a:pt x="118" y="79"/>
                  </a:lnTo>
                  <a:lnTo>
                    <a:pt x="126" y="70"/>
                  </a:lnTo>
                  <a:lnTo>
                    <a:pt x="116" y="74"/>
                  </a:lnTo>
                  <a:lnTo>
                    <a:pt x="104" y="82"/>
                  </a:lnTo>
                  <a:lnTo>
                    <a:pt x="82" y="94"/>
                  </a:lnTo>
                  <a:lnTo>
                    <a:pt x="71" y="98"/>
                  </a:lnTo>
                  <a:lnTo>
                    <a:pt x="61" y="101"/>
                  </a:lnTo>
                  <a:lnTo>
                    <a:pt x="55" y="100"/>
                  </a:lnTo>
                  <a:lnTo>
                    <a:pt x="49" y="98"/>
                  </a:lnTo>
                  <a:lnTo>
                    <a:pt x="43" y="97"/>
                  </a:lnTo>
                  <a:lnTo>
                    <a:pt x="37" y="92"/>
                  </a:lnTo>
                  <a:lnTo>
                    <a:pt x="27" y="83"/>
                  </a:lnTo>
                  <a:lnTo>
                    <a:pt x="25" y="80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9" y="76"/>
                  </a:lnTo>
                  <a:lnTo>
                    <a:pt x="37" y="77"/>
                  </a:lnTo>
                  <a:lnTo>
                    <a:pt x="59" y="82"/>
                  </a:lnTo>
                  <a:lnTo>
                    <a:pt x="75" y="86"/>
                  </a:lnTo>
                  <a:lnTo>
                    <a:pt x="84" y="74"/>
                  </a:lnTo>
                  <a:lnTo>
                    <a:pt x="86" y="68"/>
                  </a:lnTo>
                  <a:lnTo>
                    <a:pt x="88" y="62"/>
                  </a:lnTo>
                  <a:lnTo>
                    <a:pt x="79" y="65"/>
                  </a:lnTo>
                  <a:lnTo>
                    <a:pt x="69" y="65"/>
                  </a:lnTo>
                  <a:lnTo>
                    <a:pt x="59" y="64"/>
                  </a:lnTo>
                  <a:lnTo>
                    <a:pt x="51" y="59"/>
                  </a:lnTo>
                  <a:lnTo>
                    <a:pt x="43" y="54"/>
                  </a:lnTo>
                  <a:lnTo>
                    <a:pt x="35" y="48"/>
                  </a:lnTo>
                  <a:lnTo>
                    <a:pt x="23" y="31"/>
                  </a:lnTo>
                  <a:lnTo>
                    <a:pt x="31" y="45"/>
                  </a:lnTo>
                  <a:lnTo>
                    <a:pt x="41" y="54"/>
                  </a:lnTo>
                  <a:lnTo>
                    <a:pt x="51" y="59"/>
                  </a:lnTo>
                  <a:lnTo>
                    <a:pt x="61" y="61"/>
                  </a:lnTo>
                  <a:lnTo>
                    <a:pt x="67" y="61"/>
                  </a:lnTo>
                  <a:lnTo>
                    <a:pt x="71" y="59"/>
                  </a:lnTo>
                  <a:lnTo>
                    <a:pt x="75" y="56"/>
                  </a:lnTo>
                  <a:lnTo>
                    <a:pt x="79" y="54"/>
                  </a:lnTo>
                  <a:lnTo>
                    <a:pt x="84" y="45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79" y="40"/>
                  </a:lnTo>
                  <a:lnTo>
                    <a:pt x="65" y="48"/>
                  </a:lnTo>
                  <a:lnTo>
                    <a:pt x="59" y="39"/>
                  </a:lnTo>
                  <a:lnTo>
                    <a:pt x="55" y="28"/>
                  </a:lnTo>
                  <a:lnTo>
                    <a:pt x="51" y="9"/>
                  </a:lnTo>
                  <a:lnTo>
                    <a:pt x="47" y="19"/>
                  </a:lnTo>
                  <a:lnTo>
                    <a:pt x="47" y="30"/>
                  </a:lnTo>
                  <a:lnTo>
                    <a:pt x="51" y="40"/>
                  </a:lnTo>
                  <a:lnTo>
                    <a:pt x="57" y="48"/>
                  </a:lnTo>
                  <a:lnTo>
                    <a:pt x="63" y="37"/>
                  </a:lnTo>
                  <a:lnTo>
                    <a:pt x="67" y="25"/>
                  </a:lnTo>
                  <a:lnTo>
                    <a:pt x="75" y="0"/>
                  </a:lnTo>
                  <a:lnTo>
                    <a:pt x="79" y="22"/>
                  </a:lnTo>
                  <a:lnTo>
                    <a:pt x="79" y="46"/>
                  </a:lnTo>
                  <a:lnTo>
                    <a:pt x="69" y="169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4643" y="1007"/>
              <a:ext cx="139" cy="164"/>
            </a:xfrm>
            <a:custGeom>
              <a:avLst/>
              <a:gdLst>
                <a:gd name="T0" fmla="*/ 90 w 138"/>
                <a:gd name="T1" fmla="*/ 112 h 169"/>
                <a:gd name="T2" fmla="*/ 136 w 138"/>
                <a:gd name="T3" fmla="*/ 100 h 169"/>
                <a:gd name="T4" fmla="*/ 122 w 138"/>
                <a:gd name="T5" fmla="*/ 98 h 169"/>
                <a:gd name="T6" fmla="*/ 61 w 138"/>
                <a:gd name="T7" fmla="*/ 109 h 169"/>
                <a:gd name="T8" fmla="*/ 27 w 138"/>
                <a:gd name="T9" fmla="*/ 106 h 169"/>
                <a:gd name="T10" fmla="*/ 8 w 138"/>
                <a:gd name="T11" fmla="*/ 95 h 169"/>
                <a:gd name="T12" fmla="*/ 8 w 138"/>
                <a:gd name="T13" fmla="*/ 89 h 169"/>
                <a:gd name="T14" fmla="*/ 37 w 138"/>
                <a:gd name="T15" fmla="*/ 98 h 169"/>
                <a:gd name="T16" fmla="*/ 61 w 138"/>
                <a:gd name="T17" fmla="*/ 103 h 169"/>
                <a:gd name="T18" fmla="*/ 106 w 138"/>
                <a:gd name="T19" fmla="*/ 100 h 169"/>
                <a:gd name="T20" fmla="*/ 148 w 138"/>
                <a:gd name="T21" fmla="*/ 86 h 169"/>
                <a:gd name="T22" fmla="*/ 114 w 138"/>
                <a:gd name="T23" fmla="*/ 84 h 169"/>
                <a:gd name="T24" fmla="*/ 43 w 138"/>
                <a:gd name="T25" fmla="*/ 91 h 169"/>
                <a:gd name="T26" fmla="*/ 15 w 138"/>
                <a:gd name="T27" fmla="*/ 87 h 169"/>
                <a:gd name="T28" fmla="*/ 0 w 138"/>
                <a:gd name="T29" fmla="*/ 77 h 169"/>
                <a:gd name="T30" fmla="*/ 100 w 138"/>
                <a:gd name="T31" fmla="*/ 87 h 169"/>
                <a:gd name="T32" fmla="*/ 132 w 138"/>
                <a:gd name="T33" fmla="*/ 84 h 169"/>
                <a:gd name="T34" fmla="*/ 140 w 138"/>
                <a:gd name="T35" fmla="*/ 79 h 169"/>
                <a:gd name="T36" fmla="*/ 116 w 138"/>
                <a:gd name="T37" fmla="*/ 80 h 169"/>
                <a:gd name="T38" fmla="*/ 55 w 138"/>
                <a:gd name="T39" fmla="*/ 84 h 169"/>
                <a:gd name="T40" fmla="*/ 39 w 138"/>
                <a:gd name="T41" fmla="*/ 79 h 169"/>
                <a:gd name="T42" fmla="*/ 37 w 138"/>
                <a:gd name="T43" fmla="*/ 64 h 169"/>
                <a:gd name="T44" fmla="*/ 59 w 138"/>
                <a:gd name="T45" fmla="*/ 70 h 169"/>
                <a:gd name="T46" fmla="*/ 106 w 138"/>
                <a:gd name="T47" fmla="*/ 68 h 169"/>
                <a:gd name="T48" fmla="*/ 136 w 138"/>
                <a:gd name="T49" fmla="*/ 50 h 169"/>
                <a:gd name="T50" fmla="*/ 114 w 138"/>
                <a:gd name="T51" fmla="*/ 62 h 169"/>
                <a:gd name="T52" fmla="*/ 61 w 138"/>
                <a:gd name="T53" fmla="*/ 75 h 169"/>
                <a:gd name="T54" fmla="*/ 43 w 138"/>
                <a:gd name="T55" fmla="*/ 72 h 169"/>
                <a:gd name="T56" fmla="*/ 27 w 138"/>
                <a:gd name="T57" fmla="*/ 63 h 169"/>
                <a:gd name="T58" fmla="*/ 27 w 138"/>
                <a:gd name="T59" fmla="*/ 57 h 169"/>
                <a:gd name="T60" fmla="*/ 59 w 138"/>
                <a:gd name="T61" fmla="*/ 62 h 169"/>
                <a:gd name="T62" fmla="*/ 94 w 138"/>
                <a:gd name="T63" fmla="*/ 54 h 169"/>
                <a:gd name="T64" fmla="*/ 98 w 138"/>
                <a:gd name="T65" fmla="*/ 46 h 169"/>
                <a:gd name="T66" fmla="*/ 59 w 138"/>
                <a:gd name="T67" fmla="*/ 47 h 169"/>
                <a:gd name="T68" fmla="*/ 35 w 138"/>
                <a:gd name="T69" fmla="*/ 38 h 169"/>
                <a:gd name="T70" fmla="*/ 31 w 138"/>
                <a:gd name="T71" fmla="*/ 35 h 169"/>
                <a:gd name="T72" fmla="*/ 61 w 138"/>
                <a:gd name="T73" fmla="*/ 45 h 169"/>
                <a:gd name="T74" fmla="*/ 85 w 138"/>
                <a:gd name="T75" fmla="*/ 43 h 169"/>
                <a:gd name="T76" fmla="*/ 98 w 138"/>
                <a:gd name="T77" fmla="*/ 20 h 169"/>
                <a:gd name="T78" fmla="*/ 89 w 138"/>
                <a:gd name="T79" fmla="*/ 30 h 169"/>
                <a:gd name="T80" fmla="*/ 59 w 138"/>
                <a:gd name="T81" fmla="*/ 29 h 169"/>
                <a:gd name="T82" fmla="*/ 51 w 138"/>
                <a:gd name="T83" fmla="*/ 9 h 169"/>
                <a:gd name="T84" fmla="*/ 51 w 138"/>
                <a:gd name="T85" fmla="*/ 30 h 169"/>
                <a:gd name="T86" fmla="*/ 63 w 138"/>
                <a:gd name="T87" fmla="*/ 27 h 169"/>
                <a:gd name="T88" fmla="*/ 85 w 138"/>
                <a:gd name="T89" fmla="*/ 0 h 1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8"/>
                <a:gd name="T136" fmla="*/ 0 h 169"/>
                <a:gd name="T137" fmla="*/ 138 w 138"/>
                <a:gd name="T138" fmla="*/ 169 h 1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8" h="169">
                  <a:moveTo>
                    <a:pt x="69" y="169"/>
                  </a:moveTo>
                  <a:lnTo>
                    <a:pt x="80" y="150"/>
                  </a:lnTo>
                  <a:lnTo>
                    <a:pt x="108" y="143"/>
                  </a:lnTo>
                  <a:lnTo>
                    <a:pt x="120" y="137"/>
                  </a:lnTo>
                  <a:lnTo>
                    <a:pt x="126" y="134"/>
                  </a:lnTo>
                  <a:lnTo>
                    <a:pt x="130" y="129"/>
                  </a:lnTo>
                  <a:lnTo>
                    <a:pt x="112" y="132"/>
                  </a:lnTo>
                  <a:lnTo>
                    <a:pt x="96" y="137"/>
                  </a:lnTo>
                  <a:lnTo>
                    <a:pt x="79" y="143"/>
                  </a:lnTo>
                  <a:lnTo>
                    <a:pt x="61" y="146"/>
                  </a:lnTo>
                  <a:lnTo>
                    <a:pt x="43" y="146"/>
                  </a:lnTo>
                  <a:lnTo>
                    <a:pt x="35" y="146"/>
                  </a:lnTo>
                  <a:lnTo>
                    <a:pt x="27" y="143"/>
                  </a:lnTo>
                  <a:lnTo>
                    <a:pt x="19" y="140"/>
                  </a:lnTo>
                  <a:lnTo>
                    <a:pt x="13" y="135"/>
                  </a:lnTo>
                  <a:lnTo>
                    <a:pt x="8" y="128"/>
                  </a:lnTo>
                  <a:lnTo>
                    <a:pt x="2" y="120"/>
                  </a:lnTo>
                  <a:lnTo>
                    <a:pt x="8" y="120"/>
                  </a:lnTo>
                  <a:lnTo>
                    <a:pt x="13" y="120"/>
                  </a:lnTo>
                  <a:lnTo>
                    <a:pt x="25" y="126"/>
                  </a:lnTo>
                  <a:lnTo>
                    <a:pt x="37" y="132"/>
                  </a:lnTo>
                  <a:lnTo>
                    <a:pt x="49" y="137"/>
                  </a:lnTo>
                  <a:lnTo>
                    <a:pt x="61" y="138"/>
                  </a:lnTo>
                  <a:lnTo>
                    <a:pt x="73" y="138"/>
                  </a:lnTo>
                  <a:lnTo>
                    <a:pt x="84" y="137"/>
                  </a:lnTo>
                  <a:lnTo>
                    <a:pt x="96" y="134"/>
                  </a:lnTo>
                  <a:lnTo>
                    <a:pt x="118" y="126"/>
                  </a:lnTo>
                  <a:lnTo>
                    <a:pt x="138" y="116"/>
                  </a:lnTo>
                  <a:lnTo>
                    <a:pt x="130" y="114"/>
                  </a:lnTo>
                  <a:lnTo>
                    <a:pt x="122" y="113"/>
                  </a:lnTo>
                  <a:lnTo>
                    <a:pt x="104" y="114"/>
                  </a:lnTo>
                  <a:lnTo>
                    <a:pt x="69" y="122"/>
                  </a:lnTo>
                  <a:lnTo>
                    <a:pt x="51" y="123"/>
                  </a:lnTo>
                  <a:lnTo>
                    <a:pt x="43" y="123"/>
                  </a:lnTo>
                  <a:lnTo>
                    <a:pt x="33" y="123"/>
                  </a:lnTo>
                  <a:lnTo>
                    <a:pt x="25" y="120"/>
                  </a:lnTo>
                  <a:lnTo>
                    <a:pt x="15" y="117"/>
                  </a:lnTo>
                  <a:lnTo>
                    <a:pt x="8" y="111"/>
                  </a:lnTo>
                  <a:lnTo>
                    <a:pt x="0" y="104"/>
                  </a:lnTo>
                  <a:lnTo>
                    <a:pt x="29" y="110"/>
                  </a:lnTo>
                  <a:lnTo>
                    <a:pt x="71" y="116"/>
                  </a:lnTo>
                  <a:lnTo>
                    <a:pt x="90" y="117"/>
                  </a:lnTo>
                  <a:lnTo>
                    <a:pt x="108" y="117"/>
                  </a:lnTo>
                  <a:lnTo>
                    <a:pt x="116" y="116"/>
                  </a:lnTo>
                  <a:lnTo>
                    <a:pt x="122" y="114"/>
                  </a:lnTo>
                  <a:lnTo>
                    <a:pt x="128" y="111"/>
                  </a:lnTo>
                  <a:lnTo>
                    <a:pt x="130" y="107"/>
                  </a:lnTo>
                  <a:lnTo>
                    <a:pt x="126" y="107"/>
                  </a:lnTo>
                  <a:lnTo>
                    <a:pt x="120" y="105"/>
                  </a:lnTo>
                  <a:lnTo>
                    <a:pt x="106" y="108"/>
                  </a:lnTo>
                  <a:lnTo>
                    <a:pt x="90" y="111"/>
                  </a:lnTo>
                  <a:lnTo>
                    <a:pt x="73" y="113"/>
                  </a:lnTo>
                  <a:lnTo>
                    <a:pt x="55" y="114"/>
                  </a:lnTo>
                  <a:lnTo>
                    <a:pt x="49" y="113"/>
                  </a:lnTo>
                  <a:lnTo>
                    <a:pt x="43" y="110"/>
                  </a:lnTo>
                  <a:lnTo>
                    <a:pt x="39" y="107"/>
                  </a:lnTo>
                  <a:lnTo>
                    <a:pt x="35" y="101"/>
                  </a:lnTo>
                  <a:lnTo>
                    <a:pt x="35" y="94"/>
                  </a:lnTo>
                  <a:lnTo>
                    <a:pt x="37" y="85"/>
                  </a:lnTo>
                  <a:lnTo>
                    <a:pt x="47" y="91"/>
                  </a:lnTo>
                  <a:lnTo>
                    <a:pt x="59" y="94"/>
                  </a:lnTo>
                  <a:lnTo>
                    <a:pt x="71" y="95"/>
                  </a:lnTo>
                  <a:lnTo>
                    <a:pt x="84" y="94"/>
                  </a:lnTo>
                  <a:lnTo>
                    <a:pt x="96" y="91"/>
                  </a:lnTo>
                  <a:lnTo>
                    <a:pt x="108" y="85"/>
                  </a:lnTo>
                  <a:lnTo>
                    <a:pt x="118" y="79"/>
                  </a:lnTo>
                  <a:lnTo>
                    <a:pt x="126" y="70"/>
                  </a:lnTo>
                  <a:lnTo>
                    <a:pt x="116" y="74"/>
                  </a:lnTo>
                  <a:lnTo>
                    <a:pt x="104" y="82"/>
                  </a:lnTo>
                  <a:lnTo>
                    <a:pt x="82" y="94"/>
                  </a:lnTo>
                  <a:lnTo>
                    <a:pt x="71" y="98"/>
                  </a:lnTo>
                  <a:lnTo>
                    <a:pt x="61" y="101"/>
                  </a:lnTo>
                  <a:lnTo>
                    <a:pt x="55" y="100"/>
                  </a:lnTo>
                  <a:lnTo>
                    <a:pt x="49" y="98"/>
                  </a:lnTo>
                  <a:lnTo>
                    <a:pt x="43" y="97"/>
                  </a:lnTo>
                  <a:lnTo>
                    <a:pt x="37" y="92"/>
                  </a:lnTo>
                  <a:lnTo>
                    <a:pt x="27" y="83"/>
                  </a:lnTo>
                  <a:lnTo>
                    <a:pt x="25" y="80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9" y="76"/>
                  </a:lnTo>
                  <a:lnTo>
                    <a:pt x="37" y="77"/>
                  </a:lnTo>
                  <a:lnTo>
                    <a:pt x="59" y="82"/>
                  </a:lnTo>
                  <a:lnTo>
                    <a:pt x="75" y="86"/>
                  </a:lnTo>
                  <a:lnTo>
                    <a:pt x="84" y="74"/>
                  </a:lnTo>
                  <a:lnTo>
                    <a:pt x="86" y="68"/>
                  </a:lnTo>
                  <a:lnTo>
                    <a:pt x="88" y="62"/>
                  </a:lnTo>
                  <a:lnTo>
                    <a:pt x="79" y="65"/>
                  </a:lnTo>
                  <a:lnTo>
                    <a:pt x="69" y="65"/>
                  </a:lnTo>
                  <a:lnTo>
                    <a:pt x="59" y="64"/>
                  </a:lnTo>
                  <a:lnTo>
                    <a:pt x="51" y="59"/>
                  </a:lnTo>
                  <a:lnTo>
                    <a:pt x="43" y="54"/>
                  </a:lnTo>
                  <a:lnTo>
                    <a:pt x="35" y="48"/>
                  </a:lnTo>
                  <a:lnTo>
                    <a:pt x="23" y="31"/>
                  </a:lnTo>
                  <a:lnTo>
                    <a:pt x="31" y="45"/>
                  </a:lnTo>
                  <a:lnTo>
                    <a:pt x="41" y="54"/>
                  </a:lnTo>
                  <a:lnTo>
                    <a:pt x="51" y="59"/>
                  </a:lnTo>
                  <a:lnTo>
                    <a:pt x="61" y="61"/>
                  </a:lnTo>
                  <a:lnTo>
                    <a:pt x="67" y="61"/>
                  </a:lnTo>
                  <a:lnTo>
                    <a:pt x="71" y="59"/>
                  </a:lnTo>
                  <a:lnTo>
                    <a:pt x="75" y="56"/>
                  </a:lnTo>
                  <a:lnTo>
                    <a:pt x="79" y="54"/>
                  </a:lnTo>
                  <a:lnTo>
                    <a:pt x="84" y="45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79" y="40"/>
                  </a:lnTo>
                  <a:lnTo>
                    <a:pt x="65" y="48"/>
                  </a:lnTo>
                  <a:lnTo>
                    <a:pt x="59" y="39"/>
                  </a:lnTo>
                  <a:lnTo>
                    <a:pt x="55" y="28"/>
                  </a:lnTo>
                  <a:lnTo>
                    <a:pt x="51" y="9"/>
                  </a:lnTo>
                  <a:lnTo>
                    <a:pt x="47" y="19"/>
                  </a:lnTo>
                  <a:lnTo>
                    <a:pt x="47" y="30"/>
                  </a:lnTo>
                  <a:lnTo>
                    <a:pt x="51" y="40"/>
                  </a:lnTo>
                  <a:lnTo>
                    <a:pt x="57" y="48"/>
                  </a:lnTo>
                  <a:lnTo>
                    <a:pt x="63" y="37"/>
                  </a:lnTo>
                  <a:lnTo>
                    <a:pt x="67" y="25"/>
                  </a:lnTo>
                  <a:lnTo>
                    <a:pt x="75" y="0"/>
                  </a:lnTo>
                  <a:lnTo>
                    <a:pt x="79" y="22"/>
                  </a:lnTo>
                  <a:lnTo>
                    <a:pt x="79" y="46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4784" y="1114"/>
              <a:ext cx="1" cy="81"/>
            </a:xfrm>
            <a:custGeom>
              <a:avLst/>
              <a:gdLst>
                <a:gd name="T0" fmla="*/ 0 w 1"/>
                <a:gd name="T1" fmla="*/ 63 h 83"/>
                <a:gd name="T2" fmla="*/ 0 w 1"/>
                <a:gd name="T3" fmla="*/ 0 h 83"/>
                <a:gd name="T4" fmla="*/ 0 w 1"/>
                <a:gd name="T5" fmla="*/ 63 h 83"/>
                <a:gd name="T6" fmla="*/ 0 60000 65536"/>
                <a:gd name="T7" fmla="*/ 0 60000 65536"/>
                <a:gd name="T8" fmla="*/ 0 60000 65536"/>
                <a:gd name="T9" fmla="*/ 0 w 1"/>
                <a:gd name="T10" fmla="*/ 0 h 83"/>
                <a:gd name="T11" fmla="*/ 1 w 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3">
                  <a:moveTo>
                    <a:pt x="0" y="83"/>
                  </a:moveTo>
                  <a:lnTo>
                    <a:pt x="0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3"/>
            <p:cNvSpPr>
              <a:spLocks noChangeShapeType="1"/>
            </p:cNvSpPr>
            <p:nvPr/>
          </p:nvSpPr>
          <p:spPr bwMode="auto">
            <a:xfrm flipV="1">
              <a:off x="4784" y="1114"/>
              <a:ext cx="1" cy="81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4754" y="1093"/>
              <a:ext cx="61" cy="90"/>
            </a:xfrm>
            <a:custGeom>
              <a:avLst/>
              <a:gdLst>
                <a:gd name="T0" fmla="*/ 36 w 61"/>
                <a:gd name="T1" fmla="*/ 64 h 92"/>
                <a:gd name="T2" fmla="*/ 47 w 61"/>
                <a:gd name="T3" fmla="*/ 63 h 92"/>
                <a:gd name="T4" fmla="*/ 57 w 61"/>
                <a:gd name="T5" fmla="*/ 59 h 92"/>
                <a:gd name="T6" fmla="*/ 42 w 61"/>
                <a:gd name="T7" fmla="*/ 61 h 92"/>
                <a:gd name="T8" fmla="*/ 20 w 61"/>
                <a:gd name="T9" fmla="*/ 64 h 92"/>
                <a:gd name="T10" fmla="*/ 6 w 61"/>
                <a:gd name="T11" fmla="*/ 61 h 92"/>
                <a:gd name="T12" fmla="*/ 0 w 61"/>
                <a:gd name="T13" fmla="*/ 54 h 92"/>
                <a:gd name="T14" fmla="*/ 12 w 61"/>
                <a:gd name="T15" fmla="*/ 58 h 92"/>
                <a:gd name="T16" fmla="*/ 22 w 61"/>
                <a:gd name="T17" fmla="*/ 61 h 92"/>
                <a:gd name="T18" fmla="*/ 28 w 61"/>
                <a:gd name="T19" fmla="*/ 61 h 92"/>
                <a:gd name="T20" fmla="*/ 42 w 61"/>
                <a:gd name="T21" fmla="*/ 61 h 92"/>
                <a:gd name="T22" fmla="*/ 61 w 61"/>
                <a:gd name="T23" fmla="*/ 52 h 92"/>
                <a:gd name="T24" fmla="*/ 53 w 61"/>
                <a:gd name="T25" fmla="*/ 51 h 92"/>
                <a:gd name="T26" fmla="*/ 30 w 61"/>
                <a:gd name="T27" fmla="*/ 55 h 92"/>
                <a:gd name="T28" fmla="*/ 14 w 61"/>
                <a:gd name="T29" fmla="*/ 55 h 92"/>
                <a:gd name="T30" fmla="*/ 0 w 61"/>
                <a:gd name="T31" fmla="*/ 47 h 92"/>
                <a:gd name="T32" fmla="*/ 12 w 61"/>
                <a:gd name="T33" fmla="*/ 50 h 92"/>
                <a:gd name="T34" fmla="*/ 40 w 61"/>
                <a:gd name="T35" fmla="*/ 54 h 92"/>
                <a:gd name="T36" fmla="*/ 53 w 61"/>
                <a:gd name="T37" fmla="*/ 51 h 92"/>
                <a:gd name="T38" fmla="*/ 57 w 61"/>
                <a:gd name="T39" fmla="*/ 48 h 92"/>
                <a:gd name="T40" fmla="*/ 47 w 61"/>
                <a:gd name="T41" fmla="*/ 48 h 92"/>
                <a:gd name="T42" fmla="*/ 24 w 61"/>
                <a:gd name="T43" fmla="*/ 51 h 92"/>
                <a:gd name="T44" fmla="*/ 16 w 61"/>
                <a:gd name="T45" fmla="*/ 48 h 92"/>
                <a:gd name="T46" fmla="*/ 16 w 61"/>
                <a:gd name="T47" fmla="*/ 35 h 92"/>
                <a:gd name="T48" fmla="*/ 20 w 61"/>
                <a:gd name="T49" fmla="*/ 39 h 92"/>
                <a:gd name="T50" fmla="*/ 32 w 61"/>
                <a:gd name="T51" fmla="*/ 41 h 92"/>
                <a:gd name="T52" fmla="*/ 42 w 61"/>
                <a:gd name="T53" fmla="*/ 39 h 92"/>
                <a:gd name="T54" fmla="*/ 55 w 61"/>
                <a:gd name="T55" fmla="*/ 27 h 92"/>
                <a:gd name="T56" fmla="*/ 45 w 61"/>
                <a:gd name="T57" fmla="*/ 33 h 92"/>
                <a:gd name="T58" fmla="*/ 32 w 61"/>
                <a:gd name="T59" fmla="*/ 44 h 92"/>
                <a:gd name="T60" fmla="*/ 22 w 61"/>
                <a:gd name="T61" fmla="*/ 44 h 92"/>
                <a:gd name="T62" fmla="*/ 16 w 61"/>
                <a:gd name="T63" fmla="*/ 39 h 92"/>
                <a:gd name="T64" fmla="*/ 12 w 61"/>
                <a:gd name="T65" fmla="*/ 32 h 92"/>
                <a:gd name="T66" fmla="*/ 16 w 61"/>
                <a:gd name="T67" fmla="*/ 32 h 92"/>
                <a:gd name="T68" fmla="*/ 34 w 61"/>
                <a:gd name="T69" fmla="*/ 36 h 92"/>
                <a:gd name="T70" fmla="*/ 40 w 61"/>
                <a:gd name="T71" fmla="*/ 23 h 92"/>
                <a:gd name="T72" fmla="*/ 34 w 61"/>
                <a:gd name="T73" fmla="*/ 24 h 92"/>
                <a:gd name="T74" fmla="*/ 26 w 61"/>
                <a:gd name="T75" fmla="*/ 24 h 92"/>
                <a:gd name="T76" fmla="*/ 16 w 61"/>
                <a:gd name="T77" fmla="*/ 23 h 92"/>
                <a:gd name="T78" fmla="*/ 10 w 61"/>
                <a:gd name="T79" fmla="*/ 16 h 92"/>
                <a:gd name="T80" fmla="*/ 18 w 61"/>
                <a:gd name="T81" fmla="*/ 23 h 92"/>
                <a:gd name="T82" fmla="*/ 26 w 61"/>
                <a:gd name="T83" fmla="*/ 23 h 92"/>
                <a:gd name="T84" fmla="*/ 34 w 61"/>
                <a:gd name="T85" fmla="*/ 23 h 92"/>
                <a:gd name="T86" fmla="*/ 40 w 61"/>
                <a:gd name="T87" fmla="*/ 16 h 92"/>
                <a:gd name="T88" fmla="*/ 34 w 61"/>
                <a:gd name="T89" fmla="*/ 21 h 92"/>
                <a:gd name="T90" fmla="*/ 28 w 61"/>
                <a:gd name="T91" fmla="*/ 23 h 92"/>
                <a:gd name="T92" fmla="*/ 24 w 61"/>
                <a:gd name="T93" fmla="*/ 15 h 92"/>
                <a:gd name="T94" fmla="*/ 22 w 61"/>
                <a:gd name="T95" fmla="*/ 5 h 92"/>
                <a:gd name="T96" fmla="*/ 20 w 61"/>
                <a:gd name="T97" fmla="*/ 16 h 92"/>
                <a:gd name="T98" fmla="*/ 24 w 61"/>
                <a:gd name="T99" fmla="*/ 23 h 92"/>
                <a:gd name="T100" fmla="*/ 30 w 61"/>
                <a:gd name="T101" fmla="*/ 14 h 92"/>
                <a:gd name="T102" fmla="*/ 32 w 61"/>
                <a:gd name="T103" fmla="*/ 0 h 92"/>
                <a:gd name="T104" fmla="*/ 34 w 61"/>
                <a:gd name="T105" fmla="*/ 23 h 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"/>
                <a:gd name="T160" fmla="*/ 0 h 92"/>
                <a:gd name="T161" fmla="*/ 61 w 61"/>
                <a:gd name="T162" fmla="*/ 92 h 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" h="92">
                  <a:moveTo>
                    <a:pt x="30" y="92"/>
                  </a:moveTo>
                  <a:lnTo>
                    <a:pt x="36" y="80"/>
                  </a:lnTo>
                  <a:lnTo>
                    <a:pt x="47" y="77"/>
                  </a:lnTo>
                  <a:lnTo>
                    <a:pt x="53" y="74"/>
                  </a:lnTo>
                  <a:lnTo>
                    <a:pt x="57" y="70"/>
                  </a:lnTo>
                  <a:lnTo>
                    <a:pt x="42" y="74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12" y="77"/>
                  </a:lnTo>
                  <a:lnTo>
                    <a:pt x="6" y="73"/>
                  </a:lnTo>
                  <a:lnTo>
                    <a:pt x="0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6" y="71"/>
                  </a:lnTo>
                  <a:lnTo>
                    <a:pt x="22" y="74"/>
                  </a:lnTo>
                  <a:lnTo>
                    <a:pt x="28" y="74"/>
                  </a:lnTo>
                  <a:lnTo>
                    <a:pt x="32" y="74"/>
                  </a:lnTo>
                  <a:lnTo>
                    <a:pt x="42" y="73"/>
                  </a:lnTo>
                  <a:lnTo>
                    <a:pt x="51" y="68"/>
                  </a:lnTo>
                  <a:lnTo>
                    <a:pt x="61" y="62"/>
                  </a:lnTo>
                  <a:lnTo>
                    <a:pt x="53" y="61"/>
                  </a:lnTo>
                  <a:lnTo>
                    <a:pt x="45" y="62"/>
                  </a:lnTo>
                  <a:lnTo>
                    <a:pt x="30" y="65"/>
                  </a:lnTo>
                  <a:lnTo>
                    <a:pt x="22" y="67"/>
                  </a:lnTo>
                  <a:lnTo>
                    <a:pt x="14" y="65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12" y="60"/>
                  </a:lnTo>
                  <a:lnTo>
                    <a:pt x="32" y="62"/>
                  </a:lnTo>
                  <a:lnTo>
                    <a:pt x="40" y="64"/>
                  </a:lnTo>
                  <a:lnTo>
                    <a:pt x="47" y="62"/>
                  </a:lnTo>
                  <a:lnTo>
                    <a:pt x="53" y="61"/>
                  </a:lnTo>
                  <a:lnTo>
                    <a:pt x="57" y="58"/>
                  </a:lnTo>
                  <a:lnTo>
                    <a:pt x="53" y="57"/>
                  </a:lnTo>
                  <a:lnTo>
                    <a:pt x="47" y="58"/>
                  </a:lnTo>
                  <a:lnTo>
                    <a:pt x="32" y="61"/>
                  </a:lnTo>
                  <a:lnTo>
                    <a:pt x="24" y="61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6" y="45"/>
                  </a:lnTo>
                  <a:lnTo>
                    <a:pt x="20" y="49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2" y="49"/>
                  </a:lnTo>
                  <a:lnTo>
                    <a:pt x="47" y="46"/>
                  </a:lnTo>
                  <a:lnTo>
                    <a:pt x="55" y="37"/>
                  </a:lnTo>
                  <a:lnTo>
                    <a:pt x="45" y="43"/>
                  </a:lnTo>
                  <a:lnTo>
                    <a:pt x="36" y="51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2" y="54"/>
                  </a:lnTo>
                  <a:lnTo>
                    <a:pt x="16" y="49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0" y="33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2" y="31"/>
                  </a:lnTo>
                  <a:lnTo>
                    <a:pt x="16" y="25"/>
                  </a:lnTo>
                  <a:lnTo>
                    <a:pt x="10" y="16"/>
                  </a:lnTo>
                  <a:lnTo>
                    <a:pt x="14" y="24"/>
                  </a:lnTo>
                  <a:lnTo>
                    <a:pt x="18" y="28"/>
                  </a:lnTo>
                  <a:lnTo>
                    <a:pt x="22" y="31"/>
                  </a:lnTo>
                  <a:lnTo>
                    <a:pt x="26" y="33"/>
                  </a:lnTo>
                  <a:lnTo>
                    <a:pt x="32" y="31"/>
                  </a:lnTo>
                  <a:lnTo>
                    <a:pt x="34" y="28"/>
                  </a:lnTo>
                  <a:lnTo>
                    <a:pt x="38" y="24"/>
                  </a:lnTo>
                  <a:lnTo>
                    <a:pt x="40" y="16"/>
                  </a:lnTo>
                  <a:lnTo>
                    <a:pt x="34" y="21"/>
                  </a:lnTo>
                  <a:lnTo>
                    <a:pt x="28" y="25"/>
                  </a:lnTo>
                  <a:lnTo>
                    <a:pt x="26" y="21"/>
                  </a:lnTo>
                  <a:lnTo>
                    <a:pt x="24" y="15"/>
                  </a:lnTo>
                  <a:lnTo>
                    <a:pt x="22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22" y="21"/>
                  </a:lnTo>
                  <a:lnTo>
                    <a:pt x="24" y="25"/>
                  </a:lnTo>
                  <a:lnTo>
                    <a:pt x="30" y="14"/>
                  </a:lnTo>
                  <a:lnTo>
                    <a:pt x="32" y="0"/>
                  </a:lnTo>
                  <a:lnTo>
                    <a:pt x="34" y="12"/>
                  </a:lnTo>
                  <a:lnTo>
                    <a:pt x="34" y="24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4754" y="1093"/>
              <a:ext cx="61" cy="90"/>
            </a:xfrm>
            <a:custGeom>
              <a:avLst/>
              <a:gdLst>
                <a:gd name="T0" fmla="*/ 36 w 61"/>
                <a:gd name="T1" fmla="*/ 64 h 92"/>
                <a:gd name="T2" fmla="*/ 47 w 61"/>
                <a:gd name="T3" fmla="*/ 63 h 92"/>
                <a:gd name="T4" fmla="*/ 57 w 61"/>
                <a:gd name="T5" fmla="*/ 59 h 92"/>
                <a:gd name="T6" fmla="*/ 42 w 61"/>
                <a:gd name="T7" fmla="*/ 61 h 92"/>
                <a:gd name="T8" fmla="*/ 20 w 61"/>
                <a:gd name="T9" fmla="*/ 64 h 92"/>
                <a:gd name="T10" fmla="*/ 6 w 61"/>
                <a:gd name="T11" fmla="*/ 61 h 92"/>
                <a:gd name="T12" fmla="*/ 0 w 61"/>
                <a:gd name="T13" fmla="*/ 54 h 92"/>
                <a:gd name="T14" fmla="*/ 12 w 61"/>
                <a:gd name="T15" fmla="*/ 58 h 92"/>
                <a:gd name="T16" fmla="*/ 22 w 61"/>
                <a:gd name="T17" fmla="*/ 61 h 92"/>
                <a:gd name="T18" fmla="*/ 28 w 61"/>
                <a:gd name="T19" fmla="*/ 61 h 92"/>
                <a:gd name="T20" fmla="*/ 42 w 61"/>
                <a:gd name="T21" fmla="*/ 61 h 92"/>
                <a:gd name="T22" fmla="*/ 61 w 61"/>
                <a:gd name="T23" fmla="*/ 52 h 92"/>
                <a:gd name="T24" fmla="*/ 53 w 61"/>
                <a:gd name="T25" fmla="*/ 51 h 92"/>
                <a:gd name="T26" fmla="*/ 30 w 61"/>
                <a:gd name="T27" fmla="*/ 55 h 92"/>
                <a:gd name="T28" fmla="*/ 14 w 61"/>
                <a:gd name="T29" fmla="*/ 55 h 92"/>
                <a:gd name="T30" fmla="*/ 0 w 61"/>
                <a:gd name="T31" fmla="*/ 47 h 92"/>
                <a:gd name="T32" fmla="*/ 12 w 61"/>
                <a:gd name="T33" fmla="*/ 50 h 92"/>
                <a:gd name="T34" fmla="*/ 40 w 61"/>
                <a:gd name="T35" fmla="*/ 54 h 92"/>
                <a:gd name="T36" fmla="*/ 53 w 61"/>
                <a:gd name="T37" fmla="*/ 51 h 92"/>
                <a:gd name="T38" fmla="*/ 57 w 61"/>
                <a:gd name="T39" fmla="*/ 48 h 92"/>
                <a:gd name="T40" fmla="*/ 47 w 61"/>
                <a:gd name="T41" fmla="*/ 48 h 92"/>
                <a:gd name="T42" fmla="*/ 24 w 61"/>
                <a:gd name="T43" fmla="*/ 51 h 92"/>
                <a:gd name="T44" fmla="*/ 16 w 61"/>
                <a:gd name="T45" fmla="*/ 48 h 92"/>
                <a:gd name="T46" fmla="*/ 16 w 61"/>
                <a:gd name="T47" fmla="*/ 35 h 92"/>
                <a:gd name="T48" fmla="*/ 20 w 61"/>
                <a:gd name="T49" fmla="*/ 39 h 92"/>
                <a:gd name="T50" fmla="*/ 32 w 61"/>
                <a:gd name="T51" fmla="*/ 41 h 92"/>
                <a:gd name="T52" fmla="*/ 42 w 61"/>
                <a:gd name="T53" fmla="*/ 39 h 92"/>
                <a:gd name="T54" fmla="*/ 55 w 61"/>
                <a:gd name="T55" fmla="*/ 27 h 92"/>
                <a:gd name="T56" fmla="*/ 45 w 61"/>
                <a:gd name="T57" fmla="*/ 33 h 92"/>
                <a:gd name="T58" fmla="*/ 32 w 61"/>
                <a:gd name="T59" fmla="*/ 44 h 92"/>
                <a:gd name="T60" fmla="*/ 22 w 61"/>
                <a:gd name="T61" fmla="*/ 44 h 92"/>
                <a:gd name="T62" fmla="*/ 16 w 61"/>
                <a:gd name="T63" fmla="*/ 39 h 92"/>
                <a:gd name="T64" fmla="*/ 12 w 61"/>
                <a:gd name="T65" fmla="*/ 32 h 92"/>
                <a:gd name="T66" fmla="*/ 16 w 61"/>
                <a:gd name="T67" fmla="*/ 32 h 92"/>
                <a:gd name="T68" fmla="*/ 34 w 61"/>
                <a:gd name="T69" fmla="*/ 36 h 92"/>
                <a:gd name="T70" fmla="*/ 40 w 61"/>
                <a:gd name="T71" fmla="*/ 23 h 92"/>
                <a:gd name="T72" fmla="*/ 34 w 61"/>
                <a:gd name="T73" fmla="*/ 24 h 92"/>
                <a:gd name="T74" fmla="*/ 26 w 61"/>
                <a:gd name="T75" fmla="*/ 24 h 92"/>
                <a:gd name="T76" fmla="*/ 16 w 61"/>
                <a:gd name="T77" fmla="*/ 23 h 92"/>
                <a:gd name="T78" fmla="*/ 10 w 61"/>
                <a:gd name="T79" fmla="*/ 16 h 92"/>
                <a:gd name="T80" fmla="*/ 18 w 61"/>
                <a:gd name="T81" fmla="*/ 23 h 92"/>
                <a:gd name="T82" fmla="*/ 26 w 61"/>
                <a:gd name="T83" fmla="*/ 23 h 92"/>
                <a:gd name="T84" fmla="*/ 34 w 61"/>
                <a:gd name="T85" fmla="*/ 23 h 92"/>
                <a:gd name="T86" fmla="*/ 40 w 61"/>
                <a:gd name="T87" fmla="*/ 16 h 92"/>
                <a:gd name="T88" fmla="*/ 34 w 61"/>
                <a:gd name="T89" fmla="*/ 21 h 92"/>
                <a:gd name="T90" fmla="*/ 28 w 61"/>
                <a:gd name="T91" fmla="*/ 23 h 92"/>
                <a:gd name="T92" fmla="*/ 24 w 61"/>
                <a:gd name="T93" fmla="*/ 15 h 92"/>
                <a:gd name="T94" fmla="*/ 22 w 61"/>
                <a:gd name="T95" fmla="*/ 5 h 92"/>
                <a:gd name="T96" fmla="*/ 20 w 61"/>
                <a:gd name="T97" fmla="*/ 16 h 92"/>
                <a:gd name="T98" fmla="*/ 24 w 61"/>
                <a:gd name="T99" fmla="*/ 23 h 92"/>
                <a:gd name="T100" fmla="*/ 30 w 61"/>
                <a:gd name="T101" fmla="*/ 14 h 92"/>
                <a:gd name="T102" fmla="*/ 32 w 61"/>
                <a:gd name="T103" fmla="*/ 0 h 92"/>
                <a:gd name="T104" fmla="*/ 34 w 61"/>
                <a:gd name="T105" fmla="*/ 23 h 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"/>
                <a:gd name="T160" fmla="*/ 0 h 92"/>
                <a:gd name="T161" fmla="*/ 61 w 61"/>
                <a:gd name="T162" fmla="*/ 92 h 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" h="92">
                  <a:moveTo>
                    <a:pt x="30" y="92"/>
                  </a:moveTo>
                  <a:lnTo>
                    <a:pt x="36" y="80"/>
                  </a:lnTo>
                  <a:lnTo>
                    <a:pt x="47" y="77"/>
                  </a:lnTo>
                  <a:lnTo>
                    <a:pt x="53" y="74"/>
                  </a:lnTo>
                  <a:lnTo>
                    <a:pt x="57" y="70"/>
                  </a:lnTo>
                  <a:lnTo>
                    <a:pt x="42" y="74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12" y="77"/>
                  </a:lnTo>
                  <a:lnTo>
                    <a:pt x="6" y="73"/>
                  </a:lnTo>
                  <a:lnTo>
                    <a:pt x="0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6" y="71"/>
                  </a:lnTo>
                  <a:lnTo>
                    <a:pt x="22" y="74"/>
                  </a:lnTo>
                  <a:lnTo>
                    <a:pt x="28" y="74"/>
                  </a:lnTo>
                  <a:lnTo>
                    <a:pt x="32" y="74"/>
                  </a:lnTo>
                  <a:lnTo>
                    <a:pt x="42" y="73"/>
                  </a:lnTo>
                  <a:lnTo>
                    <a:pt x="51" y="68"/>
                  </a:lnTo>
                  <a:lnTo>
                    <a:pt x="61" y="62"/>
                  </a:lnTo>
                  <a:lnTo>
                    <a:pt x="53" y="61"/>
                  </a:lnTo>
                  <a:lnTo>
                    <a:pt x="45" y="62"/>
                  </a:lnTo>
                  <a:lnTo>
                    <a:pt x="30" y="65"/>
                  </a:lnTo>
                  <a:lnTo>
                    <a:pt x="22" y="67"/>
                  </a:lnTo>
                  <a:lnTo>
                    <a:pt x="14" y="65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12" y="60"/>
                  </a:lnTo>
                  <a:lnTo>
                    <a:pt x="32" y="62"/>
                  </a:lnTo>
                  <a:lnTo>
                    <a:pt x="40" y="64"/>
                  </a:lnTo>
                  <a:lnTo>
                    <a:pt x="47" y="62"/>
                  </a:lnTo>
                  <a:lnTo>
                    <a:pt x="53" y="61"/>
                  </a:lnTo>
                  <a:lnTo>
                    <a:pt x="57" y="58"/>
                  </a:lnTo>
                  <a:lnTo>
                    <a:pt x="53" y="57"/>
                  </a:lnTo>
                  <a:lnTo>
                    <a:pt x="47" y="58"/>
                  </a:lnTo>
                  <a:lnTo>
                    <a:pt x="32" y="61"/>
                  </a:lnTo>
                  <a:lnTo>
                    <a:pt x="24" y="61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6" y="45"/>
                  </a:lnTo>
                  <a:lnTo>
                    <a:pt x="20" y="49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2" y="49"/>
                  </a:lnTo>
                  <a:lnTo>
                    <a:pt x="47" y="46"/>
                  </a:lnTo>
                  <a:lnTo>
                    <a:pt x="55" y="37"/>
                  </a:lnTo>
                  <a:lnTo>
                    <a:pt x="45" y="43"/>
                  </a:lnTo>
                  <a:lnTo>
                    <a:pt x="36" y="51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2" y="54"/>
                  </a:lnTo>
                  <a:lnTo>
                    <a:pt x="16" y="49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0" y="33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2" y="31"/>
                  </a:lnTo>
                  <a:lnTo>
                    <a:pt x="16" y="25"/>
                  </a:lnTo>
                  <a:lnTo>
                    <a:pt x="10" y="16"/>
                  </a:lnTo>
                  <a:lnTo>
                    <a:pt x="14" y="24"/>
                  </a:lnTo>
                  <a:lnTo>
                    <a:pt x="18" y="28"/>
                  </a:lnTo>
                  <a:lnTo>
                    <a:pt x="22" y="31"/>
                  </a:lnTo>
                  <a:lnTo>
                    <a:pt x="26" y="33"/>
                  </a:lnTo>
                  <a:lnTo>
                    <a:pt x="32" y="31"/>
                  </a:lnTo>
                  <a:lnTo>
                    <a:pt x="34" y="28"/>
                  </a:lnTo>
                  <a:lnTo>
                    <a:pt x="38" y="24"/>
                  </a:lnTo>
                  <a:lnTo>
                    <a:pt x="40" y="16"/>
                  </a:lnTo>
                  <a:lnTo>
                    <a:pt x="34" y="21"/>
                  </a:lnTo>
                  <a:lnTo>
                    <a:pt x="28" y="25"/>
                  </a:lnTo>
                  <a:lnTo>
                    <a:pt x="26" y="21"/>
                  </a:lnTo>
                  <a:lnTo>
                    <a:pt x="24" y="15"/>
                  </a:lnTo>
                  <a:lnTo>
                    <a:pt x="22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22" y="21"/>
                  </a:lnTo>
                  <a:lnTo>
                    <a:pt x="24" y="25"/>
                  </a:lnTo>
                  <a:lnTo>
                    <a:pt x="30" y="14"/>
                  </a:lnTo>
                  <a:lnTo>
                    <a:pt x="32" y="0"/>
                  </a:lnTo>
                  <a:lnTo>
                    <a:pt x="34" y="12"/>
                  </a:lnTo>
                  <a:lnTo>
                    <a:pt x="34" y="24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4856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27"/>
            <p:cNvSpPr>
              <a:spLocks noChangeShapeType="1"/>
            </p:cNvSpPr>
            <p:nvPr/>
          </p:nvSpPr>
          <p:spPr bwMode="auto">
            <a:xfrm flipV="1">
              <a:off x="4856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4801" y="1075"/>
              <a:ext cx="108" cy="105"/>
            </a:xfrm>
            <a:custGeom>
              <a:avLst/>
              <a:gdLst>
                <a:gd name="T0" fmla="*/ 74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5 w 107"/>
                <a:gd name="T7" fmla="*/ 67 h 108"/>
                <a:gd name="T8" fmla="*/ 48 w 107"/>
                <a:gd name="T9" fmla="*/ 72 h 108"/>
                <a:gd name="T10" fmla="*/ 22 w 107"/>
                <a:gd name="T11" fmla="*/ 71 h 108"/>
                <a:gd name="T12" fmla="*/ 12 w 107"/>
                <a:gd name="T13" fmla="*/ 66 h 108"/>
                <a:gd name="T14" fmla="*/ 2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40 w 107"/>
                <a:gd name="T21" fmla="*/ 67 h 108"/>
                <a:gd name="T22" fmla="*/ 48 w 107"/>
                <a:gd name="T23" fmla="*/ 69 h 108"/>
                <a:gd name="T24" fmla="*/ 85 w 107"/>
                <a:gd name="T25" fmla="*/ 66 h 108"/>
                <a:gd name="T26" fmla="*/ 117 w 107"/>
                <a:gd name="T27" fmla="*/ 54 h 108"/>
                <a:gd name="T28" fmla="*/ 105 w 107"/>
                <a:gd name="T29" fmla="*/ 53 h 108"/>
                <a:gd name="T30" fmla="*/ 64 w 107"/>
                <a:gd name="T31" fmla="*/ 59 h 108"/>
                <a:gd name="T32" fmla="*/ 26 w 107"/>
                <a:gd name="T33" fmla="*/ 59 h 108"/>
                <a:gd name="T34" fmla="*/ 14 w 107"/>
                <a:gd name="T35" fmla="*/ 54 h 108"/>
                <a:gd name="T36" fmla="*/ 0 w 107"/>
                <a:gd name="T37" fmla="*/ 50 h 108"/>
                <a:gd name="T38" fmla="*/ 24 w 107"/>
                <a:gd name="T39" fmla="*/ 52 h 108"/>
                <a:gd name="T40" fmla="*/ 81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6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30 w 107"/>
                <a:gd name="T57" fmla="*/ 43 h 108"/>
                <a:gd name="T58" fmla="*/ 46 w 107"/>
                <a:gd name="T59" fmla="*/ 47 h 108"/>
                <a:gd name="T60" fmla="*/ 76 w 107"/>
                <a:gd name="T61" fmla="*/ 46 h 108"/>
                <a:gd name="T62" fmla="*/ 93 w 107"/>
                <a:gd name="T63" fmla="*/ 44 h 108"/>
                <a:gd name="T64" fmla="*/ 109 w 107"/>
                <a:gd name="T65" fmla="*/ 34 h 108"/>
                <a:gd name="T66" fmla="*/ 91 w 107"/>
                <a:gd name="T67" fmla="*/ 42 h 108"/>
                <a:gd name="T68" fmla="*/ 66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70 w 107"/>
                <a:gd name="T79" fmla="*/ 44 h 108"/>
                <a:gd name="T80" fmla="*/ 79 w 107"/>
                <a:gd name="T81" fmla="*/ 30 h 108"/>
                <a:gd name="T82" fmla="*/ 72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72 w 107"/>
                <a:gd name="T95" fmla="*/ 24 h 108"/>
                <a:gd name="T96" fmla="*/ 79 w 107"/>
                <a:gd name="T97" fmla="*/ 18 h 108"/>
                <a:gd name="T98" fmla="*/ 76 w 107"/>
                <a:gd name="T99" fmla="*/ 18 h 108"/>
                <a:gd name="T100" fmla="*/ 52 w 107"/>
                <a:gd name="T101" fmla="*/ 21 h 108"/>
                <a:gd name="T102" fmla="*/ 46 w 107"/>
                <a:gd name="T103" fmla="*/ 18 h 108"/>
                <a:gd name="T104" fmla="*/ 40 w 107"/>
                <a:gd name="T105" fmla="*/ 6 h 108"/>
                <a:gd name="T106" fmla="*/ 38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68 w 107"/>
                <a:gd name="T113" fmla="*/ 0 h 108"/>
                <a:gd name="T114" fmla="*/ 72 w 107"/>
                <a:gd name="T115" fmla="*/ 15 h 108"/>
                <a:gd name="T116" fmla="*/ 64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4" y="108"/>
                  </a:moveTo>
                  <a:lnTo>
                    <a:pt x="64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5" y="87"/>
                  </a:lnTo>
                  <a:lnTo>
                    <a:pt x="62" y="90"/>
                  </a:lnTo>
                  <a:lnTo>
                    <a:pt x="48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2" y="86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6" y="77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30" y="84"/>
                  </a:lnTo>
                  <a:lnTo>
                    <a:pt x="40" y="87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75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5" y="73"/>
                  </a:lnTo>
                  <a:lnTo>
                    <a:pt x="81" y="74"/>
                  </a:lnTo>
                  <a:lnTo>
                    <a:pt x="54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4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4" y="70"/>
                  </a:lnTo>
                  <a:lnTo>
                    <a:pt x="56" y="74"/>
                  </a:lnTo>
                  <a:lnTo>
                    <a:pt x="71" y="76"/>
                  </a:lnTo>
                  <a:lnTo>
                    <a:pt x="85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3" y="68"/>
                  </a:lnTo>
                  <a:lnTo>
                    <a:pt x="5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30" y="53"/>
                  </a:lnTo>
                  <a:lnTo>
                    <a:pt x="38" y="58"/>
                  </a:lnTo>
                  <a:lnTo>
                    <a:pt x="46" y="61"/>
                  </a:lnTo>
                  <a:lnTo>
                    <a:pt x="56" y="61"/>
                  </a:lnTo>
                  <a:lnTo>
                    <a:pt x="66" y="59"/>
                  </a:lnTo>
                  <a:lnTo>
                    <a:pt x="75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9" y="44"/>
                  </a:lnTo>
                  <a:lnTo>
                    <a:pt x="81" y="52"/>
                  </a:lnTo>
                  <a:lnTo>
                    <a:pt x="66" y="61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60" y="55"/>
                  </a:lnTo>
                  <a:lnTo>
                    <a:pt x="66" y="47"/>
                  </a:lnTo>
                  <a:lnTo>
                    <a:pt x="69" y="40"/>
                  </a:lnTo>
                  <a:lnTo>
                    <a:pt x="62" y="41"/>
                  </a:lnTo>
                  <a:lnTo>
                    <a:pt x="54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2" y="34"/>
                  </a:lnTo>
                  <a:lnTo>
                    <a:pt x="66" y="28"/>
                  </a:lnTo>
                  <a:lnTo>
                    <a:pt x="69" y="19"/>
                  </a:lnTo>
                  <a:lnTo>
                    <a:pt x="66" y="22"/>
                  </a:lnTo>
                  <a:lnTo>
                    <a:pt x="62" y="25"/>
                  </a:lnTo>
                  <a:lnTo>
                    <a:pt x="52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40" y="6"/>
                  </a:lnTo>
                  <a:lnTo>
                    <a:pt x="38" y="12"/>
                  </a:lnTo>
                  <a:lnTo>
                    <a:pt x="38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2" y="16"/>
                  </a:lnTo>
                  <a:lnTo>
                    <a:pt x="58" y="0"/>
                  </a:lnTo>
                  <a:lnTo>
                    <a:pt x="62" y="15"/>
                  </a:lnTo>
                  <a:lnTo>
                    <a:pt x="62" y="30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4801" y="1075"/>
              <a:ext cx="108" cy="105"/>
            </a:xfrm>
            <a:custGeom>
              <a:avLst/>
              <a:gdLst>
                <a:gd name="T0" fmla="*/ 74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5 w 107"/>
                <a:gd name="T7" fmla="*/ 67 h 108"/>
                <a:gd name="T8" fmla="*/ 48 w 107"/>
                <a:gd name="T9" fmla="*/ 72 h 108"/>
                <a:gd name="T10" fmla="*/ 22 w 107"/>
                <a:gd name="T11" fmla="*/ 71 h 108"/>
                <a:gd name="T12" fmla="*/ 12 w 107"/>
                <a:gd name="T13" fmla="*/ 66 h 108"/>
                <a:gd name="T14" fmla="*/ 2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40 w 107"/>
                <a:gd name="T21" fmla="*/ 67 h 108"/>
                <a:gd name="T22" fmla="*/ 48 w 107"/>
                <a:gd name="T23" fmla="*/ 69 h 108"/>
                <a:gd name="T24" fmla="*/ 85 w 107"/>
                <a:gd name="T25" fmla="*/ 66 h 108"/>
                <a:gd name="T26" fmla="*/ 117 w 107"/>
                <a:gd name="T27" fmla="*/ 54 h 108"/>
                <a:gd name="T28" fmla="*/ 105 w 107"/>
                <a:gd name="T29" fmla="*/ 53 h 108"/>
                <a:gd name="T30" fmla="*/ 64 w 107"/>
                <a:gd name="T31" fmla="*/ 59 h 108"/>
                <a:gd name="T32" fmla="*/ 26 w 107"/>
                <a:gd name="T33" fmla="*/ 59 h 108"/>
                <a:gd name="T34" fmla="*/ 14 w 107"/>
                <a:gd name="T35" fmla="*/ 54 h 108"/>
                <a:gd name="T36" fmla="*/ 0 w 107"/>
                <a:gd name="T37" fmla="*/ 50 h 108"/>
                <a:gd name="T38" fmla="*/ 24 w 107"/>
                <a:gd name="T39" fmla="*/ 52 h 108"/>
                <a:gd name="T40" fmla="*/ 81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6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30 w 107"/>
                <a:gd name="T57" fmla="*/ 43 h 108"/>
                <a:gd name="T58" fmla="*/ 46 w 107"/>
                <a:gd name="T59" fmla="*/ 47 h 108"/>
                <a:gd name="T60" fmla="*/ 76 w 107"/>
                <a:gd name="T61" fmla="*/ 46 h 108"/>
                <a:gd name="T62" fmla="*/ 93 w 107"/>
                <a:gd name="T63" fmla="*/ 44 h 108"/>
                <a:gd name="T64" fmla="*/ 109 w 107"/>
                <a:gd name="T65" fmla="*/ 34 h 108"/>
                <a:gd name="T66" fmla="*/ 91 w 107"/>
                <a:gd name="T67" fmla="*/ 42 h 108"/>
                <a:gd name="T68" fmla="*/ 66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70 w 107"/>
                <a:gd name="T79" fmla="*/ 44 h 108"/>
                <a:gd name="T80" fmla="*/ 79 w 107"/>
                <a:gd name="T81" fmla="*/ 30 h 108"/>
                <a:gd name="T82" fmla="*/ 72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72 w 107"/>
                <a:gd name="T95" fmla="*/ 24 h 108"/>
                <a:gd name="T96" fmla="*/ 79 w 107"/>
                <a:gd name="T97" fmla="*/ 18 h 108"/>
                <a:gd name="T98" fmla="*/ 76 w 107"/>
                <a:gd name="T99" fmla="*/ 18 h 108"/>
                <a:gd name="T100" fmla="*/ 52 w 107"/>
                <a:gd name="T101" fmla="*/ 21 h 108"/>
                <a:gd name="T102" fmla="*/ 46 w 107"/>
                <a:gd name="T103" fmla="*/ 18 h 108"/>
                <a:gd name="T104" fmla="*/ 40 w 107"/>
                <a:gd name="T105" fmla="*/ 6 h 108"/>
                <a:gd name="T106" fmla="*/ 38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68 w 107"/>
                <a:gd name="T113" fmla="*/ 0 h 108"/>
                <a:gd name="T114" fmla="*/ 72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4" y="108"/>
                  </a:moveTo>
                  <a:lnTo>
                    <a:pt x="64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5" y="87"/>
                  </a:lnTo>
                  <a:lnTo>
                    <a:pt x="62" y="90"/>
                  </a:lnTo>
                  <a:lnTo>
                    <a:pt x="48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2" y="86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6" y="77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30" y="84"/>
                  </a:lnTo>
                  <a:lnTo>
                    <a:pt x="40" y="87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75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5" y="73"/>
                  </a:lnTo>
                  <a:lnTo>
                    <a:pt x="81" y="74"/>
                  </a:lnTo>
                  <a:lnTo>
                    <a:pt x="54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4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4" y="70"/>
                  </a:lnTo>
                  <a:lnTo>
                    <a:pt x="56" y="74"/>
                  </a:lnTo>
                  <a:lnTo>
                    <a:pt x="71" y="76"/>
                  </a:lnTo>
                  <a:lnTo>
                    <a:pt x="85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3" y="68"/>
                  </a:lnTo>
                  <a:lnTo>
                    <a:pt x="5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30" y="53"/>
                  </a:lnTo>
                  <a:lnTo>
                    <a:pt x="38" y="58"/>
                  </a:lnTo>
                  <a:lnTo>
                    <a:pt x="46" y="61"/>
                  </a:lnTo>
                  <a:lnTo>
                    <a:pt x="56" y="61"/>
                  </a:lnTo>
                  <a:lnTo>
                    <a:pt x="66" y="59"/>
                  </a:lnTo>
                  <a:lnTo>
                    <a:pt x="75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9" y="44"/>
                  </a:lnTo>
                  <a:lnTo>
                    <a:pt x="81" y="52"/>
                  </a:lnTo>
                  <a:lnTo>
                    <a:pt x="66" y="61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60" y="55"/>
                  </a:lnTo>
                  <a:lnTo>
                    <a:pt x="66" y="47"/>
                  </a:lnTo>
                  <a:lnTo>
                    <a:pt x="69" y="40"/>
                  </a:lnTo>
                  <a:lnTo>
                    <a:pt x="62" y="41"/>
                  </a:lnTo>
                  <a:lnTo>
                    <a:pt x="54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2" y="34"/>
                  </a:lnTo>
                  <a:lnTo>
                    <a:pt x="66" y="28"/>
                  </a:lnTo>
                  <a:lnTo>
                    <a:pt x="69" y="19"/>
                  </a:lnTo>
                  <a:lnTo>
                    <a:pt x="66" y="22"/>
                  </a:lnTo>
                  <a:lnTo>
                    <a:pt x="62" y="25"/>
                  </a:lnTo>
                  <a:lnTo>
                    <a:pt x="52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40" y="6"/>
                  </a:lnTo>
                  <a:lnTo>
                    <a:pt x="38" y="12"/>
                  </a:lnTo>
                  <a:lnTo>
                    <a:pt x="38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2" y="16"/>
                  </a:lnTo>
                  <a:lnTo>
                    <a:pt x="58" y="0"/>
                  </a:lnTo>
                  <a:lnTo>
                    <a:pt x="62" y="15"/>
                  </a:lnTo>
                  <a:lnTo>
                    <a:pt x="62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4998" y="1084"/>
              <a:ext cx="1" cy="111"/>
            </a:xfrm>
            <a:custGeom>
              <a:avLst/>
              <a:gdLst>
                <a:gd name="T0" fmla="*/ 0 w 1"/>
                <a:gd name="T1" fmla="*/ 87 h 114"/>
                <a:gd name="T2" fmla="*/ 0 w 1"/>
                <a:gd name="T3" fmla="*/ 0 h 114"/>
                <a:gd name="T4" fmla="*/ 0 w 1"/>
                <a:gd name="T5" fmla="*/ 87 h 114"/>
                <a:gd name="T6" fmla="*/ 0 60000 65536"/>
                <a:gd name="T7" fmla="*/ 0 60000 65536"/>
                <a:gd name="T8" fmla="*/ 0 60000 65536"/>
                <a:gd name="T9" fmla="*/ 0 w 1"/>
                <a:gd name="T10" fmla="*/ 0 h 114"/>
                <a:gd name="T11" fmla="*/ 1 w 1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1"/>
            <p:cNvSpPr>
              <a:spLocks noChangeShapeType="1"/>
            </p:cNvSpPr>
            <p:nvPr/>
          </p:nvSpPr>
          <p:spPr bwMode="auto">
            <a:xfrm flipV="1">
              <a:off x="4998" y="1084"/>
              <a:ext cx="1" cy="111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4927" y="1054"/>
              <a:ext cx="143" cy="123"/>
            </a:xfrm>
            <a:custGeom>
              <a:avLst/>
              <a:gdLst>
                <a:gd name="T0" fmla="*/ 93 w 142"/>
                <a:gd name="T1" fmla="*/ 89 h 126"/>
                <a:gd name="T2" fmla="*/ 142 w 142"/>
                <a:gd name="T3" fmla="*/ 77 h 126"/>
                <a:gd name="T4" fmla="*/ 108 w 142"/>
                <a:gd name="T5" fmla="*/ 82 h 126"/>
                <a:gd name="T6" fmla="*/ 45 w 142"/>
                <a:gd name="T7" fmla="*/ 87 h 126"/>
                <a:gd name="T8" fmla="*/ 21 w 142"/>
                <a:gd name="T9" fmla="*/ 84 h 126"/>
                <a:gd name="T10" fmla="*/ 2 w 142"/>
                <a:gd name="T11" fmla="*/ 69 h 126"/>
                <a:gd name="T12" fmla="*/ 15 w 142"/>
                <a:gd name="T13" fmla="*/ 71 h 126"/>
                <a:gd name="T14" fmla="*/ 51 w 142"/>
                <a:gd name="T15" fmla="*/ 82 h 126"/>
                <a:gd name="T16" fmla="*/ 85 w 142"/>
                <a:gd name="T17" fmla="*/ 82 h 126"/>
                <a:gd name="T18" fmla="*/ 130 w 142"/>
                <a:gd name="T19" fmla="*/ 74 h 126"/>
                <a:gd name="T20" fmla="*/ 144 w 142"/>
                <a:gd name="T21" fmla="*/ 65 h 126"/>
                <a:gd name="T22" fmla="*/ 81 w 142"/>
                <a:gd name="T23" fmla="*/ 71 h 126"/>
                <a:gd name="T24" fmla="*/ 25 w 142"/>
                <a:gd name="T25" fmla="*/ 69 h 126"/>
                <a:gd name="T26" fmla="*/ 0 w 142"/>
                <a:gd name="T27" fmla="*/ 60 h 126"/>
                <a:gd name="T28" fmla="*/ 83 w 142"/>
                <a:gd name="T29" fmla="*/ 66 h 126"/>
                <a:gd name="T30" fmla="*/ 136 w 142"/>
                <a:gd name="T31" fmla="*/ 65 h 126"/>
                <a:gd name="T32" fmla="*/ 144 w 142"/>
                <a:gd name="T33" fmla="*/ 61 h 126"/>
                <a:gd name="T34" fmla="*/ 118 w 142"/>
                <a:gd name="T35" fmla="*/ 61 h 126"/>
                <a:gd name="T36" fmla="*/ 51 w 142"/>
                <a:gd name="T37" fmla="*/ 65 h 126"/>
                <a:gd name="T38" fmla="*/ 37 w 142"/>
                <a:gd name="T39" fmla="*/ 59 h 126"/>
                <a:gd name="T40" fmla="*/ 37 w 142"/>
                <a:gd name="T41" fmla="*/ 52 h 126"/>
                <a:gd name="T42" fmla="*/ 83 w 142"/>
                <a:gd name="T43" fmla="*/ 57 h 126"/>
                <a:gd name="T44" fmla="*/ 120 w 142"/>
                <a:gd name="T45" fmla="*/ 52 h 126"/>
                <a:gd name="T46" fmla="*/ 140 w 142"/>
                <a:gd name="T47" fmla="*/ 42 h 126"/>
                <a:gd name="T48" fmla="*/ 95 w 142"/>
                <a:gd name="T49" fmla="*/ 56 h 126"/>
                <a:gd name="T50" fmla="*/ 51 w 142"/>
                <a:gd name="T51" fmla="*/ 58 h 126"/>
                <a:gd name="T52" fmla="*/ 39 w 142"/>
                <a:gd name="T53" fmla="*/ 55 h 126"/>
                <a:gd name="T54" fmla="*/ 27 w 142"/>
                <a:gd name="T55" fmla="*/ 48 h 126"/>
                <a:gd name="T56" fmla="*/ 39 w 142"/>
                <a:gd name="T57" fmla="*/ 46 h 126"/>
                <a:gd name="T58" fmla="*/ 87 w 142"/>
                <a:gd name="T59" fmla="*/ 53 h 126"/>
                <a:gd name="T60" fmla="*/ 100 w 142"/>
                <a:gd name="T61" fmla="*/ 36 h 126"/>
                <a:gd name="T62" fmla="*/ 81 w 142"/>
                <a:gd name="T63" fmla="*/ 39 h 126"/>
                <a:gd name="T64" fmla="*/ 45 w 142"/>
                <a:gd name="T65" fmla="*/ 30 h 126"/>
                <a:gd name="T66" fmla="*/ 23 w 142"/>
                <a:gd name="T67" fmla="*/ 21 h 126"/>
                <a:gd name="T68" fmla="*/ 53 w 142"/>
                <a:gd name="T69" fmla="*/ 33 h 126"/>
                <a:gd name="T70" fmla="*/ 91 w 142"/>
                <a:gd name="T71" fmla="*/ 30 h 126"/>
                <a:gd name="T72" fmla="*/ 102 w 142"/>
                <a:gd name="T73" fmla="*/ 21 h 126"/>
                <a:gd name="T74" fmla="*/ 67 w 142"/>
                <a:gd name="T75" fmla="*/ 26 h 126"/>
                <a:gd name="T76" fmla="*/ 57 w 142"/>
                <a:gd name="T77" fmla="*/ 21 h 126"/>
                <a:gd name="T78" fmla="*/ 49 w 142"/>
                <a:gd name="T79" fmla="*/ 13 h 126"/>
                <a:gd name="T80" fmla="*/ 59 w 142"/>
                <a:gd name="T81" fmla="*/ 26 h 126"/>
                <a:gd name="T82" fmla="*/ 69 w 142"/>
                <a:gd name="T83" fmla="*/ 18 h 126"/>
                <a:gd name="T84" fmla="*/ 91 w 142"/>
                <a:gd name="T85" fmla="*/ 16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2"/>
                <a:gd name="T130" fmla="*/ 0 h 126"/>
                <a:gd name="T131" fmla="*/ 142 w 142"/>
                <a:gd name="T132" fmla="*/ 126 h 1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2" h="126">
                  <a:moveTo>
                    <a:pt x="71" y="126"/>
                  </a:moveTo>
                  <a:lnTo>
                    <a:pt x="83" y="111"/>
                  </a:lnTo>
                  <a:lnTo>
                    <a:pt x="110" y="105"/>
                  </a:lnTo>
                  <a:lnTo>
                    <a:pt x="122" y="102"/>
                  </a:lnTo>
                  <a:lnTo>
                    <a:pt x="132" y="97"/>
                  </a:lnTo>
                  <a:lnTo>
                    <a:pt x="116" y="98"/>
                  </a:lnTo>
                  <a:lnTo>
                    <a:pt x="98" y="102"/>
                  </a:lnTo>
                  <a:lnTo>
                    <a:pt x="81" y="105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37" y="108"/>
                  </a:lnTo>
                  <a:lnTo>
                    <a:pt x="29" y="107"/>
                  </a:lnTo>
                  <a:lnTo>
                    <a:pt x="21" y="104"/>
                  </a:lnTo>
                  <a:lnTo>
                    <a:pt x="15" y="101"/>
                  </a:lnTo>
                  <a:lnTo>
                    <a:pt x="8" y="95"/>
                  </a:lnTo>
                  <a:lnTo>
                    <a:pt x="2" y="89"/>
                  </a:lnTo>
                  <a:lnTo>
                    <a:pt x="10" y="89"/>
                  </a:lnTo>
                  <a:lnTo>
                    <a:pt x="15" y="91"/>
                  </a:lnTo>
                  <a:lnTo>
                    <a:pt x="27" y="94"/>
                  </a:lnTo>
                  <a:lnTo>
                    <a:pt x="39" y="98"/>
                  </a:lnTo>
                  <a:lnTo>
                    <a:pt x="51" y="102"/>
                  </a:lnTo>
                  <a:lnTo>
                    <a:pt x="63" y="102"/>
                  </a:lnTo>
                  <a:lnTo>
                    <a:pt x="75" y="102"/>
                  </a:lnTo>
                  <a:lnTo>
                    <a:pt x="86" y="102"/>
                  </a:lnTo>
                  <a:lnTo>
                    <a:pt x="98" y="100"/>
                  </a:lnTo>
                  <a:lnTo>
                    <a:pt x="120" y="94"/>
                  </a:lnTo>
                  <a:lnTo>
                    <a:pt x="142" y="86"/>
                  </a:lnTo>
                  <a:lnTo>
                    <a:pt x="134" y="85"/>
                  </a:lnTo>
                  <a:lnTo>
                    <a:pt x="124" y="85"/>
                  </a:lnTo>
                  <a:lnTo>
                    <a:pt x="106" y="86"/>
                  </a:lnTo>
                  <a:lnTo>
                    <a:pt x="71" y="91"/>
                  </a:lnTo>
                  <a:lnTo>
                    <a:pt x="53" y="92"/>
                  </a:lnTo>
                  <a:lnTo>
                    <a:pt x="35" y="92"/>
                  </a:lnTo>
                  <a:lnTo>
                    <a:pt x="25" y="89"/>
                  </a:lnTo>
                  <a:lnTo>
                    <a:pt x="17" y="88"/>
                  </a:lnTo>
                  <a:lnTo>
                    <a:pt x="10" y="83"/>
                  </a:lnTo>
                  <a:lnTo>
                    <a:pt x="0" y="77"/>
                  </a:lnTo>
                  <a:lnTo>
                    <a:pt x="31" y="82"/>
                  </a:lnTo>
                  <a:lnTo>
                    <a:pt x="73" y="86"/>
                  </a:lnTo>
                  <a:lnTo>
                    <a:pt x="92" y="88"/>
                  </a:lnTo>
                  <a:lnTo>
                    <a:pt x="110" y="88"/>
                  </a:lnTo>
                  <a:lnTo>
                    <a:pt x="126" y="85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0" y="79"/>
                  </a:lnTo>
                  <a:lnTo>
                    <a:pt x="124" y="79"/>
                  </a:lnTo>
                  <a:lnTo>
                    <a:pt x="108" y="80"/>
                  </a:lnTo>
                  <a:lnTo>
                    <a:pt x="75" y="85"/>
                  </a:lnTo>
                  <a:lnTo>
                    <a:pt x="57" y="85"/>
                  </a:lnTo>
                  <a:lnTo>
                    <a:pt x="51" y="85"/>
                  </a:lnTo>
                  <a:lnTo>
                    <a:pt x="45" y="82"/>
                  </a:lnTo>
                  <a:lnTo>
                    <a:pt x="41" y="80"/>
                  </a:lnTo>
                  <a:lnTo>
                    <a:pt x="37" y="76"/>
                  </a:lnTo>
                  <a:lnTo>
                    <a:pt x="37" y="70"/>
                  </a:lnTo>
                  <a:lnTo>
                    <a:pt x="37" y="62"/>
                  </a:lnTo>
                  <a:lnTo>
                    <a:pt x="49" y="67"/>
                  </a:lnTo>
                  <a:lnTo>
                    <a:pt x="61" y="70"/>
                  </a:lnTo>
                  <a:lnTo>
                    <a:pt x="73" y="71"/>
                  </a:lnTo>
                  <a:lnTo>
                    <a:pt x="86" y="70"/>
                  </a:lnTo>
                  <a:lnTo>
                    <a:pt x="98" y="67"/>
                  </a:lnTo>
                  <a:lnTo>
                    <a:pt x="110" y="62"/>
                  </a:lnTo>
                  <a:lnTo>
                    <a:pt x="120" y="58"/>
                  </a:lnTo>
                  <a:lnTo>
                    <a:pt x="130" y="52"/>
                  </a:lnTo>
                  <a:lnTo>
                    <a:pt x="118" y="55"/>
                  </a:lnTo>
                  <a:lnTo>
                    <a:pt x="108" y="61"/>
                  </a:lnTo>
                  <a:lnTo>
                    <a:pt x="85" y="70"/>
                  </a:lnTo>
                  <a:lnTo>
                    <a:pt x="73" y="73"/>
                  </a:lnTo>
                  <a:lnTo>
                    <a:pt x="61" y="74"/>
                  </a:lnTo>
                  <a:lnTo>
                    <a:pt x="51" y="73"/>
                  </a:lnTo>
                  <a:lnTo>
                    <a:pt x="45" y="71"/>
                  </a:lnTo>
                  <a:lnTo>
                    <a:pt x="39" y="68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7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9" y="56"/>
                  </a:lnTo>
                  <a:lnTo>
                    <a:pt x="61" y="61"/>
                  </a:lnTo>
                  <a:lnTo>
                    <a:pt x="77" y="64"/>
                  </a:lnTo>
                  <a:lnTo>
                    <a:pt x="86" y="55"/>
                  </a:lnTo>
                  <a:lnTo>
                    <a:pt x="90" y="51"/>
                  </a:lnTo>
                  <a:lnTo>
                    <a:pt x="90" y="46"/>
                  </a:lnTo>
                  <a:lnTo>
                    <a:pt x="81" y="48"/>
                  </a:lnTo>
                  <a:lnTo>
                    <a:pt x="71" y="49"/>
                  </a:lnTo>
                  <a:lnTo>
                    <a:pt x="61" y="46"/>
                  </a:lnTo>
                  <a:lnTo>
                    <a:pt x="53" y="43"/>
                  </a:lnTo>
                  <a:lnTo>
                    <a:pt x="45" y="40"/>
                  </a:lnTo>
                  <a:lnTo>
                    <a:pt x="37" y="34"/>
                  </a:lnTo>
                  <a:lnTo>
                    <a:pt x="23" y="24"/>
                  </a:lnTo>
                  <a:lnTo>
                    <a:pt x="33" y="33"/>
                  </a:lnTo>
                  <a:lnTo>
                    <a:pt x="43" y="40"/>
                  </a:lnTo>
                  <a:lnTo>
                    <a:pt x="53" y="43"/>
                  </a:lnTo>
                  <a:lnTo>
                    <a:pt x="63" y="45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6" y="33"/>
                  </a:lnTo>
                  <a:lnTo>
                    <a:pt x="92" y="22"/>
                  </a:lnTo>
                  <a:lnTo>
                    <a:pt x="86" y="25"/>
                  </a:lnTo>
                  <a:lnTo>
                    <a:pt x="81" y="30"/>
                  </a:lnTo>
                  <a:lnTo>
                    <a:pt x="67" y="36"/>
                  </a:lnTo>
                  <a:lnTo>
                    <a:pt x="61" y="28"/>
                  </a:lnTo>
                  <a:lnTo>
                    <a:pt x="57" y="21"/>
                  </a:lnTo>
                  <a:lnTo>
                    <a:pt x="51" y="6"/>
                  </a:lnTo>
                  <a:lnTo>
                    <a:pt x="49" y="13"/>
                  </a:lnTo>
                  <a:lnTo>
                    <a:pt x="49" y="22"/>
                  </a:lnTo>
                  <a:lnTo>
                    <a:pt x="53" y="30"/>
                  </a:lnTo>
                  <a:lnTo>
                    <a:pt x="59" y="36"/>
                  </a:lnTo>
                  <a:lnTo>
                    <a:pt x="65" y="27"/>
                  </a:lnTo>
                  <a:lnTo>
                    <a:pt x="69" y="18"/>
                  </a:lnTo>
                  <a:lnTo>
                    <a:pt x="77" y="0"/>
                  </a:lnTo>
                  <a:lnTo>
                    <a:pt x="81" y="16"/>
                  </a:lnTo>
                  <a:lnTo>
                    <a:pt x="81" y="34"/>
                  </a:lnTo>
                  <a:lnTo>
                    <a:pt x="71" y="126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4927" y="1054"/>
              <a:ext cx="143" cy="123"/>
            </a:xfrm>
            <a:custGeom>
              <a:avLst/>
              <a:gdLst>
                <a:gd name="T0" fmla="*/ 93 w 142"/>
                <a:gd name="T1" fmla="*/ 89 h 126"/>
                <a:gd name="T2" fmla="*/ 142 w 142"/>
                <a:gd name="T3" fmla="*/ 77 h 126"/>
                <a:gd name="T4" fmla="*/ 108 w 142"/>
                <a:gd name="T5" fmla="*/ 82 h 126"/>
                <a:gd name="T6" fmla="*/ 45 w 142"/>
                <a:gd name="T7" fmla="*/ 87 h 126"/>
                <a:gd name="T8" fmla="*/ 21 w 142"/>
                <a:gd name="T9" fmla="*/ 84 h 126"/>
                <a:gd name="T10" fmla="*/ 2 w 142"/>
                <a:gd name="T11" fmla="*/ 69 h 126"/>
                <a:gd name="T12" fmla="*/ 15 w 142"/>
                <a:gd name="T13" fmla="*/ 71 h 126"/>
                <a:gd name="T14" fmla="*/ 51 w 142"/>
                <a:gd name="T15" fmla="*/ 82 h 126"/>
                <a:gd name="T16" fmla="*/ 85 w 142"/>
                <a:gd name="T17" fmla="*/ 82 h 126"/>
                <a:gd name="T18" fmla="*/ 130 w 142"/>
                <a:gd name="T19" fmla="*/ 74 h 126"/>
                <a:gd name="T20" fmla="*/ 144 w 142"/>
                <a:gd name="T21" fmla="*/ 65 h 126"/>
                <a:gd name="T22" fmla="*/ 81 w 142"/>
                <a:gd name="T23" fmla="*/ 71 h 126"/>
                <a:gd name="T24" fmla="*/ 25 w 142"/>
                <a:gd name="T25" fmla="*/ 69 h 126"/>
                <a:gd name="T26" fmla="*/ 0 w 142"/>
                <a:gd name="T27" fmla="*/ 60 h 126"/>
                <a:gd name="T28" fmla="*/ 83 w 142"/>
                <a:gd name="T29" fmla="*/ 66 h 126"/>
                <a:gd name="T30" fmla="*/ 136 w 142"/>
                <a:gd name="T31" fmla="*/ 65 h 126"/>
                <a:gd name="T32" fmla="*/ 144 w 142"/>
                <a:gd name="T33" fmla="*/ 61 h 126"/>
                <a:gd name="T34" fmla="*/ 118 w 142"/>
                <a:gd name="T35" fmla="*/ 61 h 126"/>
                <a:gd name="T36" fmla="*/ 51 w 142"/>
                <a:gd name="T37" fmla="*/ 65 h 126"/>
                <a:gd name="T38" fmla="*/ 37 w 142"/>
                <a:gd name="T39" fmla="*/ 59 h 126"/>
                <a:gd name="T40" fmla="*/ 37 w 142"/>
                <a:gd name="T41" fmla="*/ 52 h 126"/>
                <a:gd name="T42" fmla="*/ 83 w 142"/>
                <a:gd name="T43" fmla="*/ 57 h 126"/>
                <a:gd name="T44" fmla="*/ 120 w 142"/>
                <a:gd name="T45" fmla="*/ 52 h 126"/>
                <a:gd name="T46" fmla="*/ 140 w 142"/>
                <a:gd name="T47" fmla="*/ 42 h 126"/>
                <a:gd name="T48" fmla="*/ 95 w 142"/>
                <a:gd name="T49" fmla="*/ 56 h 126"/>
                <a:gd name="T50" fmla="*/ 51 w 142"/>
                <a:gd name="T51" fmla="*/ 58 h 126"/>
                <a:gd name="T52" fmla="*/ 39 w 142"/>
                <a:gd name="T53" fmla="*/ 55 h 126"/>
                <a:gd name="T54" fmla="*/ 27 w 142"/>
                <a:gd name="T55" fmla="*/ 48 h 126"/>
                <a:gd name="T56" fmla="*/ 39 w 142"/>
                <a:gd name="T57" fmla="*/ 46 h 126"/>
                <a:gd name="T58" fmla="*/ 87 w 142"/>
                <a:gd name="T59" fmla="*/ 53 h 126"/>
                <a:gd name="T60" fmla="*/ 100 w 142"/>
                <a:gd name="T61" fmla="*/ 36 h 126"/>
                <a:gd name="T62" fmla="*/ 81 w 142"/>
                <a:gd name="T63" fmla="*/ 39 h 126"/>
                <a:gd name="T64" fmla="*/ 45 w 142"/>
                <a:gd name="T65" fmla="*/ 30 h 126"/>
                <a:gd name="T66" fmla="*/ 23 w 142"/>
                <a:gd name="T67" fmla="*/ 21 h 126"/>
                <a:gd name="T68" fmla="*/ 53 w 142"/>
                <a:gd name="T69" fmla="*/ 33 h 126"/>
                <a:gd name="T70" fmla="*/ 91 w 142"/>
                <a:gd name="T71" fmla="*/ 30 h 126"/>
                <a:gd name="T72" fmla="*/ 102 w 142"/>
                <a:gd name="T73" fmla="*/ 21 h 126"/>
                <a:gd name="T74" fmla="*/ 67 w 142"/>
                <a:gd name="T75" fmla="*/ 26 h 126"/>
                <a:gd name="T76" fmla="*/ 57 w 142"/>
                <a:gd name="T77" fmla="*/ 21 h 126"/>
                <a:gd name="T78" fmla="*/ 49 w 142"/>
                <a:gd name="T79" fmla="*/ 13 h 126"/>
                <a:gd name="T80" fmla="*/ 59 w 142"/>
                <a:gd name="T81" fmla="*/ 26 h 126"/>
                <a:gd name="T82" fmla="*/ 69 w 142"/>
                <a:gd name="T83" fmla="*/ 18 h 126"/>
                <a:gd name="T84" fmla="*/ 91 w 142"/>
                <a:gd name="T85" fmla="*/ 16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2"/>
                <a:gd name="T130" fmla="*/ 0 h 126"/>
                <a:gd name="T131" fmla="*/ 142 w 142"/>
                <a:gd name="T132" fmla="*/ 126 h 1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2" h="126">
                  <a:moveTo>
                    <a:pt x="71" y="126"/>
                  </a:moveTo>
                  <a:lnTo>
                    <a:pt x="83" y="111"/>
                  </a:lnTo>
                  <a:lnTo>
                    <a:pt x="110" y="105"/>
                  </a:lnTo>
                  <a:lnTo>
                    <a:pt x="122" y="102"/>
                  </a:lnTo>
                  <a:lnTo>
                    <a:pt x="132" y="97"/>
                  </a:lnTo>
                  <a:lnTo>
                    <a:pt x="116" y="98"/>
                  </a:lnTo>
                  <a:lnTo>
                    <a:pt x="98" y="102"/>
                  </a:lnTo>
                  <a:lnTo>
                    <a:pt x="81" y="105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37" y="108"/>
                  </a:lnTo>
                  <a:lnTo>
                    <a:pt x="29" y="107"/>
                  </a:lnTo>
                  <a:lnTo>
                    <a:pt x="21" y="104"/>
                  </a:lnTo>
                  <a:lnTo>
                    <a:pt x="15" y="101"/>
                  </a:lnTo>
                  <a:lnTo>
                    <a:pt x="8" y="95"/>
                  </a:lnTo>
                  <a:lnTo>
                    <a:pt x="2" y="89"/>
                  </a:lnTo>
                  <a:lnTo>
                    <a:pt x="10" y="89"/>
                  </a:lnTo>
                  <a:lnTo>
                    <a:pt x="15" y="91"/>
                  </a:lnTo>
                  <a:lnTo>
                    <a:pt x="27" y="94"/>
                  </a:lnTo>
                  <a:lnTo>
                    <a:pt x="39" y="98"/>
                  </a:lnTo>
                  <a:lnTo>
                    <a:pt x="51" y="102"/>
                  </a:lnTo>
                  <a:lnTo>
                    <a:pt x="63" y="102"/>
                  </a:lnTo>
                  <a:lnTo>
                    <a:pt x="75" y="102"/>
                  </a:lnTo>
                  <a:lnTo>
                    <a:pt x="86" y="102"/>
                  </a:lnTo>
                  <a:lnTo>
                    <a:pt x="98" y="100"/>
                  </a:lnTo>
                  <a:lnTo>
                    <a:pt x="120" y="94"/>
                  </a:lnTo>
                  <a:lnTo>
                    <a:pt x="142" y="86"/>
                  </a:lnTo>
                  <a:lnTo>
                    <a:pt x="134" y="85"/>
                  </a:lnTo>
                  <a:lnTo>
                    <a:pt x="124" y="85"/>
                  </a:lnTo>
                  <a:lnTo>
                    <a:pt x="106" y="86"/>
                  </a:lnTo>
                  <a:lnTo>
                    <a:pt x="71" y="91"/>
                  </a:lnTo>
                  <a:lnTo>
                    <a:pt x="53" y="92"/>
                  </a:lnTo>
                  <a:lnTo>
                    <a:pt x="35" y="92"/>
                  </a:lnTo>
                  <a:lnTo>
                    <a:pt x="25" y="89"/>
                  </a:lnTo>
                  <a:lnTo>
                    <a:pt x="17" y="88"/>
                  </a:lnTo>
                  <a:lnTo>
                    <a:pt x="10" y="83"/>
                  </a:lnTo>
                  <a:lnTo>
                    <a:pt x="0" y="77"/>
                  </a:lnTo>
                  <a:lnTo>
                    <a:pt x="31" y="82"/>
                  </a:lnTo>
                  <a:lnTo>
                    <a:pt x="73" y="86"/>
                  </a:lnTo>
                  <a:lnTo>
                    <a:pt x="92" y="88"/>
                  </a:lnTo>
                  <a:lnTo>
                    <a:pt x="110" y="88"/>
                  </a:lnTo>
                  <a:lnTo>
                    <a:pt x="126" y="85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0" y="79"/>
                  </a:lnTo>
                  <a:lnTo>
                    <a:pt x="124" y="79"/>
                  </a:lnTo>
                  <a:lnTo>
                    <a:pt x="108" y="80"/>
                  </a:lnTo>
                  <a:lnTo>
                    <a:pt x="75" y="85"/>
                  </a:lnTo>
                  <a:lnTo>
                    <a:pt x="57" y="85"/>
                  </a:lnTo>
                  <a:lnTo>
                    <a:pt x="51" y="85"/>
                  </a:lnTo>
                  <a:lnTo>
                    <a:pt x="45" y="82"/>
                  </a:lnTo>
                  <a:lnTo>
                    <a:pt x="41" y="80"/>
                  </a:lnTo>
                  <a:lnTo>
                    <a:pt x="37" y="76"/>
                  </a:lnTo>
                  <a:lnTo>
                    <a:pt x="37" y="70"/>
                  </a:lnTo>
                  <a:lnTo>
                    <a:pt x="37" y="62"/>
                  </a:lnTo>
                  <a:lnTo>
                    <a:pt x="49" y="67"/>
                  </a:lnTo>
                  <a:lnTo>
                    <a:pt x="61" y="70"/>
                  </a:lnTo>
                  <a:lnTo>
                    <a:pt x="73" y="71"/>
                  </a:lnTo>
                  <a:lnTo>
                    <a:pt x="86" y="70"/>
                  </a:lnTo>
                  <a:lnTo>
                    <a:pt x="98" y="67"/>
                  </a:lnTo>
                  <a:lnTo>
                    <a:pt x="110" y="62"/>
                  </a:lnTo>
                  <a:lnTo>
                    <a:pt x="120" y="58"/>
                  </a:lnTo>
                  <a:lnTo>
                    <a:pt x="130" y="52"/>
                  </a:lnTo>
                  <a:lnTo>
                    <a:pt x="118" y="55"/>
                  </a:lnTo>
                  <a:lnTo>
                    <a:pt x="108" y="61"/>
                  </a:lnTo>
                  <a:lnTo>
                    <a:pt x="85" y="70"/>
                  </a:lnTo>
                  <a:lnTo>
                    <a:pt x="73" y="73"/>
                  </a:lnTo>
                  <a:lnTo>
                    <a:pt x="61" y="74"/>
                  </a:lnTo>
                  <a:lnTo>
                    <a:pt x="51" y="73"/>
                  </a:lnTo>
                  <a:lnTo>
                    <a:pt x="45" y="71"/>
                  </a:lnTo>
                  <a:lnTo>
                    <a:pt x="39" y="68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7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9" y="56"/>
                  </a:lnTo>
                  <a:lnTo>
                    <a:pt x="61" y="61"/>
                  </a:lnTo>
                  <a:lnTo>
                    <a:pt x="77" y="64"/>
                  </a:lnTo>
                  <a:lnTo>
                    <a:pt x="86" y="55"/>
                  </a:lnTo>
                  <a:lnTo>
                    <a:pt x="90" y="51"/>
                  </a:lnTo>
                  <a:lnTo>
                    <a:pt x="90" y="46"/>
                  </a:lnTo>
                  <a:lnTo>
                    <a:pt x="81" y="48"/>
                  </a:lnTo>
                  <a:lnTo>
                    <a:pt x="71" y="49"/>
                  </a:lnTo>
                  <a:lnTo>
                    <a:pt x="61" y="46"/>
                  </a:lnTo>
                  <a:lnTo>
                    <a:pt x="53" y="43"/>
                  </a:lnTo>
                  <a:lnTo>
                    <a:pt x="45" y="40"/>
                  </a:lnTo>
                  <a:lnTo>
                    <a:pt x="37" y="34"/>
                  </a:lnTo>
                  <a:lnTo>
                    <a:pt x="23" y="24"/>
                  </a:lnTo>
                  <a:lnTo>
                    <a:pt x="33" y="33"/>
                  </a:lnTo>
                  <a:lnTo>
                    <a:pt x="43" y="40"/>
                  </a:lnTo>
                  <a:lnTo>
                    <a:pt x="53" y="43"/>
                  </a:lnTo>
                  <a:lnTo>
                    <a:pt x="63" y="45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6" y="33"/>
                  </a:lnTo>
                  <a:lnTo>
                    <a:pt x="92" y="22"/>
                  </a:lnTo>
                  <a:lnTo>
                    <a:pt x="86" y="25"/>
                  </a:lnTo>
                  <a:lnTo>
                    <a:pt x="81" y="30"/>
                  </a:lnTo>
                  <a:lnTo>
                    <a:pt x="67" y="36"/>
                  </a:lnTo>
                  <a:lnTo>
                    <a:pt x="61" y="28"/>
                  </a:lnTo>
                  <a:lnTo>
                    <a:pt x="57" y="21"/>
                  </a:lnTo>
                  <a:lnTo>
                    <a:pt x="51" y="6"/>
                  </a:lnTo>
                  <a:lnTo>
                    <a:pt x="49" y="13"/>
                  </a:lnTo>
                  <a:lnTo>
                    <a:pt x="49" y="22"/>
                  </a:lnTo>
                  <a:lnTo>
                    <a:pt x="53" y="30"/>
                  </a:lnTo>
                  <a:lnTo>
                    <a:pt x="59" y="36"/>
                  </a:lnTo>
                  <a:lnTo>
                    <a:pt x="65" y="27"/>
                  </a:lnTo>
                  <a:lnTo>
                    <a:pt x="69" y="18"/>
                  </a:lnTo>
                  <a:lnTo>
                    <a:pt x="77" y="0"/>
                  </a:lnTo>
                  <a:lnTo>
                    <a:pt x="81" y="16"/>
                  </a:lnTo>
                  <a:lnTo>
                    <a:pt x="81" y="34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2059" y="1134"/>
              <a:ext cx="1" cy="61"/>
            </a:xfrm>
            <a:custGeom>
              <a:avLst/>
              <a:gdLst>
                <a:gd name="T0" fmla="*/ 0 w 1"/>
                <a:gd name="T1" fmla="*/ 52 h 62"/>
                <a:gd name="T2" fmla="*/ 0 w 1"/>
                <a:gd name="T3" fmla="*/ 0 h 62"/>
                <a:gd name="T4" fmla="*/ 0 w 1"/>
                <a:gd name="T5" fmla="*/ 52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62"/>
                  </a:moveTo>
                  <a:lnTo>
                    <a:pt x="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5"/>
            <p:cNvSpPr>
              <a:spLocks noChangeShapeType="1"/>
            </p:cNvSpPr>
            <p:nvPr/>
          </p:nvSpPr>
          <p:spPr bwMode="auto">
            <a:xfrm flipV="1">
              <a:off x="2059" y="1134"/>
              <a:ext cx="1" cy="61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2024" y="1118"/>
              <a:ext cx="69" cy="68"/>
            </a:xfrm>
            <a:custGeom>
              <a:avLst/>
              <a:gdLst>
                <a:gd name="T0" fmla="*/ 41 w 69"/>
                <a:gd name="T1" fmla="*/ 46 h 70"/>
                <a:gd name="T2" fmla="*/ 55 w 69"/>
                <a:gd name="T3" fmla="*/ 45 h 70"/>
                <a:gd name="T4" fmla="*/ 65 w 69"/>
                <a:gd name="T5" fmla="*/ 42 h 70"/>
                <a:gd name="T6" fmla="*/ 49 w 69"/>
                <a:gd name="T7" fmla="*/ 44 h 70"/>
                <a:gd name="T8" fmla="*/ 21 w 69"/>
                <a:gd name="T9" fmla="*/ 46 h 70"/>
                <a:gd name="T10" fmla="*/ 8 w 69"/>
                <a:gd name="T11" fmla="*/ 43 h 70"/>
                <a:gd name="T12" fmla="*/ 2 w 69"/>
                <a:gd name="T13" fmla="*/ 39 h 70"/>
                <a:gd name="T14" fmla="*/ 14 w 69"/>
                <a:gd name="T15" fmla="*/ 42 h 70"/>
                <a:gd name="T16" fmla="*/ 25 w 69"/>
                <a:gd name="T17" fmla="*/ 44 h 70"/>
                <a:gd name="T18" fmla="*/ 37 w 69"/>
                <a:gd name="T19" fmla="*/ 44 h 70"/>
                <a:gd name="T20" fmla="*/ 59 w 69"/>
                <a:gd name="T21" fmla="*/ 42 h 70"/>
                <a:gd name="T22" fmla="*/ 69 w 69"/>
                <a:gd name="T23" fmla="*/ 38 h 70"/>
                <a:gd name="T24" fmla="*/ 53 w 69"/>
                <a:gd name="T25" fmla="*/ 38 h 70"/>
                <a:gd name="T26" fmla="*/ 25 w 69"/>
                <a:gd name="T27" fmla="*/ 41 h 70"/>
                <a:gd name="T28" fmla="*/ 10 w 69"/>
                <a:gd name="T29" fmla="*/ 38 h 70"/>
                <a:gd name="T30" fmla="*/ 0 w 69"/>
                <a:gd name="T31" fmla="*/ 33 h 70"/>
                <a:gd name="T32" fmla="*/ 55 w 69"/>
                <a:gd name="T33" fmla="*/ 38 h 70"/>
                <a:gd name="T34" fmla="*/ 65 w 69"/>
                <a:gd name="T35" fmla="*/ 35 h 70"/>
                <a:gd name="T36" fmla="*/ 61 w 69"/>
                <a:gd name="T37" fmla="*/ 33 h 70"/>
                <a:gd name="T38" fmla="*/ 37 w 69"/>
                <a:gd name="T39" fmla="*/ 36 h 70"/>
                <a:gd name="T40" fmla="*/ 21 w 69"/>
                <a:gd name="T41" fmla="*/ 35 h 70"/>
                <a:gd name="T42" fmla="*/ 20 w 69"/>
                <a:gd name="T43" fmla="*/ 32 h 70"/>
                <a:gd name="T44" fmla="*/ 20 w 69"/>
                <a:gd name="T45" fmla="*/ 25 h 70"/>
                <a:gd name="T46" fmla="*/ 29 w 69"/>
                <a:gd name="T47" fmla="*/ 29 h 70"/>
                <a:gd name="T48" fmla="*/ 43 w 69"/>
                <a:gd name="T49" fmla="*/ 29 h 70"/>
                <a:gd name="T50" fmla="*/ 63 w 69"/>
                <a:gd name="T51" fmla="*/ 19 h 70"/>
                <a:gd name="T52" fmla="*/ 53 w 69"/>
                <a:gd name="T53" fmla="*/ 23 h 70"/>
                <a:gd name="T54" fmla="*/ 35 w 69"/>
                <a:gd name="T55" fmla="*/ 30 h 70"/>
                <a:gd name="T56" fmla="*/ 25 w 69"/>
                <a:gd name="T57" fmla="*/ 30 h 70"/>
                <a:gd name="T58" fmla="*/ 20 w 69"/>
                <a:gd name="T59" fmla="*/ 27 h 70"/>
                <a:gd name="T60" fmla="*/ 14 w 69"/>
                <a:gd name="T61" fmla="*/ 22 h 70"/>
                <a:gd name="T62" fmla="*/ 20 w 69"/>
                <a:gd name="T63" fmla="*/ 22 h 70"/>
                <a:gd name="T64" fmla="*/ 39 w 69"/>
                <a:gd name="T65" fmla="*/ 25 h 70"/>
                <a:gd name="T66" fmla="*/ 45 w 69"/>
                <a:gd name="T67" fmla="*/ 17 h 70"/>
                <a:gd name="T68" fmla="*/ 39 w 69"/>
                <a:gd name="T69" fmla="*/ 17 h 70"/>
                <a:gd name="T70" fmla="*/ 25 w 69"/>
                <a:gd name="T71" fmla="*/ 17 h 70"/>
                <a:gd name="T72" fmla="*/ 12 w 69"/>
                <a:gd name="T73" fmla="*/ 14 h 70"/>
                <a:gd name="T74" fmla="*/ 16 w 69"/>
                <a:gd name="T75" fmla="*/ 17 h 70"/>
                <a:gd name="T76" fmla="*/ 25 w 69"/>
                <a:gd name="T77" fmla="*/ 17 h 70"/>
                <a:gd name="T78" fmla="*/ 35 w 69"/>
                <a:gd name="T79" fmla="*/ 17 h 70"/>
                <a:gd name="T80" fmla="*/ 43 w 69"/>
                <a:gd name="T81" fmla="*/ 17 h 70"/>
                <a:gd name="T82" fmla="*/ 45 w 69"/>
                <a:gd name="T83" fmla="*/ 12 h 70"/>
                <a:gd name="T84" fmla="*/ 33 w 69"/>
                <a:gd name="T85" fmla="*/ 17 h 70"/>
                <a:gd name="T86" fmla="*/ 29 w 69"/>
                <a:gd name="T87" fmla="*/ 15 h 70"/>
                <a:gd name="T88" fmla="*/ 25 w 69"/>
                <a:gd name="T89" fmla="*/ 3 h 70"/>
                <a:gd name="T90" fmla="*/ 23 w 69"/>
                <a:gd name="T91" fmla="*/ 8 h 70"/>
                <a:gd name="T92" fmla="*/ 25 w 69"/>
                <a:gd name="T93" fmla="*/ 17 h 70"/>
                <a:gd name="T94" fmla="*/ 29 w 69"/>
                <a:gd name="T95" fmla="*/ 17 h 70"/>
                <a:gd name="T96" fmla="*/ 37 w 69"/>
                <a:gd name="T97" fmla="*/ 0 h 70"/>
                <a:gd name="T98" fmla="*/ 39 w 69"/>
                <a:gd name="T99" fmla="*/ 9 h 70"/>
                <a:gd name="T100" fmla="*/ 35 w 69"/>
                <a:gd name="T101" fmla="*/ 51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"/>
                <a:gd name="T154" fmla="*/ 0 h 70"/>
                <a:gd name="T155" fmla="*/ 69 w 69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" h="70">
                  <a:moveTo>
                    <a:pt x="35" y="70"/>
                  </a:moveTo>
                  <a:lnTo>
                    <a:pt x="41" y="61"/>
                  </a:lnTo>
                  <a:lnTo>
                    <a:pt x="55" y="58"/>
                  </a:lnTo>
                  <a:lnTo>
                    <a:pt x="61" y="57"/>
                  </a:lnTo>
                  <a:lnTo>
                    <a:pt x="65" y="52"/>
                  </a:lnTo>
                  <a:lnTo>
                    <a:pt x="49" y="57"/>
                  </a:lnTo>
                  <a:lnTo>
                    <a:pt x="31" y="60"/>
                  </a:lnTo>
                  <a:lnTo>
                    <a:pt x="21" y="60"/>
                  </a:lnTo>
                  <a:lnTo>
                    <a:pt x="16" y="58"/>
                  </a:lnTo>
                  <a:lnTo>
                    <a:pt x="8" y="55"/>
                  </a:lnTo>
                  <a:lnTo>
                    <a:pt x="2" y="49"/>
                  </a:lnTo>
                  <a:lnTo>
                    <a:pt x="8" y="49"/>
                  </a:lnTo>
                  <a:lnTo>
                    <a:pt x="14" y="52"/>
                  </a:lnTo>
                  <a:lnTo>
                    <a:pt x="20" y="54"/>
                  </a:lnTo>
                  <a:lnTo>
                    <a:pt x="25" y="57"/>
                  </a:lnTo>
                  <a:lnTo>
                    <a:pt x="37" y="57"/>
                  </a:lnTo>
                  <a:lnTo>
                    <a:pt x="49" y="55"/>
                  </a:lnTo>
                  <a:lnTo>
                    <a:pt x="59" y="52"/>
                  </a:lnTo>
                  <a:lnTo>
                    <a:pt x="69" y="48"/>
                  </a:lnTo>
                  <a:lnTo>
                    <a:pt x="61" y="46"/>
                  </a:lnTo>
                  <a:lnTo>
                    <a:pt x="53" y="48"/>
                  </a:lnTo>
                  <a:lnTo>
                    <a:pt x="35" y="49"/>
                  </a:lnTo>
                  <a:lnTo>
                    <a:pt x="25" y="51"/>
                  </a:lnTo>
                  <a:lnTo>
                    <a:pt x="18" y="51"/>
                  </a:lnTo>
                  <a:lnTo>
                    <a:pt x="10" y="48"/>
                  </a:lnTo>
                  <a:lnTo>
                    <a:pt x="0" y="43"/>
                  </a:lnTo>
                  <a:lnTo>
                    <a:pt x="35" y="48"/>
                  </a:lnTo>
                  <a:lnTo>
                    <a:pt x="55" y="48"/>
                  </a:lnTo>
                  <a:lnTo>
                    <a:pt x="61" y="46"/>
                  </a:lnTo>
                  <a:lnTo>
                    <a:pt x="65" y="45"/>
                  </a:lnTo>
                  <a:lnTo>
                    <a:pt x="61" y="43"/>
                  </a:lnTo>
                  <a:lnTo>
                    <a:pt x="53" y="45"/>
                  </a:lnTo>
                  <a:lnTo>
                    <a:pt x="37" y="46"/>
                  </a:lnTo>
                  <a:lnTo>
                    <a:pt x="29" y="46"/>
                  </a:lnTo>
                  <a:lnTo>
                    <a:pt x="21" y="45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3" y="37"/>
                  </a:lnTo>
                  <a:lnTo>
                    <a:pt x="29" y="39"/>
                  </a:lnTo>
                  <a:lnTo>
                    <a:pt x="37" y="39"/>
                  </a:lnTo>
                  <a:lnTo>
                    <a:pt x="43" y="39"/>
                  </a:lnTo>
                  <a:lnTo>
                    <a:pt x="55" y="35"/>
                  </a:lnTo>
                  <a:lnTo>
                    <a:pt x="63" y="29"/>
                  </a:lnTo>
                  <a:lnTo>
                    <a:pt x="53" y="33"/>
                  </a:lnTo>
                  <a:lnTo>
                    <a:pt x="41" y="39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25" y="40"/>
                  </a:lnTo>
                  <a:lnTo>
                    <a:pt x="20" y="37"/>
                  </a:lnTo>
                  <a:lnTo>
                    <a:pt x="16" y="35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39" y="35"/>
                  </a:lnTo>
                  <a:lnTo>
                    <a:pt x="43" y="30"/>
                  </a:lnTo>
                  <a:lnTo>
                    <a:pt x="45" y="26"/>
                  </a:lnTo>
                  <a:lnTo>
                    <a:pt x="39" y="27"/>
                  </a:lnTo>
                  <a:lnTo>
                    <a:pt x="35" y="27"/>
                  </a:lnTo>
                  <a:lnTo>
                    <a:pt x="25" y="24"/>
                  </a:lnTo>
                  <a:lnTo>
                    <a:pt x="18" y="20"/>
                  </a:lnTo>
                  <a:lnTo>
                    <a:pt x="12" y="14"/>
                  </a:lnTo>
                  <a:lnTo>
                    <a:pt x="16" y="18"/>
                  </a:lnTo>
                  <a:lnTo>
                    <a:pt x="21" y="23"/>
                  </a:lnTo>
                  <a:lnTo>
                    <a:pt x="25" y="24"/>
                  </a:lnTo>
                  <a:lnTo>
                    <a:pt x="31" y="26"/>
                  </a:lnTo>
                  <a:lnTo>
                    <a:pt x="35" y="24"/>
                  </a:lnTo>
                  <a:lnTo>
                    <a:pt x="39" y="23"/>
                  </a:lnTo>
                  <a:lnTo>
                    <a:pt x="43" y="18"/>
                  </a:lnTo>
                  <a:lnTo>
                    <a:pt x="45" y="12"/>
                  </a:lnTo>
                  <a:lnTo>
                    <a:pt x="39" y="17"/>
                  </a:lnTo>
                  <a:lnTo>
                    <a:pt x="33" y="20"/>
                  </a:lnTo>
                  <a:lnTo>
                    <a:pt x="29" y="15"/>
                  </a:lnTo>
                  <a:lnTo>
                    <a:pt x="27" y="12"/>
                  </a:lnTo>
                  <a:lnTo>
                    <a:pt x="25" y="3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9" y="20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9" y="18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2024" y="1118"/>
              <a:ext cx="69" cy="68"/>
            </a:xfrm>
            <a:custGeom>
              <a:avLst/>
              <a:gdLst>
                <a:gd name="T0" fmla="*/ 41 w 69"/>
                <a:gd name="T1" fmla="*/ 46 h 70"/>
                <a:gd name="T2" fmla="*/ 55 w 69"/>
                <a:gd name="T3" fmla="*/ 45 h 70"/>
                <a:gd name="T4" fmla="*/ 65 w 69"/>
                <a:gd name="T5" fmla="*/ 42 h 70"/>
                <a:gd name="T6" fmla="*/ 49 w 69"/>
                <a:gd name="T7" fmla="*/ 44 h 70"/>
                <a:gd name="T8" fmla="*/ 21 w 69"/>
                <a:gd name="T9" fmla="*/ 46 h 70"/>
                <a:gd name="T10" fmla="*/ 8 w 69"/>
                <a:gd name="T11" fmla="*/ 43 h 70"/>
                <a:gd name="T12" fmla="*/ 2 w 69"/>
                <a:gd name="T13" fmla="*/ 39 h 70"/>
                <a:gd name="T14" fmla="*/ 14 w 69"/>
                <a:gd name="T15" fmla="*/ 42 h 70"/>
                <a:gd name="T16" fmla="*/ 25 w 69"/>
                <a:gd name="T17" fmla="*/ 44 h 70"/>
                <a:gd name="T18" fmla="*/ 37 w 69"/>
                <a:gd name="T19" fmla="*/ 44 h 70"/>
                <a:gd name="T20" fmla="*/ 59 w 69"/>
                <a:gd name="T21" fmla="*/ 42 h 70"/>
                <a:gd name="T22" fmla="*/ 69 w 69"/>
                <a:gd name="T23" fmla="*/ 38 h 70"/>
                <a:gd name="T24" fmla="*/ 53 w 69"/>
                <a:gd name="T25" fmla="*/ 38 h 70"/>
                <a:gd name="T26" fmla="*/ 25 w 69"/>
                <a:gd name="T27" fmla="*/ 41 h 70"/>
                <a:gd name="T28" fmla="*/ 10 w 69"/>
                <a:gd name="T29" fmla="*/ 38 h 70"/>
                <a:gd name="T30" fmla="*/ 0 w 69"/>
                <a:gd name="T31" fmla="*/ 33 h 70"/>
                <a:gd name="T32" fmla="*/ 55 w 69"/>
                <a:gd name="T33" fmla="*/ 38 h 70"/>
                <a:gd name="T34" fmla="*/ 65 w 69"/>
                <a:gd name="T35" fmla="*/ 35 h 70"/>
                <a:gd name="T36" fmla="*/ 61 w 69"/>
                <a:gd name="T37" fmla="*/ 33 h 70"/>
                <a:gd name="T38" fmla="*/ 37 w 69"/>
                <a:gd name="T39" fmla="*/ 36 h 70"/>
                <a:gd name="T40" fmla="*/ 21 w 69"/>
                <a:gd name="T41" fmla="*/ 35 h 70"/>
                <a:gd name="T42" fmla="*/ 20 w 69"/>
                <a:gd name="T43" fmla="*/ 32 h 70"/>
                <a:gd name="T44" fmla="*/ 20 w 69"/>
                <a:gd name="T45" fmla="*/ 25 h 70"/>
                <a:gd name="T46" fmla="*/ 29 w 69"/>
                <a:gd name="T47" fmla="*/ 29 h 70"/>
                <a:gd name="T48" fmla="*/ 43 w 69"/>
                <a:gd name="T49" fmla="*/ 29 h 70"/>
                <a:gd name="T50" fmla="*/ 63 w 69"/>
                <a:gd name="T51" fmla="*/ 19 h 70"/>
                <a:gd name="T52" fmla="*/ 53 w 69"/>
                <a:gd name="T53" fmla="*/ 23 h 70"/>
                <a:gd name="T54" fmla="*/ 35 w 69"/>
                <a:gd name="T55" fmla="*/ 30 h 70"/>
                <a:gd name="T56" fmla="*/ 25 w 69"/>
                <a:gd name="T57" fmla="*/ 30 h 70"/>
                <a:gd name="T58" fmla="*/ 20 w 69"/>
                <a:gd name="T59" fmla="*/ 27 h 70"/>
                <a:gd name="T60" fmla="*/ 14 w 69"/>
                <a:gd name="T61" fmla="*/ 22 h 70"/>
                <a:gd name="T62" fmla="*/ 20 w 69"/>
                <a:gd name="T63" fmla="*/ 22 h 70"/>
                <a:gd name="T64" fmla="*/ 39 w 69"/>
                <a:gd name="T65" fmla="*/ 25 h 70"/>
                <a:gd name="T66" fmla="*/ 45 w 69"/>
                <a:gd name="T67" fmla="*/ 17 h 70"/>
                <a:gd name="T68" fmla="*/ 39 w 69"/>
                <a:gd name="T69" fmla="*/ 17 h 70"/>
                <a:gd name="T70" fmla="*/ 25 w 69"/>
                <a:gd name="T71" fmla="*/ 17 h 70"/>
                <a:gd name="T72" fmla="*/ 12 w 69"/>
                <a:gd name="T73" fmla="*/ 14 h 70"/>
                <a:gd name="T74" fmla="*/ 16 w 69"/>
                <a:gd name="T75" fmla="*/ 17 h 70"/>
                <a:gd name="T76" fmla="*/ 25 w 69"/>
                <a:gd name="T77" fmla="*/ 17 h 70"/>
                <a:gd name="T78" fmla="*/ 35 w 69"/>
                <a:gd name="T79" fmla="*/ 17 h 70"/>
                <a:gd name="T80" fmla="*/ 43 w 69"/>
                <a:gd name="T81" fmla="*/ 17 h 70"/>
                <a:gd name="T82" fmla="*/ 45 w 69"/>
                <a:gd name="T83" fmla="*/ 12 h 70"/>
                <a:gd name="T84" fmla="*/ 33 w 69"/>
                <a:gd name="T85" fmla="*/ 17 h 70"/>
                <a:gd name="T86" fmla="*/ 29 w 69"/>
                <a:gd name="T87" fmla="*/ 15 h 70"/>
                <a:gd name="T88" fmla="*/ 25 w 69"/>
                <a:gd name="T89" fmla="*/ 3 h 70"/>
                <a:gd name="T90" fmla="*/ 23 w 69"/>
                <a:gd name="T91" fmla="*/ 8 h 70"/>
                <a:gd name="T92" fmla="*/ 25 w 69"/>
                <a:gd name="T93" fmla="*/ 17 h 70"/>
                <a:gd name="T94" fmla="*/ 29 w 69"/>
                <a:gd name="T95" fmla="*/ 17 h 70"/>
                <a:gd name="T96" fmla="*/ 37 w 69"/>
                <a:gd name="T97" fmla="*/ 0 h 70"/>
                <a:gd name="T98" fmla="*/ 39 w 69"/>
                <a:gd name="T99" fmla="*/ 9 h 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70"/>
                <a:gd name="T152" fmla="*/ 69 w 69"/>
                <a:gd name="T153" fmla="*/ 70 h 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70">
                  <a:moveTo>
                    <a:pt x="35" y="70"/>
                  </a:moveTo>
                  <a:lnTo>
                    <a:pt x="41" y="61"/>
                  </a:lnTo>
                  <a:lnTo>
                    <a:pt x="55" y="58"/>
                  </a:lnTo>
                  <a:lnTo>
                    <a:pt x="61" y="57"/>
                  </a:lnTo>
                  <a:lnTo>
                    <a:pt x="65" y="52"/>
                  </a:lnTo>
                  <a:lnTo>
                    <a:pt x="49" y="57"/>
                  </a:lnTo>
                  <a:lnTo>
                    <a:pt x="31" y="60"/>
                  </a:lnTo>
                  <a:lnTo>
                    <a:pt x="21" y="60"/>
                  </a:lnTo>
                  <a:lnTo>
                    <a:pt x="16" y="58"/>
                  </a:lnTo>
                  <a:lnTo>
                    <a:pt x="8" y="55"/>
                  </a:lnTo>
                  <a:lnTo>
                    <a:pt x="2" y="49"/>
                  </a:lnTo>
                  <a:lnTo>
                    <a:pt x="8" y="49"/>
                  </a:lnTo>
                  <a:lnTo>
                    <a:pt x="14" y="52"/>
                  </a:lnTo>
                  <a:lnTo>
                    <a:pt x="20" y="54"/>
                  </a:lnTo>
                  <a:lnTo>
                    <a:pt x="25" y="57"/>
                  </a:lnTo>
                  <a:lnTo>
                    <a:pt x="37" y="57"/>
                  </a:lnTo>
                  <a:lnTo>
                    <a:pt x="49" y="55"/>
                  </a:lnTo>
                  <a:lnTo>
                    <a:pt x="59" y="52"/>
                  </a:lnTo>
                  <a:lnTo>
                    <a:pt x="69" y="48"/>
                  </a:lnTo>
                  <a:lnTo>
                    <a:pt x="61" y="46"/>
                  </a:lnTo>
                  <a:lnTo>
                    <a:pt x="53" y="48"/>
                  </a:lnTo>
                  <a:lnTo>
                    <a:pt x="35" y="49"/>
                  </a:lnTo>
                  <a:lnTo>
                    <a:pt x="25" y="51"/>
                  </a:lnTo>
                  <a:lnTo>
                    <a:pt x="18" y="51"/>
                  </a:lnTo>
                  <a:lnTo>
                    <a:pt x="10" y="48"/>
                  </a:lnTo>
                  <a:lnTo>
                    <a:pt x="0" y="43"/>
                  </a:lnTo>
                  <a:lnTo>
                    <a:pt x="35" y="48"/>
                  </a:lnTo>
                  <a:lnTo>
                    <a:pt x="55" y="48"/>
                  </a:lnTo>
                  <a:lnTo>
                    <a:pt x="61" y="46"/>
                  </a:lnTo>
                  <a:lnTo>
                    <a:pt x="65" y="45"/>
                  </a:lnTo>
                  <a:lnTo>
                    <a:pt x="61" y="43"/>
                  </a:lnTo>
                  <a:lnTo>
                    <a:pt x="53" y="45"/>
                  </a:lnTo>
                  <a:lnTo>
                    <a:pt x="37" y="46"/>
                  </a:lnTo>
                  <a:lnTo>
                    <a:pt x="29" y="46"/>
                  </a:lnTo>
                  <a:lnTo>
                    <a:pt x="21" y="45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3" y="37"/>
                  </a:lnTo>
                  <a:lnTo>
                    <a:pt x="29" y="39"/>
                  </a:lnTo>
                  <a:lnTo>
                    <a:pt x="37" y="39"/>
                  </a:lnTo>
                  <a:lnTo>
                    <a:pt x="43" y="39"/>
                  </a:lnTo>
                  <a:lnTo>
                    <a:pt x="55" y="35"/>
                  </a:lnTo>
                  <a:lnTo>
                    <a:pt x="63" y="29"/>
                  </a:lnTo>
                  <a:lnTo>
                    <a:pt x="53" y="33"/>
                  </a:lnTo>
                  <a:lnTo>
                    <a:pt x="41" y="39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25" y="40"/>
                  </a:lnTo>
                  <a:lnTo>
                    <a:pt x="20" y="37"/>
                  </a:lnTo>
                  <a:lnTo>
                    <a:pt x="16" y="35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39" y="35"/>
                  </a:lnTo>
                  <a:lnTo>
                    <a:pt x="43" y="30"/>
                  </a:lnTo>
                  <a:lnTo>
                    <a:pt x="45" y="26"/>
                  </a:lnTo>
                  <a:lnTo>
                    <a:pt x="39" y="27"/>
                  </a:lnTo>
                  <a:lnTo>
                    <a:pt x="35" y="27"/>
                  </a:lnTo>
                  <a:lnTo>
                    <a:pt x="25" y="24"/>
                  </a:lnTo>
                  <a:lnTo>
                    <a:pt x="18" y="20"/>
                  </a:lnTo>
                  <a:lnTo>
                    <a:pt x="12" y="14"/>
                  </a:lnTo>
                  <a:lnTo>
                    <a:pt x="16" y="18"/>
                  </a:lnTo>
                  <a:lnTo>
                    <a:pt x="21" y="23"/>
                  </a:lnTo>
                  <a:lnTo>
                    <a:pt x="25" y="24"/>
                  </a:lnTo>
                  <a:lnTo>
                    <a:pt x="31" y="26"/>
                  </a:lnTo>
                  <a:lnTo>
                    <a:pt x="35" y="24"/>
                  </a:lnTo>
                  <a:lnTo>
                    <a:pt x="39" y="23"/>
                  </a:lnTo>
                  <a:lnTo>
                    <a:pt x="43" y="18"/>
                  </a:lnTo>
                  <a:lnTo>
                    <a:pt x="45" y="12"/>
                  </a:lnTo>
                  <a:lnTo>
                    <a:pt x="39" y="17"/>
                  </a:lnTo>
                  <a:lnTo>
                    <a:pt x="33" y="20"/>
                  </a:lnTo>
                  <a:lnTo>
                    <a:pt x="29" y="15"/>
                  </a:lnTo>
                  <a:lnTo>
                    <a:pt x="27" y="12"/>
                  </a:lnTo>
                  <a:lnTo>
                    <a:pt x="25" y="3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9" y="20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9" y="18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2131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39"/>
            <p:cNvSpPr>
              <a:spLocks noChangeShapeType="1"/>
            </p:cNvSpPr>
            <p:nvPr/>
          </p:nvSpPr>
          <p:spPr bwMode="auto">
            <a:xfrm flipV="1">
              <a:off x="2131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2077" y="1075"/>
              <a:ext cx="108" cy="105"/>
            </a:xfrm>
            <a:custGeom>
              <a:avLst/>
              <a:gdLst>
                <a:gd name="T0" fmla="*/ 71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3 w 107"/>
                <a:gd name="T7" fmla="*/ 67 h 108"/>
                <a:gd name="T8" fmla="*/ 45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7 w 107"/>
                <a:gd name="T23" fmla="*/ 69 h 108"/>
                <a:gd name="T24" fmla="*/ 83 w 107"/>
                <a:gd name="T25" fmla="*/ 66 h 108"/>
                <a:gd name="T26" fmla="*/ 117 w 107"/>
                <a:gd name="T27" fmla="*/ 54 h 108"/>
                <a:gd name="T28" fmla="*/ 10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79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5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5 w 107"/>
                <a:gd name="T59" fmla="*/ 47 h 108"/>
                <a:gd name="T60" fmla="*/ 75 w 107"/>
                <a:gd name="T61" fmla="*/ 46 h 108"/>
                <a:gd name="T62" fmla="*/ 93 w 107"/>
                <a:gd name="T63" fmla="*/ 44 h 108"/>
                <a:gd name="T64" fmla="*/ 107 w 107"/>
                <a:gd name="T65" fmla="*/ 34 h 108"/>
                <a:gd name="T66" fmla="*/ 91 w 107"/>
                <a:gd name="T67" fmla="*/ 42 h 108"/>
                <a:gd name="T68" fmla="*/ 65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7 w 107"/>
                <a:gd name="T79" fmla="*/ 44 h 108"/>
                <a:gd name="T80" fmla="*/ 79 w 107"/>
                <a:gd name="T81" fmla="*/ 30 h 108"/>
                <a:gd name="T82" fmla="*/ 71 w 107"/>
                <a:gd name="T83" fmla="*/ 31 h 108"/>
                <a:gd name="T84" fmla="*/ 45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7 w 107"/>
                <a:gd name="T93" fmla="*/ 28 h 108"/>
                <a:gd name="T94" fmla="*/ 71 w 107"/>
                <a:gd name="T95" fmla="*/ 24 h 108"/>
                <a:gd name="T96" fmla="*/ 79 w 107"/>
                <a:gd name="T97" fmla="*/ 18 h 108"/>
                <a:gd name="T98" fmla="*/ 75 w 107"/>
                <a:gd name="T99" fmla="*/ 18 h 108"/>
                <a:gd name="T100" fmla="*/ 51 w 107"/>
                <a:gd name="T101" fmla="*/ 21 h 108"/>
                <a:gd name="T102" fmla="*/ 45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39 w 107"/>
                <a:gd name="T109" fmla="*/ 18 h 108"/>
                <a:gd name="T110" fmla="*/ 43 w 107"/>
                <a:gd name="T111" fmla="*/ 21 h 108"/>
                <a:gd name="T112" fmla="*/ 67 w 107"/>
                <a:gd name="T113" fmla="*/ 0 h 108"/>
                <a:gd name="T114" fmla="*/ 69 w 107"/>
                <a:gd name="T115" fmla="*/ 15 h 108"/>
                <a:gd name="T116" fmla="*/ 53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2077" y="1075"/>
              <a:ext cx="108" cy="105"/>
            </a:xfrm>
            <a:custGeom>
              <a:avLst/>
              <a:gdLst>
                <a:gd name="T0" fmla="*/ 71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3 w 107"/>
                <a:gd name="T7" fmla="*/ 67 h 108"/>
                <a:gd name="T8" fmla="*/ 45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7 w 107"/>
                <a:gd name="T23" fmla="*/ 69 h 108"/>
                <a:gd name="T24" fmla="*/ 83 w 107"/>
                <a:gd name="T25" fmla="*/ 66 h 108"/>
                <a:gd name="T26" fmla="*/ 117 w 107"/>
                <a:gd name="T27" fmla="*/ 54 h 108"/>
                <a:gd name="T28" fmla="*/ 10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79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5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5 w 107"/>
                <a:gd name="T59" fmla="*/ 47 h 108"/>
                <a:gd name="T60" fmla="*/ 75 w 107"/>
                <a:gd name="T61" fmla="*/ 46 h 108"/>
                <a:gd name="T62" fmla="*/ 93 w 107"/>
                <a:gd name="T63" fmla="*/ 44 h 108"/>
                <a:gd name="T64" fmla="*/ 107 w 107"/>
                <a:gd name="T65" fmla="*/ 34 h 108"/>
                <a:gd name="T66" fmla="*/ 91 w 107"/>
                <a:gd name="T67" fmla="*/ 42 h 108"/>
                <a:gd name="T68" fmla="*/ 65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7 w 107"/>
                <a:gd name="T79" fmla="*/ 44 h 108"/>
                <a:gd name="T80" fmla="*/ 79 w 107"/>
                <a:gd name="T81" fmla="*/ 30 h 108"/>
                <a:gd name="T82" fmla="*/ 71 w 107"/>
                <a:gd name="T83" fmla="*/ 31 h 108"/>
                <a:gd name="T84" fmla="*/ 45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7 w 107"/>
                <a:gd name="T93" fmla="*/ 28 h 108"/>
                <a:gd name="T94" fmla="*/ 71 w 107"/>
                <a:gd name="T95" fmla="*/ 24 h 108"/>
                <a:gd name="T96" fmla="*/ 79 w 107"/>
                <a:gd name="T97" fmla="*/ 18 h 108"/>
                <a:gd name="T98" fmla="*/ 75 w 107"/>
                <a:gd name="T99" fmla="*/ 18 h 108"/>
                <a:gd name="T100" fmla="*/ 51 w 107"/>
                <a:gd name="T101" fmla="*/ 21 h 108"/>
                <a:gd name="T102" fmla="*/ 45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39 w 107"/>
                <a:gd name="T109" fmla="*/ 18 h 108"/>
                <a:gd name="T110" fmla="*/ 43 w 107"/>
                <a:gd name="T111" fmla="*/ 21 h 108"/>
                <a:gd name="T112" fmla="*/ 67 w 107"/>
                <a:gd name="T113" fmla="*/ 0 h 108"/>
                <a:gd name="T114" fmla="*/ 69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39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39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2202" y="1053"/>
              <a:ext cx="1" cy="142"/>
            </a:xfrm>
            <a:custGeom>
              <a:avLst/>
              <a:gdLst>
                <a:gd name="T0" fmla="*/ 0 w 1"/>
                <a:gd name="T1" fmla="*/ 116 h 145"/>
                <a:gd name="T2" fmla="*/ 0 w 1"/>
                <a:gd name="T3" fmla="*/ 0 h 145"/>
                <a:gd name="T4" fmla="*/ 0 w 1"/>
                <a:gd name="T5" fmla="*/ 116 h 145"/>
                <a:gd name="T6" fmla="*/ 0 60000 65536"/>
                <a:gd name="T7" fmla="*/ 0 60000 65536"/>
                <a:gd name="T8" fmla="*/ 0 60000 65536"/>
                <a:gd name="T9" fmla="*/ 0 w 1"/>
                <a:gd name="T10" fmla="*/ 0 h 145"/>
                <a:gd name="T11" fmla="*/ 1 w 1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5">
                  <a:moveTo>
                    <a:pt x="0" y="145"/>
                  </a:moveTo>
                  <a:lnTo>
                    <a:pt x="0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3"/>
            <p:cNvSpPr>
              <a:spLocks noChangeShapeType="1"/>
            </p:cNvSpPr>
            <p:nvPr/>
          </p:nvSpPr>
          <p:spPr bwMode="auto">
            <a:xfrm flipV="1">
              <a:off x="2202" y="1053"/>
              <a:ext cx="1" cy="142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2121" y="1015"/>
              <a:ext cx="161" cy="158"/>
            </a:xfrm>
            <a:custGeom>
              <a:avLst/>
              <a:gdLst>
                <a:gd name="T0" fmla="*/ 103 w 160"/>
                <a:gd name="T1" fmla="*/ 111 h 162"/>
                <a:gd name="T2" fmla="*/ 154 w 160"/>
                <a:gd name="T3" fmla="*/ 99 h 162"/>
                <a:gd name="T4" fmla="*/ 141 w 160"/>
                <a:gd name="T5" fmla="*/ 97 h 162"/>
                <a:gd name="T6" fmla="*/ 71 w 160"/>
                <a:gd name="T7" fmla="*/ 108 h 162"/>
                <a:gd name="T8" fmla="*/ 34 w 160"/>
                <a:gd name="T9" fmla="*/ 107 h 162"/>
                <a:gd name="T10" fmla="*/ 10 w 160"/>
                <a:gd name="T11" fmla="*/ 95 h 162"/>
                <a:gd name="T12" fmla="*/ 10 w 160"/>
                <a:gd name="T13" fmla="*/ 89 h 162"/>
                <a:gd name="T14" fmla="*/ 44 w 160"/>
                <a:gd name="T15" fmla="*/ 97 h 162"/>
                <a:gd name="T16" fmla="*/ 71 w 160"/>
                <a:gd name="T17" fmla="*/ 102 h 162"/>
                <a:gd name="T18" fmla="*/ 121 w 160"/>
                <a:gd name="T19" fmla="*/ 99 h 162"/>
                <a:gd name="T20" fmla="*/ 170 w 160"/>
                <a:gd name="T21" fmla="*/ 87 h 162"/>
                <a:gd name="T22" fmla="*/ 131 w 160"/>
                <a:gd name="T23" fmla="*/ 87 h 162"/>
                <a:gd name="T24" fmla="*/ 50 w 160"/>
                <a:gd name="T25" fmla="*/ 93 h 162"/>
                <a:gd name="T26" fmla="*/ 20 w 160"/>
                <a:gd name="T27" fmla="*/ 87 h 162"/>
                <a:gd name="T28" fmla="*/ 0 w 160"/>
                <a:gd name="T29" fmla="*/ 79 h 162"/>
                <a:gd name="T30" fmla="*/ 115 w 160"/>
                <a:gd name="T31" fmla="*/ 89 h 162"/>
                <a:gd name="T32" fmla="*/ 152 w 160"/>
                <a:gd name="T33" fmla="*/ 85 h 162"/>
                <a:gd name="T34" fmla="*/ 162 w 160"/>
                <a:gd name="T35" fmla="*/ 81 h 162"/>
                <a:gd name="T36" fmla="*/ 135 w 160"/>
                <a:gd name="T37" fmla="*/ 81 h 162"/>
                <a:gd name="T38" fmla="*/ 66 w 160"/>
                <a:gd name="T39" fmla="*/ 85 h 162"/>
                <a:gd name="T40" fmla="*/ 46 w 160"/>
                <a:gd name="T41" fmla="*/ 81 h 162"/>
                <a:gd name="T42" fmla="*/ 44 w 160"/>
                <a:gd name="T43" fmla="*/ 60 h 162"/>
                <a:gd name="T44" fmla="*/ 69 w 160"/>
                <a:gd name="T45" fmla="*/ 71 h 162"/>
                <a:gd name="T46" fmla="*/ 123 w 160"/>
                <a:gd name="T47" fmla="*/ 66 h 162"/>
                <a:gd name="T48" fmla="*/ 156 w 160"/>
                <a:gd name="T49" fmla="*/ 53 h 162"/>
                <a:gd name="T50" fmla="*/ 133 w 160"/>
                <a:gd name="T51" fmla="*/ 58 h 162"/>
                <a:gd name="T52" fmla="*/ 69 w 160"/>
                <a:gd name="T53" fmla="*/ 76 h 162"/>
                <a:gd name="T54" fmla="*/ 52 w 160"/>
                <a:gd name="T55" fmla="*/ 72 h 162"/>
                <a:gd name="T56" fmla="*/ 34 w 160"/>
                <a:gd name="T57" fmla="*/ 59 h 162"/>
                <a:gd name="T58" fmla="*/ 34 w 160"/>
                <a:gd name="T59" fmla="*/ 56 h 162"/>
                <a:gd name="T60" fmla="*/ 69 w 160"/>
                <a:gd name="T61" fmla="*/ 59 h 162"/>
                <a:gd name="T62" fmla="*/ 109 w 160"/>
                <a:gd name="T63" fmla="*/ 55 h 162"/>
                <a:gd name="T64" fmla="*/ 113 w 160"/>
                <a:gd name="T65" fmla="*/ 49 h 162"/>
                <a:gd name="T66" fmla="*/ 69 w 160"/>
                <a:gd name="T67" fmla="*/ 50 h 162"/>
                <a:gd name="T68" fmla="*/ 42 w 160"/>
                <a:gd name="T69" fmla="*/ 35 h 162"/>
                <a:gd name="T70" fmla="*/ 38 w 160"/>
                <a:gd name="T71" fmla="*/ 33 h 162"/>
                <a:gd name="T72" fmla="*/ 71 w 160"/>
                <a:gd name="T73" fmla="*/ 48 h 162"/>
                <a:gd name="T74" fmla="*/ 97 w 160"/>
                <a:gd name="T75" fmla="*/ 45 h 162"/>
                <a:gd name="T76" fmla="*/ 115 w 160"/>
                <a:gd name="T77" fmla="*/ 20 h 162"/>
                <a:gd name="T78" fmla="*/ 101 w 160"/>
                <a:gd name="T79" fmla="*/ 27 h 162"/>
                <a:gd name="T80" fmla="*/ 69 w 160"/>
                <a:gd name="T81" fmla="*/ 27 h 162"/>
                <a:gd name="T82" fmla="*/ 60 w 160"/>
                <a:gd name="T83" fmla="*/ 7 h 162"/>
                <a:gd name="T84" fmla="*/ 60 w 160"/>
                <a:gd name="T85" fmla="*/ 29 h 162"/>
                <a:gd name="T86" fmla="*/ 73 w 160"/>
                <a:gd name="T87" fmla="*/ 26 h 162"/>
                <a:gd name="T88" fmla="*/ 97 w 160"/>
                <a:gd name="T89" fmla="*/ 0 h 162"/>
                <a:gd name="T90" fmla="*/ 101 w 160"/>
                <a:gd name="T91" fmla="*/ 35 h 1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0"/>
                <a:gd name="T139" fmla="*/ 0 h 162"/>
                <a:gd name="T140" fmla="*/ 160 w 160"/>
                <a:gd name="T141" fmla="*/ 162 h 1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0" h="162">
                  <a:moveTo>
                    <a:pt x="81" y="162"/>
                  </a:moveTo>
                  <a:lnTo>
                    <a:pt x="93" y="142"/>
                  </a:lnTo>
                  <a:lnTo>
                    <a:pt x="125" y="135"/>
                  </a:lnTo>
                  <a:lnTo>
                    <a:pt x="139" y="131"/>
                  </a:lnTo>
                  <a:lnTo>
                    <a:pt x="144" y="128"/>
                  </a:lnTo>
                  <a:lnTo>
                    <a:pt x="150" y="123"/>
                  </a:lnTo>
                  <a:lnTo>
                    <a:pt x="131" y="126"/>
                  </a:lnTo>
                  <a:lnTo>
                    <a:pt x="111" y="131"/>
                  </a:lnTo>
                  <a:lnTo>
                    <a:pt x="91" y="135"/>
                  </a:lnTo>
                  <a:lnTo>
                    <a:pt x="71" y="138"/>
                  </a:lnTo>
                  <a:lnTo>
                    <a:pt x="52" y="140"/>
                  </a:lnTo>
                  <a:lnTo>
                    <a:pt x="42" y="138"/>
                  </a:lnTo>
                  <a:lnTo>
                    <a:pt x="34" y="137"/>
                  </a:lnTo>
                  <a:lnTo>
                    <a:pt x="24" y="134"/>
                  </a:lnTo>
                  <a:lnTo>
                    <a:pt x="16" y="128"/>
                  </a:lnTo>
                  <a:lnTo>
                    <a:pt x="10" y="122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8" y="116"/>
                  </a:lnTo>
                  <a:lnTo>
                    <a:pt x="32" y="120"/>
                  </a:lnTo>
                  <a:lnTo>
                    <a:pt x="44" y="126"/>
                  </a:lnTo>
                  <a:lnTo>
                    <a:pt x="58" y="131"/>
                  </a:lnTo>
                  <a:lnTo>
                    <a:pt x="71" y="132"/>
                  </a:lnTo>
                  <a:lnTo>
                    <a:pt x="85" y="132"/>
                  </a:lnTo>
                  <a:lnTo>
                    <a:pt x="99" y="131"/>
                  </a:lnTo>
                  <a:lnTo>
                    <a:pt x="111" y="128"/>
                  </a:lnTo>
                  <a:lnTo>
                    <a:pt x="137" y="120"/>
                  </a:lnTo>
                  <a:lnTo>
                    <a:pt x="160" y="110"/>
                  </a:lnTo>
                  <a:lnTo>
                    <a:pt x="150" y="108"/>
                  </a:lnTo>
                  <a:lnTo>
                    <a:pt x="140" y="108"/>
                  </a:lnTo>
                  <a:lnTo>
                    <a:pt x="121" y="110"/>
                  </a:lnTo>
                  <a:lnTo>
                    <a:pt x="81" y="116"/>
                  </a:lnTo>
                  <a:lnTo>
                    <a:pt x="60" y="119"/>
                  </a:lnTo>
                  <a:lnTo>
                    <a:pt x="50" y="119"/>
                  </a:lnTo>
                  <a:lnTo>
                    <a:pt x="40" y="117"/>
                  </a:lnTo>
                  <a:lnTo>
                    <a:pt x="30" y="114"/>
                  </a:lnTo>
                  <a:lnTo>
                    <a:pt x="20" y="111"/>
                  </a:lnTo>
                  <a:lnTo>
                    <a:pt x="10" y="107"/>
                  </a:lnTo>
                  <a:lnTo>
                    <a:pt x="0" y="99"/>
                  </a:lnTo>
                  <a:lnTo>
                    <a:pt x="36" y="104"/>
                  </a:lnTo>
                  <a:lnTo>
                    <a:pt x="83" y="111"/>
                  </a:lnTo>
                  <a:lnTo>
                    <a:pt x="105" y="113"/>
                  </a:lnTo>
                  <a:lnTo>
                    <a:pt x="127" y="111"/>
                  </a:lnTo>
                  <a:lnTo>
                    <a:pt x="135" y="111"/>
                  </a:lnTo>
                  <a:lnTo>
                    <a:pt x="142" y="108"/>
                  </a:lnTo>
                  <a:lnTo>
                    <a:pt x="148" y="107"/>
                  </a:lnTo>
                  <a:lnTo>
                    <a:pt x="152" y="102"/>
                  </a:lnTo>
                  <a:lnTo>
                    <a:pt x="146" y="101"/>
                  </a:lnTo>
                  <a:lnTo>
                    <a:pt x="140" y="101"/>
                  </a:lnTo>
                  <a:lnTo>
                    <a:pt x="125" y="102"/>
                  </a:lnTo>
                  <a:lnTo>
                    <a:pt x="105" y="105"/>
                  </a:lnTo>
                  <a:lnTo>
                    <a:pt x="83" y="108"/>
                  </a:lnTo>
                  <a:lnTo>
                    <a:pt x="66" y="108"/>
                  </a:lnTo>
                  <a:lnTo>
                    <a:pt x="58" y="108"/>
                  </a:lnTo>
                  <a:lnTo>
                    <a:pt x="52" y="105"/>
                  </a:lnTo>
                  <a:lnTo>
                    <a:pt x="46" y="102"/>
                  </a:lnTo>
                  <a:lnTo>
                    <a:pt x="44" y="96"/>
                  </a:lnTo>
                  <a:lnTo>
                    <a:pt x="42" y="89"/>
                  </a:lnTo>
                  <a:lnTo>
                    <a:pt x="44" y="80"/>
                  </a:lnTo>
                  <a:lnTo>
                    <a:pt x="56" y="86"/>
                  </a:lnTo>
                  <a:lnTo>
                    <a:pt x="69" y="91"/>
                  </a:lnTo>
                  <a:lnTo>
                    <a:pt x="83" y="91"/>
                  </a:lnTo>
                  <a:lnTo>
                    <a:pt x="99" y="89"/>
                  </a:lnTo>
                  <a:lnTo>
                    <a:pt x="113" y="86"/>
                  </a:lnTo>
                  <a:lnTo>
                    <a:pt x="125" y="82"/>
                  </a:lnTo>
                  <a:lnTo>
                    <a:pt x="137" y="74"/>
                  </a:lnTo>
                  <a:lnTo>
                    <a:pt x="146" y="67"/>
                  </a:lnTo>
                  <a:lnTo>
                    <a:pt x="135" y="71"/>
                  </a:lnTo>
                  <a:lnTo>
                    <a:pt x="123" y="77"/>
                  </a:lnTo>
                  <a:lnTo>
                    <a:pt x="97" y="89"/>
                  </a:lnTo>
                  <a:lnTo>
                    <a:pt x="83" y="94"/>
                  </a:lnTo>
                  <a:lnTo>
                    <a:pt x="69" y="96"/>
                  </a:lnTo>
                  <a:lnTo>
                    <a:pt x="64" y="95"/>
                  </a:lnTo>
                  <a:lnTo>
                    <a:pt x="58" y="94"/>
                  </a:lnTo>
                  <a:lnTo>
                    <a:pt x="52" y="92"/>
                  </a:lnTo>
                  <a:lnTo>
                    <a:pt x="44" y="88"/>
                  </a:lnTo>
                  <a:lnTo>
                    <a:pt x="34" y="79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46" y="73"/>
                  </a:lnTo>
                  <a:lnTo>
                    <a:pt x="69" y="79"/>
                  </a:lnTo>
                  <a:lnTo>
                    <a:pt x="89" y="82"/>
                  </a:lnTo>
                  <a:lnTo>
                    <a:pt x="99" y="71"/>
                  </a:lnTo>
                  <a:lnTo>
                    <a:pt x="101" y="65"/>
                  </a:lnTo>
                  <a:lnTo>
                    <a:pt x="103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69" y="61"/>
                  </a:lnTo>
                  <a:lnTo>
                    <a:pt x="60" y="56"/>
                  </a:lnTo>
                  <a:lnTo>
                    <a:pt x="52" y="52"/>
                  </a:lnTo>
                  <a:lnTo>
                    <a:pt x="42" y="45"/>
                  </a:lnTo>
                  <a:lnTo>
                    <a:pt x="28" y="31"/>
                  </a:lnTo>
                  <a:lnTo>
                    <a:pt x="38" y="43"/>
                  </a:lnTo>
                  <a:lnTo>
                    <a:pt x="48" y="50"/>
                  </a:lnTo>
                  <a:lnTo>
                    <a:pt x="60" y="56"/>
                  </a:lnTo>
                  <a:lnTo>
                    <a:pt x="71" y="58"/>
                  </a:lnTo>
                  <a:lnTo>
                    <a:pt x="77" y="58"/>
                  </a:lnTo>
                  <a:lnTo>
                    <a:pt x="83" y="56"/>
                  </a:lnTo>
                  <a:lnTo>
                    <a:pt x="87" y="55"/>
                  </a:lnTo>
                  <a:lnTo>
                    <a:pt x="91" y="52"/>
                  </a:lnTo>
                  <a:lnTo>
                    <a:pt x="99" y="42"/>
                  </a:lnTo>
                  <a:lnTo>
                    <a:pt x="105" y="30"/>
                  </a:lnTo>
                  <a:lnTo>
                    <a:pt x="99" y="34"/>
                  </a:lnTo>
                  <a:lnTo>
                    <a:pt x="91" y="37"/>
                  </a:lnTo>
                  <a:lnTo>
                    <a:pt x="77" y="46"/>
                  </a:lnTo>
                  <a:lnTo>
                    <a:pt x="69" y="37"/>
                  </a:lnTo>
                  <a:lnTo>
                    <a:pt x="66" y="27"/>
                  </a:lnTo>
                  <a:lnTo>
                    <a:pt x="60" y="7"/>
                  </a:lnTo>
                  <a:lnTo>
                    <a:pt x="56" y="18"/>
                  </a:lnTo>
                  <a:lnTo>
                    <a:pt x="56" y="28"/>
                  </a:lnTo>
                  <a:lnTo>
                    <a:pt x="60" y="39"/>
                  </a:lnTo>
                  <a:lnTo>
                    <a:pt x="66" y="46"/>
                  </a:lnTo>
                  <a:lnTo>
                    <a:pt x="73" y="36"/>
                  </a:lnTo>
                  <a:lnTo>
                    <a:pt x="79" y="24"/>
                  </a:lnTo>
                  <a:lnTo>
                    <a:pt x="87" y="0"/>
                  </a:lnTo>
                  <a:lnTo>
                    <a:pt x="89" y="12"/>
                  </a:lnTo>
                  <a:lnTo>
                    <a:pt x="91" y="22"/>
                  </a:lnTo>
                  <a:lnTo>
                    <a:pt x="91" y="45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2121" y="1015"/>
              <a:ext cx="161" cy="158"/>
            </a:xfrm>
            <a:custGeom>
              <a:avLst/>
              <a:gdLst>
                <a:gd name="T0" fmla="*/ 103 w 160"/>
                <a:gd name="T1" fmla="*/ 111 h 162"/>
                <a:gd name="T2" fmla="*/ 154 w 160"/>
                <a:gd name="T3" fmla="*/ 99 h 162"/>
                <a:gd name="T4" fmla="*/ 141 w 160"/>
                <a:gd name="T5" fmla="*/ 97 h 162"/>
                <a:gd name="T6" fmla="*/ 71 w 160"/>
                <a:gd name="T7" fmla="*/ 108 h 162"/>
                <a:gd name="T8" fmla="*/ 34 w 160"/>
                <a:gd name="T9" fmla="*/ 107 h 162"/>
                <a:gd name="T10" fmla="*/ 10 w 160"/>
                <a:gd name="T11" fmla="*/ 95 h 162"/>
                <a:gd name="T12" fmla="*/ 10 w 160"/>
                <a:gd name="T13" fmla="*/ 89 h 162"/>
                <a:gd name="T14" fmla="*/ 44 w 160"/>
                <a:gd name="T15" fmla="*/ 97 h 162"/>
                <a:gd name="T16" fmla="*/ 71 w 160"/>
                <a:gd name="T17" fmla="*/ 102 h 162"/>
                <a:gd name="T18" fmla="*/ 121 w 160"/>
                <a:gd name="T19" fmla="*/ 99 h 162"/>
                <a:gd name="T20" fmla="*/ 170 w 160"/>
                <a:gd name="T21" fmla="*/ 87 h 162"/>
                <a:gd name="T22" fmla="*/ 131 w 160"/>
                <a:gd name="T23" fmla="*/ 87 h 162"/>
                <a:gd name="T24" fmla="*/ 50 w 160"/>
                <a:gd name="T25" fmla="*/ 93 h 162"/>
                <a:gd name="T26" fmla="*/ 20 w 160"/>
                <a:gd name="T27" fmla="*/ 87 h 162"/>
                <a:gd name="T28" fmla="*/ 0 w 160"/>
                <a:gd name="T29" fmla="*/ 79 h 162"/>
                <a:gd name="T30" fmla="*/ 115 w 160"/>
                <a:gd name="T31" fmla="*/ 89 h 162"/>
                <a:gd name="T32" fmla="*/ 152 w 160"/>
                <a:gd name="T33" fmla="*/ 85 h 162"/>
                <a:gd name="T34" fmla="*/ 162 w 160"/>
                <a:gd name="T35" fmla="*/ 81 h 162"/>
                <a:gd name="T36" fmla="*/ 135 w 160"/>
                <a:gd name="T37" fmla="*/ 81 h 162"/>
                <a:gd name="T38" fmla="*/ 66 w 160"/>
                <a:gd name="T39" fmla="*/ 85 h 162"/>
                <a:gd name="T40" fmla="*/ 46 w 160"/>
                <a:gd name="T41" fmla="*/ 81 h 162"/>
                <a:gd name="T42" fmla="*/ 44 w 160"/>
                <a:gd name="T43" fmla="*/ 60 h 162"/>
                <a:gd name="T44" fmla="*/ 69 w 160"/>
                <a:gd name="T45" fmla="*/ 71 h 162"/>
                <a:gd name="T46" fmla="*/ 123 w 160"/>
                <a:gd name="T47" fmla="*/ 66 h 162"/>
                <a:gd name="T48" fmla="*/ 156 w 160"/>
                <a:gd name="T49" fmla="*/ 53 h 162"/>
                <a:gd name="T50" fmla="*/ 133 w 160"/>
                <a:gd name="T51" fmla="*/ 58 h 162"/>
                <a:gd name="T52" fmla="*/ 69 w 160"/>
                <a:gd name="T53" fmla="*/ 76 h 162"/>
                <a:gd name="T54" fmla="*/ 52 w 160"/>
                <a:gd name="T55" fmla="*/ 72 h 162"/>
                <a:gd name="T56" fmla="*/ 34 w 160"/>
                <a:gd name="T57" fmla="*/ 59 h 162"/>
                <a:gd name="T58" fmla="*/ 34 w 160"/>
                <a:gd name="T59" fmla="*/ 56 h 162"/>
                <a:gd name="T60" fmla="*/ 69 w 160"/>
                <a:gd name="T61" fmla="*/ 59 h 162"/>
                <a:gd name="T62" fmla="*/ 109 w 160"/>
                <a:gd name="T63" fmla="*/ 55 h 162"/>
                <a:gd name="T64" fmla="*/ 113 w 160"/>
                <a:gd name="T65" fmla="*/ 49 h 162"/>
                <a:gd name="T66" fmla="*/ 69 w 160"/>
                <a:gd name="T67" fmla="*/ 50 h 162"/>
                <a:gd name="T68" fmla="*/ 42 w 160"/>
                <a:gd name="T69" fmla="*/ 35 h 162"/>
                <a:gd name="T70" fmla="*/ 38 w 160"/>
                <a:gd name="T71" fmla="*/ 33 h 162"/>
                <a:gd name="T72" fmla="*/ 71 w 160"/>
                <a:gd name="T73" fmla="*/ 48 h 162"/>
                <a:gd name="T74" fmla="*/ 97 w 160"/>
                <a:gd name="T75" fmla="*/ 45 h 162"/>
                <a:gd name="T76" fmla="*/ 115 w 160"/>
                <a:gd name="T77" fmla="*/ 20 h 162"/>
                <a:gd name="T78" fmla="*/ 101 w 160"/>
                <a:gd name="T79" fmla="*/ 27 h 162"/>
                <a:gd name="T80" fmla="*/ 69 w 160"/>
                <a:gd name="T81" fmla="*/ 27 h 162"/>
                <a:gd name="T82" fmla="*/ 60 w 160"/>
                <a:gd name="T83" fmla="*/ 7 h 162"/>
                <a:gd name="T84" fmla="*/ 60 w 160"/>
                <a:gd name="T85" fmla="*/ 29 h 162"/>
                <a:gd name="T86" fmla="*/ 73 w 160"/>
                <a:gd name="T87" fmla="*/ 26 h 162"/>
                <a:gd name="T88" fmla="*/ 97 w 160"/>
                <a:gd name="T89" fmla="*/ 0 h 162"/>
                <a:gd name="T90" fmla="*/ 101 w 160"/>
                <a:gd name="T91" fmla="*/ 35 h 1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0"/>
                <a:gd name="T139" fmla="*/ 0 h 162"/>
                <a:gd name="T140" fmla="*/ 160 w 160"/>
                <a:gd name="T141" fmla="*/ 162 h 1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0" h="162">
                  <a:moveTo>
                    <a:pt x="81" y="162"/>
                  </a:moveTo>
                  <a:lnTo>
                    <a:pt x="93" y="142"/>
                  </a:lnTo>
                  <a:lnTo>
                    <a:pt x="125" y="135"/>
                  </a:lnTo>
                  <a:lnTo>
                    <a:pt x="139" y="131"/>
                  </a:lnTo>
                  <a:lnTo>
                    <a:pt x="144" y="128"/>
                  </a:lnTo>
                  <a:lnTo>
                    <a:pt x="150" y="123"/>
                  </a:lnTo>
                  <a:lnTo>
                    <a:pt x="131" y="126"/>
                  </a:lnTo>
                  <a:lnTo>
                    <a:pt x="111" y="131"/>
                  </a:lnTo>
                  <a:lnTo>
                    <a:pt x="91" y="135"/>
                  </a:lnTo>
                  <a:lnTo>
                    <a:pt x="71" y="138"/>
                  </a:lnTo>
                  <a:lnTo>
                    <a:pt x="52" y="140"/>
                  </a:lnTo>
                  <a:lnTo>
                    <a:pt x="42" y="138"/>
                  </a:lnTo>
                  <a:lnTo>
                    <a:pt x="34" y="137"/>
                  </a:lnTo>
                  <a:lnTo>
                    <a:pt x="24" y="134"/>
                  </a:lnTo>
                  <a:lnTo>
                    <a:pt x="16" y="128"/>
                  </a:lnTo>
                  <a:lnTo>
                    <a:pt x="10" y="122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8" y="116"/>
                  </a:lnTo>
                  <a:lnTo>
                    <a:pt x="32" y="120"/>
                  </a:lnTo>
                  <a:lnTo>
                    <a:pt x="44" y="126"/>
                  </a:lnTo>
                  <a:lnTo>
                    <a:pt x="58" y="131"/>
                  </a:lnTo>
                  <a:lnTo>
                    <a:pt x="71" y="132"/>
                  </a:lnTo>
                  <a:lnTo>
                    <a:pt x="85" y="132"/>
                  </a:lnTo>
                  <a:lnTo>
                    <a:pt x="99" y="131"/>
                  </a:lnTo>
                  <a:lnTo>
                    <a:pt x="111" y="128"/>
                  </a:lnTo>
                  <a:lnTo>
                    <a:pt x="137" y="120"/>
                  </a:lnTo>
                  <a:lnTo>
                    <a:pt x="160" y="110"/>
                  </a:lnTo>
                  <a:lnTo>
                    <a:pt x="150" y="108"/>
                  </a:lnTo>
                  <a:lnTo>
                    <a:pt x="140" y="108"/>
                  </a:lnTo>
                  <a:lnTo>
                    <a:pt x="121" y="110"/>
                  </a:lnTo>
                  <a:lnTo>
                    <a:pt x="81" y="116"/>
                  </a:lnTo>
                  <a:lnTo>
                    <a:pt x="60" y="119"/>
                  </a:lnTo>
                  <a:lnTo>
                    <a:pt x="50" y="119"/>
                  </a:lnTo>
                  <a:lnTo>
                    <a:pt x="40" y="117"/>
                  </a:lnTo>
                  <a:lnTo>
                    <a:pt x="30" y="114"/>
                  </a:lnTo>
                  <a:lnTo>
                    <a:pt x="20" y="111"/>
                  </a:lnTo>
                  <a:lnTo>
                    <a:pt x="10" y="107"/>
                  </a:lnTo>
                  <a:lnTo>
                    <a:pt x="0" y="99"/>
                  </a:lnTo>
                  <a:lnTo>
                    <a:pt x="36" y="104"/>
                  </a:lnTo>
                  <a:lnTo>
                    <a:pt x="83" y="111"/>
                  </a:lnTo>
                  <a:lnTo>
                    <a:pt x="105" y="113"/>
                  </a:lnTo>
                  <a:lnTo>
                    <a:pt x="127" y="111"/>
                  </a:lnTo>
                  <a:lnTo>
                    <a:pt x="135" y="111"/>
                  </a:lnTo>
                  <a:lnTo>
                    <a:pt x="142" y="108"/>
                  </a:lnTo>
                  <a:lnTo>
                    <a:pt x="148" y="107"/>
                  </a:lnTo>
                  <a:lnTo>
                    <a:pt x="152" y="102"/>
                  </a:lnTo>
                  <a:lnTo>
                    <a:pt x="146" y="101"/>
                  </a:lnTo>
                  <a:lnTo>
                    <a:pt x="140" y="101"/>
                  </a:lnTo>
                  <a:lnTo>
                    <a:pt x="125" y="102"/>
                  </a:lnTo>
                  <a:lnTo>
                    <a:pt x="105" y="105"/>
                  </a:lnTo>
                  <a:lnTo>
                    <a:pt x="83" y="108"/>
                  </a:lnTo>
                  <a:lnTo>
                    <a:pt x="66" y="108"/>
                  </a:lnTo>
                  <a:lnTo>
                    <a:pt x="58" y="108"/>
                  </a:lnTo>
                  <a:lnTo>
                    <a:pt x="52" y="105"/>
                  </a:lnTo>
                  <a:lnTo>
                    <a:pt x="46" y="102"/>
                  </a:lnTo>
                  <a:lnTo>
                    <a:pt x="44" y="96"/>
                  </a:lnTo>
                  <a:lnTo>
                    <a:pt x="42" y="89"/>
                  </a:lnTo>
                  <a:lnTo>
                    <a:pt x="44" y="80"/>
                  </a:lnTo>
                  <a:lnTo>
                    <a:pt x="56" y="86"/>
                  </a:lnTo>
                  <a:lnTo>
                    <a:pt x="69" y="91"/>
                  </a:lnTo>
                  <a:lnTo>
                    <a:pt x="83" y="91"/>
                  </a:lnTo>
                  <a:lnTo>
                    <a:pt x="99" y="89"/>
                  </a:lnTo>
                  <a:lnTo>
                    <a:pt x="113" y="86"/>
                  </a:lnTo>
                  <a:lnTo>
                    <a:pt x="125" y="82"/>
                  </a:lnTo>
                  <a:lnTo>
                    <a:pt x="137" y="74"/>
                  </a:lnTo>
                  <a:lnTo>
                    <a:pt x="146" y="67"/>
                  </a:lnTo>
                  <a:lnTo>
                    <a:pt x="135" y="71"/>
                  </a:lnTo>
                  <a:lnTo>
                    <a:pt x="123" y="77"/>
                  </a:lnTo>
                  <a:lnTo>
                    <a:pt x="97" y="89"/>
                  </a:lnTo>
                  <a:lnTo>
                    <a:pt x="83" y="94"/>
                  </a:lnTo>
                  <a:lnTo>
                    <a:pt x="69" y="96"/>
                  </a:lnTo>
                  <a:lnTo>
                    <a:pt x="64" y="95"/>
                  </a:lnTo>
                  <a:lnTo>
                    <a:pt x="58" y="94"/>
                  </a:lnTo>
                  <a:lnTo>
                    <a:pt x="52" y="92"/>
                  </a:lnTo>
                  <a:lnTo>
                    <a:pt x="44" y="88"/>
                  </a:lnTo>
                  <a:lnTo>
                    <a:pt x="34" y="79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46" y="73"/>
                  </a:lnTo>
                  <a:lnTo>
                    <a:pt x="69" y="79"/>
                  </a:lnTo>
                  <a:lnTo>
                    <a:pt x="89" y="82"/>
                  </a:lnTo>
                  <a:lnTo>
                    <a:pt x="99" y="71"/>
                  </a:lnTo>
                  <a:lnTo>
                    <a:pt x="101" y="65"/>
                  </a:lnTo>
                  <a:lnTo>
                    <a:pt x="103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69" y="61"/>
                  </a:lnTo>
                  <a:lnTo>
                    <a:pt x="60" y="56"/>
                  </a:lnTo>
                  <a:lnTo>
                    <a:pt x="52" y="52"/>
                  </a:lnTo>
                  <a:lnTo>
                    <a:pt x="42" y="45"/>
                  </a:lnTo>
                  <a:lnTo>
                    <a:pt x="28" y="31"/>
                  </a:lnTo>
                  <a:lnTo>
                    <a:pt x="38" y="43"/>
                  </a:lnTo>
                  <a:lnTo>
                    <a:pt x="48" y="50"/>
                  </a:lnTo>
                  <a:lnTo>
                    <a:pt x="60" y="56"/>
                  </a:lnTo>
                  <a:lnTo>
                    <a:pt x="71" y="58"/>
                  </a:lnTo>
                  <a:lnTo>
                    <a:pt x="77" y="58"/>
                  </a:lnTo>
                  <a:lnTo>
                    <a:pt x="83" y="56"/>
                  </a:lnTo>
                  <a:lnTo>
                    <a:pt x="87" y="55"/>
                  </a:lnTo>
                  <a:lnTo>
                    <a:pt x="91" y="52"/>
                  </a:lnTo>
                  <a:lnTo>
                    <a:pt x="99" y="42"/>
                  </a:lnTo>
                  <a:lnTo>
                    <a:pt x="105" y="30"/>
                  </a:lnTo>
                  <a:lnTo>
                    <a:pt x="99" y="34"/>
                  </a:lnTo>
                  <a:lnTo>
                    <a:pt x="91" y="37"/>
                  </a:lnTo>
                  <a:lnTo>
                    <a:pt x="77" y="46"/>
                  </a:lnTo>
                  <a:lnTo>
                    <a:pt x="69" y="37"/>
                  </a:lnTo>
                  <a:lnTo>
                    <a:pt x="66" y="27"/>
                  </a:lnTo>
                  <a:lnTo>
                    <a:pt x="60" y="7"/>
                  </a:lnTo>
                  <a:lnTo>
                    <a:pt x="56" y="18"/>
                  </a:lnTo>
                  <a:lnTo>
                    <a:pt x="56" y="28"/>
                  </a:lnTo>
                  <a:lnTo>
                    <a:pt x="60" y="39"/>
                  </a:lnTo>
                  <a:lnTo>
                    <a:pt x="66" y="46"/>
                  </a:lnTo>
                  <a:lnTo>
                    <a:pt x="73" y="36"/>
                  </a:lnTo>
                  <a:lnTo>
                    <a:pt x="79" y="24"/>
                  </a:lnTo>
                  <a:lnTo>
                    <a:pt x="87" y="0"/>
                  </a:lnTo>
                  <a:lnTo>
                    <a:pt x="89" y="12"/>
                  </a:lnTo>
                  <a:lnTo>
                    <a:pt x="91" y="22"/>
                  </a:lnTo>
                  <a:lnTo>
                    <a:pt x="91" y="45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2345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47"/>
            <p:cNvSpPr>
              <a:spLocks noChangeShapeType="1"/>
            </p:cNvSpPr>
            <p:nvPr/>
          </p:nvSpPr>
          <p:spPr bwMode="auto">
            <a:xfrm flipV="1">
              <a:off x="2345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2292" y="1075"/>
              <a:ext cx="107" cy="105"/>
            </a:xfrm>
            <a:custGeom>
              <a:avLst/>
              <a:gdLst>
                <a:gd name="T0" fmla="*/ 61 w 107"/>
                <a:gd name="T1" fmla="*/ 73 h 108"/>
                <a:gd name="T2" fmla="*/ 83 w 107"/>
                <a:gd name="T3" fmla="*/ 70 h 108"/>
                <a:gd name="T4" fmla="*/ 101 w 107"/>
                <a:gd name="T5" fmla="*/ 63 h 108"/>
                <a:gd name="T6" fmla="*/ 73 w 107"/>
                <a:gd name="T7" fmla="*/ 67 h 108"/>
                <a:gd name="T8" fmla="*/ 45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7 w 107"/>
                <a:gd name="T23" fmla="*/ 69 h 108"/>
                <a:gd name="T24" fmla="*/ 73 w 107"/>
                <a:gd name="T25" fmla="*/ 66 h 108"/>
                <a:gd name="T26" fmla="*/ 107 w 107"/>
                <a:gd name="T27" fmla="*/ 54 h 108"/>
                <a:gd name="T28" fmla="*/ 9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69 w 107"/>
                <a:gd name="T41" fmla="*/ 56 h 108"/>
                <a:gd name="T42" fmla="*/ 95 w 107"/>
                <a:gd name="T43" fmla="*/ 53 h 108"/>
                <a:gd name="T44" fmla="*/ 101 w 107"/>
                <a:gd name="T45" fmla="*/ 51 h 108"/>
                <a:gd name="T46" fmla="*/ 93 w 107"/>
                <a:gd name="T47" fmla="*/ 51 h 108"/>
                <a:gd name="T48" fmla="*/ 55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5 w 107"/>
                <a:gd name="T59" fmla="*/ 47 h 108"/>
                <a:gd name="T60" fmla="*/ 65 w 107"/>
                <a:gd name="T61" fmla="*/ 46 h 108"/>
                <a:gd name="T62" fmla="*/ 83 w 107"/>
                <a:gd name="T63" fmla="*/ 44 h 108"/>
                <a:gd name="T64" fmla="*/ 97 w 107"/>
                <a:gd name="T65" fmla="*/ 34 h 108"/>
                <a:gd name="T66" fmla="*/ 81 w 107"/>
                <a:gd name="T67" fmla="*/ 42 h 108"/>
                <a:gd name="T68" fmla="*/ 55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57 w 107"/>
                <a:gd name="T79" fmla="*/ 44 h 108"/>
                <a:gd name="T80" fmla="*/ 69 w 107"/>
                <a:gd name="T81" fmla="*/ 30 h 108"/>
                <a:gd name="T82" fmla="*/ 61 w 107"/>
                <a:gd name="T83" fmla="*/ 31 h 108"/>
                <a:gd name="T84" fmla="*/ 45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7 w 107"/>
                <a:gd name="T93" fmla="*/ 28 h 108"/>
                <a:gd name="T94" fmla="*/ 61 w 107"/>
                <a:gd name="T95" fmla="*/ 24 h 108"/>
                <a:gd name="T96" fmla="*/ 69 w 107"/>
                <a:gd name="T97" fmla="*/ 18 h 108"/>
                <a:gd name="T98" fmla="*/ 65 w 107"/>
                <a:gd name="T99" fmla="*/ 18 h 108"/>
                <a:gd name="T100" fmla="*/ 51 w 107"/>
                <a:gd name="T101" fmla="*/ 21 h 108"/>
                <a:gd name="T102" fmla="*/ 45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40 w 107"/>
                <a:gd name="T109" fmla="*/ 18 h 108"/>
                <a:gd name="T110" fmla="*/ 43 w 107"/>
                <a:gd name="T111" fmla="*/ 21 h 108"/>
                <a:gd name="T112" fmla="*/ 57 w 107"/>
                <a:gd name="T113" fmla="*/ 0 h 108"/>
                <a:gd name="T114" fmla="*/ 59 w 107"/>
                <a:gd name="T115" fmla="*/ 15 h 108"/>
                <a:gd name="T116" fmla="*/ 53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40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2292" y="1075"/>
              <a:ext cx="107" cy="105"/>
            </a:xfrm>
            <a:custGeom>
              <a:avLst/>
              <a:gdLst>
                <a:gd name="T0" fmla="*/ 61 w 107"/>
                <a:gd name="T1" fmla="*/ 73 h 108"/>
                <a:gd name="T2" fmla="*/ 83 w 107"/>
                <a:gd name="T3" fmla="*/ 70 h 108"/>
                <a:gd name="T4" fmla="*/ 101 w 107"/>
                <a:gd name="T5" fmla="*/ 63 h 108"/>
                <a:gd name="T6" fmla="*/ 73 w 107"/>
                <a:gd name="T7" fmla="*/ 67 h 108"/>
                <a:gd name="T8" fmla="*/ 45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7 w 107"/>
                <a:gd name="T23" fmla="*/ 69 h 108"/>
                <a:gd name="T24" fmla="*/ 73 w 107"/>
                <a:gd name="T25" fmla="*/ 66 h 108"/>
                <a:gd name="T26" fmla="*/ 107 w 107"/>
                <a:gd name="T27" fmla="*/ 54 h 108"/>
                <a:gd name="T28" fmla="*/ 9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69 w 107"/>
                <a:gd name="T41" fmla="*/ 56 h 108"/>
                <a:gd name="T42" fmla="*/ 95 w 107"/>
                <a:gd name="T43" fmla="*/ 53 h 108"/>
                <a:gd name="T44" fmla="*/ 101 w 107"/>
                <a:gd name="T45" fmla="*/ 51 h 108"/>
                <a:gd name="T46" fmla="*/ 93 w 107"/>
                <a:gd name="T47" fmla="*/ 51 h 108"/>
                <a:gd name="T48" fmla="*/ 55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5 w 107"/>
                <a:gd name="T59" fmla="*/ 47 h 108"/>
                <a:gd name="T60" fmla="*/ 65 w 107"/>
                <a:gd name="T61" fmla="*/ 46 h 108"/>
                <a:gd name="T62" fmla="*/ 83 w 107"/>
                <a:gd name="T63" fmla="*/ 44 h 108"/>
                <a:gd name="T64" fmla="*/ 97 w 107"/>
                <a:gd name="T65" fmla="*/ 34 h 108"/>
                <a:gd name="T66" fmla="*/ 81 w 107"/>
                <a:gd name="T67" fmla="*/ 42 h 108"/>
                <a:gd name="T68" fmla="*/ 55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57 w 107"/>
                <a:gd name="T79" fmla="*/ 44 h 108"/>
                <a:gd name="T80" fmla="*/ 69 w 107"/>
                <a:gd name="T81" fmla="*/ 30 h 108"/>
                <a:gd name="T82" fmla="*/ 61 w 107"/>
                <a:gd name="T83" fmla="*/ 31 h 108"/>
                <a:gd name="T84" fmla="*/ 45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7 w 107"/>
                <a:gd name="T93" fmla="*/ 28 h 108"/>
                <a:gd name="T94" fmla="*/ 61 w 107"/>
                <a:gd name="T95" fmla="*/ 24 h 108"/>
                <a:gd name="T96" fmla="*/ 69 w 107"/>
                <a:gd name="T97" fmla="*/ 18 h 108"/>
                <a:gd name="T98" fmla="*/ 65 w 107"/>
                <a:gd name="T99" fmla="*/ 18 h 108"/>
                <a:gd name="T100" fmla="*/ 51 w 107"/>
                <a:gd name="T101" fmla="*/ 21 h 108"/>
                <a:gd name="T102" fmla="*/ 45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40 w 107"/>
                <a:gd name="T109" fmla="*/ 18 h 108"/>
                <a:gd name="T110" fmla="*/ 43 w 107"/>
                <a:gd name="T111" fmla="*/ 21 h 108"/>
                <a:gd name="T112" fmla="*/ 57 w 107"/>
                <a:gd name="T113" fmla="*/ 0 h 108"/>
                <a:gd name="T114" fmla="*/ 59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5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3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5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5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5" y="25"/>
                  </a:lnTo>
                  <a:lnTo>
                    <a:pt x="43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40" y="25"/>
                  </a:lnTo>
                  <a:lnTo>
                    <a:pt x="43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2488" y="1073"/>
              <a:ext cx="1" cy="122"/>
            </a:xfrm>
            <a:custGeom>
              <a:avLst/>
              <a:gdLst>
                <a:gd name="T0" fmla="*/ 0 w 1"/>
                <a:gd name="T1" fmla="*/ 98 h 125"/>
                <a:gd name="T2" fmla="*/ 0 w 1"/>
                <a:gd name="T3" fmla="*/ 0 h 125"/>
                <a:gd name="T4" fmla="*/ 0 w 1"/>
                <a:gd name="T5" fmla="*/ 98 h 125"/>
                <a:gd name="T6" fmla="*/ 0 60000 65536"/>
                <a:gd name="T7" fmla="*/ 0 60000 65536"/>
                <a:gd name="T8" fmla="*/ 0 60000 65536"/>
                <a:gd name="T9" fmla="*/ 0 w 1"/>
                <a:gd name="T10" fmla="*/ 0 h 125"/>
                <a:gd name="T11" fmla="*/ 1 w 1"/>
                <a:gd name="T12" fmla="*/ 125 h 1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5">
                  <a:moveTo>
                    <a:pt x="0" y="125"/>
                  </a:move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1"/>
            <p:cNvSpPr>
              <a:spLocks noChangeShapeType="1"/>
            </p:cNvSpPr>
            <p:nvPr/>
          </p:nvSpPr>
          <p:spPr bwMode="auto">
            <a:xfrm flipV="1">
              <a:off x="2488" y="1073"/>
              <a:ext cx="1" cy="122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2418" y="1043"/>
              <a:ext cx="137" cy="133"/>
            </a:xfrm>
            <a:custGeom>
              <a:avLst/>
              <a:gdLst>
                <a:gd name="T0" fmla="*/ 89 w 136"/>
                <a:gd name="T1" fmla="*/ 89 h 137"/>
                <a:gd name="T2" fmla="*/ 135 w 136"/>
                <a:gd name="T3" fmla="*/ 79 h 137"/>
                <a:gd name="T4" fmla="*/ 123 w 136"/>
                <a:gd name="T5" fmla="*/ 79 h 137"/>
                <a:gd name="T6" fmla="*/ 60 w 136"/>
                <a:gd name="T7" fmla="*/ 87 h 137"/>
                <a:gd name="T8" fmla="*/ 28 w 136"/>
                <a:gd name="T9" fmla="*/ 86 h 137"/>
                <a:gd name="T10" fmla="*/ 8 w 136"/>
                <a:gd name="T11" fmla="*/ 77 h 137"/>
                <a:gd name="T12" fmla="*/ 8 w 136"/>
                <a:gd name="T13" fmla="*/ 73 h 137"/>
                <a:gd name="T14" fmla="*/ 38 w 136"/>
                <a:gd name="T15" fmla="*/ 79 h 137"/>
                <a:gd name="T16" fmla="*/ 61 w 136"/>
                <a:gd name="T17" fmla="*/ 83 h 137"/>
                <a:gd name="T18" fmla="*/ 105 w 136"/>
                <a:gd name="T19" fmla="*/ 81 h 137"/>
                <a:gd name="T20" fmla="*/ 146 w 136"/>
                <a:gd name="T21" fmla="*/ 71 h 137"/>
                <a:gd name="T22" fmla="*/ 113 w 136"/>
                <a:gd name="T23" fmla="*/ 69 h 137"/>
                <a:gd name="T24" fmla="*/ 34 w 136"/>
                <a:gd name="T25" fmla="*/ 75 h 137"/>
                <a:gd name="T26" fmla="*/ 8 w 136"/>
                <a:gd name="T27" fmla="*/ 67 h 137"/>
                <a:gd name="T28" fmla="*/ 30 w 136"/>
                <a:gd name="T29" fmla="*/ 67 h 137"/>
                <a:gd name="T30" fmla="*/ 117 w 136"/>
                <a:gd name="T31" fmla="*/ 71 h 137"/>
                <a:gd name="T32" fmla="*/ 139 w 136"/>
                <a:gd name="T33" fmla="*/ 65 h 137"/>
                <a:gd name="T34" fmla="*/ 131 w 136"/>
                <a:gd name="T35" fmla="*/ 65 h 137"/>
                <a:gd name="T36" fmla="*/ 56 w 136"/>
                <a:gd name="T37" fmla="*/ 69 h 137"/>
                <a:gd name="T38" fmla="*/ 40 w 136"/>
                <a:gd name="T39" fmla="*/ 65 h 137"/>
                <a:gd name="T40" fmla="*/ 38 w 136"/>
                <a:gd name="T41" fmla="*/ 49 h 137"/>
                <a:gd name="T42" fmla="*/ 60 w 136"/>
                <a:gd name="T43" fmla="*/ 56 h 137"/>
                <a:gd name="T44" fmla="*/ 105 w 136"/>
                <a:gd name="T45" fmla="*/ 53 h 137"/>
                <a:gd name="T46" fmla="*/ 135 w 136"/>
                <a:gd name="T47" fmla="*/ 44 h 137"/>
                <a:gd name="T48" fmla="*/ 115 w 136"/>
                <a:gd name="T49" fmla="*/ 48 h 137"/>
                <a:gd name="T50" fmla="*/ 60 w 136"/>
                <a:gd name="T51" fmla="*/ 60 h 137"/>
                <a:gd name="T52" fmla="*/ 38 w 136"/>
                <a:gd name="T53" fmla="*/ 54 h 137"/>
                <a:gd name="T54" fmla="*/ 28 w 136"/>
                <a:gd name="T55" fmla="*/ 47 h 137"/>
                <a:gd name="T56" fmla="*/ 30 w 136"/>
                <a:gd name="T57" fmla="*/ 46 h 137"/>
                <a:gd name="T58" fmla="*/ 85 w 136"/>
                <a:gd name="T59" fmla="*/ 49 h 137"/>
                <a:gd name="T60" fmla="*/ 97 w 136"/>
                <a:gd name="T61" fmla="*/ 43 h 137"/>
                <a:gd name="T62" fmla="*/ 89 w 136"/>
                <a:gd name="T63" fmla="*/ 41 h 137"/>
                <a:gd name="T64" fmla="*/ 52 w 136"/>
                <a:gd name="T65" fmla="*/ 38 h 137"/>
                <a:gd name="T66" fmla="*/ 24 w 136"/>
                <a:gd name="T67" fmla="*/ 17 h 137"/>
                <a:gd name="T68" fmla="*/ 42 w 136"/>
                <a:gd name="T69" fmla="*/ 33 h 137"/>
                <a:gd name="T70" fmla="*/ 79 w 136"/>
                <a:gd name="T71" fmla="*/ 38 h 137"/>
                <a:gd name="T72" fmla="*/ 99 w 136"/>
                <a:gd name="T73" fmla="*/ 17 h 137"/>
                <a:gd name="T74" fmla="*/ 87 w 136"/>
                <a:gd name="T75" fmla="*/ 21 h 137"/>
                <a:gd name="T76" fmla="*/ 60 w 136"/>
                <a:gd name="T77" fmla="*/ 20 h 137"/>
                <a:gd name="T78" fmla="*/ 50 w 136"/>
                <a:gd name="T79" fmla="*/ 6 h 137"/>
                <a:gd name="T80" fmla="*/ 52 w 136"/>
                <a:gd name="T81" fmla="*/ 21 h 137"/>
                <a:gd name="T82" fmla="*/ 63 w 136"/>
                <a:gd name="T83" fmla="*/ 18 h 137"/>
                <a:gd name="T84" fmla="*/ 83 w 136"/>
                <a:gd name="T85" fmla="*/ 0 h 137"/>
                <a:gd name="T86" fmla="*/ 79 w 136"/>
                <a:gd name="T87" fmla="*/ 102 h 1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37"/>
                <a:gd name="T134" fmla="*/ 136 w 136"/>
                <a:gd name="T135" fmla="*/ 137 h 1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37">
                  <a:moveTo>
                    <a:pt x="69" y="137"/>
                  </a:moveTo>
                  <a:lnTo>
                    <a:pt x="79" y="120"/>
                  </a:lnTo>
                  <a:lnTo>
                    <a:pt x="107" y="114"/>
                  </a:lnTo>
                  <a:lnTo>
                    <a:pt x="119" y="110"/>
                  </a:lnTo>
                  <a:lnTo>
                    <a:pt x="125" y="107"/>
                  </a:lnTo>
                  <a:lnTo>
                    <a:pt x="129" y="104"/>
                  </a:lnTo>
                  <a:lnTo>
                    <a:pt x="113" y="107"/>
                  </a:lnTo>
                  <a:lnTo>
                    <a:pt x="95" y="110"/>
                  </a:lnTo>
                  <a:lnTo>
                    <a:pt x="77" y="114"/>
                  </a:lnTo>
                  <a:lnTo>
                    <a:pt x="60" y="117"/>
                  </a:lnTo>
                  <a:lnTo>
                    <a:pt x="44" y="117"/>
                  </a:lnTo>
                  <a:lnTo>
                    <a:pt x="36" y="117"/>
                  </a:lnTo>
                  <a:lnTo>
                    <a:pt x="28" y="116"/>
                  </a:lnTo>
                  <a:lnTo>
                    <a:pt x="22" y="113"/>
                  </a:lnTo>
                  <a:lnTo>
                    <a:pt x="14" y="109"/>
                  </a:lnTo>
                  <a:lnTo>
                    <a:pt x="8" y="103"/>
                  </a:lnTo>
                  <a:lnTo>
                    <a:pt x="2" y="97"/>
                  </a:lnTo>
                  <a:lnTo>
                    <a:pt x="8" y="97"/>
                  </a:lnTo>
                  <a:lnTo>
                    <a:pt x="16" y="98"/>
                  </a:lnTo>
                  <a:lnTo>
                    <a:pt x="26" y="101"/>
                  </a:lnTo>
                  <a:lnTo>
                    <a:pt x="38" y="107"/>
                  </a:lnTo>
                  <a:lnTo>
                    <a:pt x="50" y="110"/>
                  </a:lnTo>
                  <a:lnTo>
                    <a:pt x="61" y="112"/>
                  </a:lnTo>
                  <a:lnTo>
                    <a:pt x="73" y="112"/>
                  </a:lnTo>
                  <a:lnTo>
                    <a:pt x="83" y="110"/>
                  </a:lnTo>
                  <a:lnTo>
                    <a:pt x="95" y="109"/>
                  </a:lnTo>
                  <a:lnTo>
                    <a:pt x="117" y="101"/>
                  </a:lnTo>
                  <a:lnTo>
                    <a:pt x="136" y="94"/>
                  </a:lnTo>
                  <a:lnTo>
                    <a:pt x="129" y="92"/>
                  </a:lnTo>
                  <a:lnTo>
                    <a:pt x="121" y="91"/>
                  </a:lnTo>
                  <a:lnTo>
                    <a:pt x="103" y="92"/>
                  </a:lnTo>
                  <a:lnTo>
                    <a:pt x="69" y="98"/>
                  </a:lnTo>
                  <a:lnTo>
                    <a:pt x="52" y="100"/>
                  </a:lnTo>
                  <a:lnTo>
                    <a:pt x="34" y="100"/>
                  </a:lnTo>
                  <a:lnTo>
                    <a:pt x="26" y="97"/>
                  </a:lnTo>
                  <a:lnTo>
                    <a:pt x="18" y="94"/>
                  </a:lnTo>
                  <a:lnTo>
                    <a:pt x="8" y="89"/>
                  </a:lnTo>
                  <a:lnTo>
                    <a:pt x="0" y="83"/>
                  </a:lnTo>
                  <a:lnTo>
                    <a:pt x="30" y="88"/>
                  </a:lnTo>
                  <a:lnTo>
                    <a:pt x="69" y="94"/>
                  </a:lnTo>
                  <a:lnTo>
                    <a:pt x="91" y="95"/>
                  </a:lnTo>
                  <a:lnTo>
                    <a:pt x="107" y="95"/>
                  </a:lnTo>
                  <a:lnTo>
                    <a:pt x="121" y="92"/>
                  </a:lnTo>
                  <a:lnTo>
                    <a:pt x="127" y="89"/>
                  </a:lnTo>
                  <a:lnTo>
                    <a:pt x="129" y="86"/>
                  </a:lnTo>
                  <a:lnTo>
                    <a:pt x="125" y="86"/>
                  </a:lnTo>
                  <a:lnTo>
                    <a:pt x="121" y="85"/>
                  </a:lnTo>
                  <a:lnTo>
                    <a:pt x="105" y="86"/>
                  </a:lnTo>
                  <a:lnTo>
                    <a:pt x="71" y="91"/>
                  </a:lnTo>
                  <a:lnTo>
                    <a:pt x="56" y="92"/>
                  </a:lnTo>
                  <a:lnTo>
                    <a:pt x="50" y="91"/>
                  </a:lnTo>
                  <a:lnTo>
                    <a:pt x="44" y="89"/>
                  </a:lnTo>
                  <a:lnTo>
                    <a:pt x="40" y="86"/>
                  </a:lnTo>
                  <a:lnTo>
                    <a:pt x="36" y="82"/>
                  </a:lnTo>
                  <a:lnTo>
                    <a:pt x="36" y="76"/>
                  </a:lnTo>
                  <a:lnTo>
                    <a:pt x="38" y="67"/>
                  </a:lnTo>
                  <a:lnTo>
                    <a:pt x="48" y="73"/>
                  </a:lnTo>
                  <a:lnTo>
                    <a:pt x="60" y="76"/>
                  </a:lnTo>
                  <a:lnTo>
                    <a:pt x="71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107" y="68"/>
                  </a:lnTo>
                  <a:lnTo>
                    <a:pt x="117" y="63"/>
                  </a:lnTo>
                  <a:lnTo>
                    <a:pt x="125" y="57"/>
                  </a:lnTo>
                  <a:lnTo>
                    <a:pt x="115" y="60"/>
                  </a:lnTo>
                  <a:lnTo>
                    <a:pt x="105" y="66"/>
                  </a:lnTo>
                  <a:lnTo>
                    <a:pt x="83" y="76"/>
                  </a:lnTo>
                  <a:lnTo>
                    <a:pt x="71" y="79"/>
                  </a:lnTo>
                  <a:lnTo>
                    <a:pt x="60" y="80"/>
                  </a:lnTo>
                  <a:lnTo>
                    <a:pt x="50" y="79"/>
                  </a:lnTo>
                  <a:lnTo>
                    <a:pt x="44" y="77"/>
                  </a:lnTo>
                  <a:lnTo>
                    <a:pt x="38" y="74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6" y="63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60" y="66"/>
                  </a:lnTo>
                  <a:lnTo>
                    <a:pt x="75" y="68"/>
                  </a:lnTo>
                  <a:lnTo>
                    <a:pt x="83" y="60"/>
                  </a:lnTo>
                  <a:lnTo>
                    <a:pt x="87" y="55"/>
                  </a:lnTo>
                  <a:lnTo>
                    <a:pt x="89" y="49"/>
                  </a:lnTo>
                  <a:lnTo>
                    <a:pt x="79" y="52"/>
                  </a:lnTo>
                  <a:lnTo>
                    <a:pt x="69" y="52"/>
                  </a:lnTo>
                  <a:lnTo>
                    <a:pt x="60" y="51"/>
                  </a:lnTo>
                  <a:lnTo>
                    <a:pt x="52" y="48"/>
                  </a:lnTo>
                  <a:lnTo>
                    <a:pt x="44" y="43"/>
                  </a:lnTo>
                  <a:lnTo>
                    <a:pt x="36" y="37"/>
                  </a:lnTo>
                  <a:lnTo>
                    <a:pt x="24" y="25"/>
                  </a:lnTo>
                  <a:lnTo>
                    <a:pt x="32" y="36"/>
                  </a:lnTo>
                  <a:lnTo>
                    <a:pt x="42" y="43"/>
                  </a:lnTo>
                  <a:lnTo>
                    <a:pt x="52" y="48"/>
                  </a:lnTo>
                  <a:lnTo>
                    <a:pt x="61" y="49"/>
                  </a:lnTo>
                  <a:lnTo>
                    <a:pt x="69" y="48"/>
                  </a:lnTo>
                  <a:lnTo>
                    <a:pt x="79" y="43"/>
                  </a:lnTo>
                  <a:lnTo>
                    <a:pt x="85" y="34"/>
                  </a:lnTo>
                  <a:lnTo>
                    <a:pt x="89" y="24"/>
                  </a:lnTo>
                  <a:lnTo>
                    <a:pt x="83" y="28"/>
                  </a:lnTo>
                  <a:lnTo>
                    <a:pt x="77" y="31"/>
                  </a:lnTo>
                  <a:lnTo>
                    <a:pt x="65" y="37"/>
                  </a:lnTo>
                  <a:lnTo>
                    <a:pt x="60" y="30"/>
                  </a:lnTo>
                  <a:lnTo>
                    <a:pt x="56" y="22"/>
                  </a:lnTo>
                  <a:lnTo>
                    <a:pt x="50" y="6"/>
                  </a:lnTo>
                  <a:lnTo>
                    <a:pt x="48" y="15"/>
                  </a:lnTo>
                  <a:lnTo>
                    <a:pt x="48" y="24"/>
                  </a:lnTo>
                  <a:lnTo>
                    <a:pt x="52" y="31"/>
                  </a:lnTo>
                  <a:lnTo>
                    <a:pt x="56" y="37"/>
                  </a:lnTo>
                  <a:lnTo>
                    <a:pt x="63" y="28"/>
                  </a:lnTo>
                  <a:lnTo>
                    <a:pt x="67" y="19"/>
                  </a:lnTo>
                  <a:lnTo>
                    <a:pt x="73" y="0"/>
                  </a:lnTo>
                  <a:lnTo>
                    <a:pt x="77" y="18"/>
                  </a:lnTo>
                  <a:lnTo>
                    <a:pt x="77" y="36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2418" y="1043"/>
              <a:ext cx="137" cy="133"/>
            </a:xfrm>
            <a:custGeom>
              <a:avLst/>
              <a:gdLst>
                <a:gd name="T0" fmla="*/ 89 w 136"/>
                <a:gd name="T1" fmla="*/ 89 h 137"/>
                <a:gd name="T2" fmla="*/ 135 w 136"/>
                <a:gd name="T3" fmla="*/ 79 h 137"/>
                <a:gd name="T4" fmla="*/ 123 w 136"/>
                <a:gd name="T5" fmla="*/ 79 h 137"/>
                <a:gd name="T6" fmla="*/ 60 w 136"/>
                <a:gd name="T7" fmla="*/ 87 h 137"/>
                <a:gd name="T8" fmla="*/ 28 w 136"/>
                <a:gd name="T9" fmla="*/ 86 h 137"/>
                <a:gd name="T10" fmla="*/ 8 w 136"/>
                <a:gd name="T11" fmla="*/ 77 h 137"/>
                <a:gd name="T12" fmla="*/ 8 w 136"/>
                <a:gd name="T13" fmla="*/ 73 h 137"/>
                <a:gd name="T14" fmla="*/ 38 w 136"/>
                <a:gd name="T15" fmla="*/ 79 h 137"/>
                <a:gd name="T16" fmla="*/ 61 w 136"/>
                <a:gd name="T17" fmla="*/ 83 h 137"/>
                <a:gd name="T18" fmla="*/ 105 w 136"/>
                <a:gd name="T19" fmla="*/ 81 h 137"/>
                <a:gd name="T20" fmla="*/ 146 w 136"/>
                <a:gd name="T21" fmla="*/ 71 h 137"/>
                <a:gd name="T22" fmla="*/ 113 w 136"/>
                <a:gd name="T23" fmla="*/ 69 h 137"/>
                <a:gd name="T24" fmla="*/ 34 w 136"/>
                <a:gd name="T25" fmla="*/ 75 h 137"/>
                <a:gd name="T26" fmla="*/ 8 w 136"/>
                <a:gd name="T27" fmla="*/ 67 h 137"/>
                <a:gd name="T28" fmla="*/ 30 w 136"/>
                <a:gd name="T29" fmla="*/ 67 h 137"/>
                <a:gd name="T30" fmla="*/ 117 w 136"/>
                <a:gd name="T31" fmla="*/ 71 h 137"/>
                <a:gd name="T32" fmla="*/ 139 w 136"/>
                <a:gd name="T33" fmla="*/ 65 h 137"/>
                <a:gd name="T34" fmla="*/ 131 w 136"/>
                <a:gd name="T35" fmla="*/ 65 h 137"/>
                <a:gd name="T36" fmla="*/ 56 w 136"/>
                <a:gd name="T37" fmla="*/ 69 h 137"/>
                <a:gd name="T38" fmla="*/ 40 w 136"/>
                <a:gd name="T39" fmla="*/ 65 h 137"/>
                <a:gd name="T40" fmla="*/ 38 w 136"/>
                <a:gd name="T41" fmla="*/ 49 h 137"/>
                <a:gd name="T42" fmla="*/ 60 w 136"/>
                <a:gd name="T43" fmla="*/ 56 h 137"/>
                <a:gd name="T44" fmla="*/ 105 w 136"/>
                <a:gd name="T45" fmla="*/ 53 h 137"/>
                <a:gd name="T46" fmla="*/ 135 w 136"/>
                <a:gd name="T47" fmla="*/ 44 h 137"/>
                <a:gd name="T48" fmla="*/ 115 w 136"/>
                <a:gd name="T49" fmla="*/ 48 h 137"/>
                <a:gd name="T50" fmla="*/ 60 w 136"/>
                <a:gd name="T51" fmla="*/ 60 h 137"/>
                <a:gd name="T52" fmla="*/ 38 w 136"/>
                <a:gd name="T53" fmla="*/ 54 h 137"/>
                <a:gd name="T54" fmla="*/ 28 w 136"/>
                <a:gd name="T55" fmla="*/ 47 h 137"/>
                <a:gd name="T56" fmla="*/ 30 w 136"/>
                <a:gd name="T57" fmla="*/ 46 h 137"/>
                <a:gd name="T58" fmla="*/ 85 w 136"/>
                <a:gd name="T59" fmla="*/ 49 h 137"/>
                <a:gd name="T60" fmla="*/ 97 w 136"/>
                <a:gd name="T61" fmla="*/ 43 h 137"/>
                <a:gd name="T62" fmla="*/ 89 w 136"/>
                <a:gd name="T63" fmla="*/ 41 h 137"/>
                <a:gd name="T64" fmla="*/ 52 w 136"/>
                <a:gd name="T65" fmla="*/ 38 h 137"/>
                <a:gd name="T66" fmla="*/ 24 w 136"/>
                <a:gd name="T67" fmla="*/ 17 h 137"/>
                <a:gd name="T68" fmla="*/ 42 w 136"/>
                <a:gd name="T69" fmla="*/ 33 h 137"/>
                <a:gd name="T70" fmla="*/ 79 w 136"/>
                <a:gd name="T71" fmla="*/ 38 h 137"/>
                <a:gd name="T72" fmla="*/ 99 w 136"/>
                <a:gd name="T73" fmla="*/ 17 h 137"/>
                <a:gd name="T74" fmla="*/ 87 w 136"/>
                <a:gd name="T75" fmla="*/ 21 h 137"/>
                <a:gd name="T76" fmla="*/ 60 w 136"/>
                <a:gd name="T77" fmla="*/ 20 h 137"/>
                <a:gd name="T78" fmla="*/ 50 w 136"/>
                <a:gd name="T79" fmla="*/ 6 h 137"/>
                <a:gd name="T80" fmla="*/ 52 w 136"/>
                <a:gd name="T81" fmla="*/ 21 h 137"/>
                <a:gd name="T82" fmla="*/ 63 w 136"/>
                <a:gd name="T83" fmla="*/ 18 h 137"/>
                <a:gd name="T84" fmla="*/ 83 w 136"/>
                <a:gd name="T85" fmla="*/ 0 h 1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6"/>
                <a:gd name="T130" fmla="*/ 0 h 137"/>
                <a:gd name="T131" fmla="*/ 136 w 136"/>
                <a:gd name="T132" fmla="*/ 137 h 1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6" h="137">
                  <a:moveTo>
                    <a:pt x="69" y="137"/>
                  </a:moveTo>
                  <a:lnTo>
                    <a:pt x="79" y="120"/>
                  </a:lnTo>
                  <a:lnTo>
                    <a:pt x="107" y="114"/>
                  </a:lnTo>
                  <a:lnTo>
                    <a:pt x="119" y="110"/>
                  </a:lnTo>
                  <a:lnTo>
                    <a:pt x="125" y="107"/>
                  </a:lnTo>
                  <a:lnTo>
                    <a:pt x="129" y="104"/>
                  </a:lnTo>
                  <a:lnTo>
                    <a:pt x="113" y="107"/>
                  </a:lnTo>
                  <a:lnTo>
                    <a:pt x="95" y="110"/>
                  </a:lnTo>
                  <a:lnTo>
                    <a:pt x="77" y="114"/>
                  </a:lnTo>
                  <a:lnTo>
                    <a:pt x="60" y="117"/>
                  </a:lnTo>
                  <a:lnTo>
                    <a:pt x="44" y="117"/>
                  </a:lnTo>
                  <a:lnTo>
                    <a:pt x="36" y="117"/>
                  </a:lnTo>
                  <a:lnTo>
                    <a:pt x="28" y="116"/>
                  </a:lnTo>
                  <a:lnTo>
                    <a:pt x="22" y="113"/>
                  </a:lnTo>
                  <a:lnTo>
                    <a:pt x="14" y="109"/>
                  </a:lnTo>
                  <a:lnTo>
                    <a:pt x="8" y="103"/>
                  </a:lnTo>
                  <a:lnTo>
                    <a:pt x="2" y="97"/>
                  </a:lnTo>
                  <a:lnTo>
                    <a:pt x="8" y="97"/>
                  </a:lnTo>
                  <a:lnTo>
                    <a:pt x="16" y="98"/>
                  </a:lnTo>
                  <a:lnTo>
                    <a:pt x="26" y="101"/>
                  </a:lnTo>
                  <a:lnTo>
                    <a:pt x="38" y="107"/>
                  </a:lnTo>
                  <a:lnTo>
                    <a:pt x="50" y="110"/>
                  </a:lnTo>
                  <a:lnTo>
                    <a:pt x="61" y="112"/>
                  </a:lnTo>
                  <a:lnTo>
                    <a:pt x="73" y="112"/>
                  </a:lnTo>
                  <a:lnTo>
                    <a:pt x="83" y="110"/>
                  </a:lnTo>
                  <a:lnTo>
                    <a:pt x="95" y="109"/>
                  </a:lnTo>
                  <a:lnTo>
                    <a:pt x="117" y="101"/>
                  </a:lnTo>
                  <a:lnTo>
                    <a:pt x="136" y="94"/>
                  </a:lnTo>
                  <a:lnTo>
                    <a:pt x="129" y="92"/>
                  </a:lnTo>
                  <a:lnTo>
                    <a:pt x="121" y="91"/>
                  </a:lnTo>
                  <a:lnTo>
                    <a:pt x="103" y="92"/>
                  </a:lnTo>
                  <a:lnTo>
                    <a:pt x="69" y="98"/>
                  </a:lnTo>
                  <a:lnTo>
                    <a:pt x="52" y="100"/>
                  </a:lnTo>
                  <a:lnTo>
                    <a:pt x="34" y="100"/>
                  </a:lnTo>
                  <a:lnTo>
                    <a:pt x="26" y="97"/>
                  </a:lnTo>
                  <a:lnTo>
                    <a:pt x="18" y="94"/>
                  </a:lnTo>
                  <a:lnTo>
                    <a:pt x="8" y="89"/>
                  </a:lnTo>
                  <a:lnTo>
                    <a:pt x="0" y="83"/>
                  </a:lnTo>
                  <a:lnTo>
                    <a:pt x="30" y="88"/>
                  </a:lnTo>
                  <a:lnTo>
                    <a:pt x="69" y="94"/>
                  </a:lnTo>
                  <a:lnTo>
                    <a:pt x="91" y="95"/>
                  </a:lnTo>
                  <a:lnTo>
                    <a:pt x="107" y="95"/>
                  </a:lnTo>
                  <a:lnTo>
                    <a:pt x="121" y="92"/>
                  </a:lnTo>
                  <a:lnTo>
                    <a:pt x="127" y="89"/>
                  </a:lnTo>
                  <a:lnTo>
                    <a:pt x="129" y="86"/>
                  </a:lnTo>
                  <a:lnTo>
                    <a:pt x="125" y="86"/>
                  </a:lnTo>
                  <a:lnTo>
                    <a:pt x="121" y="85"/>
                  </a:lnTo>
                  <a:lnTo>
                    <a:pt x="105" y="86"/>
                  </a:lnTo>
                  <a:lnTo>
                    <a:pt x="71" y="91"/>
                  </a:lnTo>
                  <a:lnTo>
                    <a:pt x="56" y="92"/>
                  </a:lnTo>
                  <a:lnTo>
                    <a:pt x="50" y="91"/>
                  </a:lnTo>
                  <a:lnTo>
                    <a:pt x="44" y="89"/>
                  </a:lnTo>
                  <a:lnTo>
                    <a:pt x="40" y="86"/>
                  </a:lnTo>
                  <a:lnTo>
                    <a:pt x="36" y="82"/>
                  </a:lnTo>
                  <a:lnTo>
                    <a:pt x="36" y="76"/>
                  </a:lnTo>
                  <a:lnTo>
                    <a:pt x="38" y="67"/>
                  </a:lnTo>
                  <a:lnTo>
                    <a:pt x="48" y="73"/>
                  </a:lnTo>
                  <a:lnTo>
                    <a:pt x="60" y="76"/>
                  </a:lnTo>
                  <a:lnTo>
                    <a:pt x="71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107" y="68"/>
                  </a:lnTo>
                  <a:lnTo>
                    <a:pt x="117" y="63"/>
                  </a:lnTo>
                  <a:lnTo>
                    <a:pt x="125" y="57"/>
                  </a:lnTo>
                  <a:lnTo>
                    <a:pt x="115" y="60"/>
                  </a:lnTo>
                  <a:lnTo>
                    <a:pt x="105" y="66"/>
                  </a:lnTo>
                  <a:lnTo>
                    <a:pt x="83" y="76"/>
                  </a:lnTo>
                  <a:lnTo>
                    <a:pt x="71" y="79"/>
                  </a:lnTo>
                  <a:lnTo>
                    <a:pt x="60" y="80"/>
                  </a:lnTo>
                  <a:lnTo>
                    <a:pt x="50" y="79"/>
                  </a:lnTo>
                  <a:lnTo>
                    <a:pt x="44" y="77"/>
                  </a:lnTo>
                  <a:lnTo>
                    <a:pt x="38" y="74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6" y="63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60" y="66"/>
                  </a:lnTo>
                  <a:lnTo>
                    <a:pt x="75" y="68"/>
                  </a:lnTo>
                  <a:lnTo>
                    <a:pt x="83" y="60"/>
                  </a:lnTo>
                  <a:lnTo>
                    <a:pt x="87" y="55"/>
                  </a:lnTo>
                  <a:lnTo>
                    <a:pt x="89" y="49"/>
                  </a:lnTo>
                  <a:lnTo>
                    <a:pt x="79" y="52"/>
                  </a:lnTo>
                  <a:lnTo>
                    <a:pt x="69" y="52"/>
                  </a:lnTo>
                  <a:lnTo>
                    <a:pt x="60" y="51"/>
                  </a:lnTo>
                  <a:lnTo>
                    <a:pt x="52" y="48"/>
                  </a:lnTo>
                  <a:lnTo>
                    <a:pt x="44" y="43"/>
                  </a:lnTo>
                  <a:lnTo>
                    <a:pt x="36" y="37"/>
                  </a:lnTo>
                  <a:lnTo>
                    <a:pt x="24" y="25"/>
                  </a:lnTo>
                  <a:lnTo>
                    <a:pt x="32" y="36"/>
                  </a:lnTo>
                  <a:lnTo>
                    <a:pt x="42" y="43"/>
                  </a:lnTo>
                  <a:lnTo>
                    <a:pt x="52" y="48"/>
                  </a:lnTo>
                  <a:lnTo>
                    <a:pt x="61" y="49"/>
                  </a:lnTo>
                  <a:lnTo>
                    <a:pt x="69" y="48"/>
                  </a:lnTo>
                  <a:lnTo>
                    <a:pt x="79" y="43"/>
                  </a:lnTo>
                  <a:lnTo>
                    <a:pt x="85" y="34"/>
                  </a:lnTo>
                  <a:lnTo>
                    <a:pt x="89" y="24"/>
                  </a:lnTo>
                  <a:lnTo>
                    <a:pt x="83" y="28"/>
                  </a:lnTo>
                  <a:lnTo>
                    <a:pt x="77" y="31"/>
                  </a:lnTo>
                  <a:lnTo>
                    <a:pt x="65" y="37"/>
                  </a:lnTo>
                  <a:lnTo>
                    <a:pt x="60" y="30"/>
                  </a:lnTo>
                  <a:lnTo>
                    <a:pt x="56" y="22"/>
                  </a:lnTo>
                  <a:lnTo>
                    <a:pt x="50" y="6"/>
                  </a:lnTo>
                  <a:lnTo>
                    <a:pt x="48" y="15"/>
                  </a:lnTo>
                  <a:lnTo>
                    <a:pt x="48" y="24"/>
                  </a:lnTo>
                  <a:lnTo>
                    <a:pt x="52" y="31"/>
                  </a:lnTo>
                  <a:lnTo>
                    <a:pt x="56" y="37"/>
                  </a:lnTo>
                  <a:lnTo>
                    <a:pt x="63" y="28"/>
                  </a:lnTo>
                  <a:lnTo>
                    <a:pt x="67" y="19"/>
                  </a:lnTo>
                  <a:lnTo>
                    <a:pt x="73" y="0"/>
                  </a:lnTo>
                  <a:lnTo>
                    <a:pt x="77" y="18"/>
                  </a:lnTo>
                  <a:lnTo>
                    <a:pt x="77" y="36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2631" y="1132"/>
              <a:ext cx="1" cy="63"/>
            </a:xfrm>
            <a:custGeom>
              <a:avLst/>
              <a:gdLst>
                <a:gd name="T0" fmla="*/ 0 w 1"/>
                <a:gd name="T1" fmla="*/ 54 h 64"/>
                <a:gd name="T2" fmla="*/ 0 w 1"/>
                <a:gd name="T3" fmla="*/ 0 h 64"/>
                <a:gd name="T4" fmla="*/ 0 w 1"/>
                <a:gd name="T5" fmla="*/ 54 h 64"/>
                <a:gd name="T6" fmla="*/ 0 60000 65536"/>
                <a:gd name="T7" fmla="*/ 0 60000 65536"/>
                <a:gd name="T8" fmla="*/ 0 60000 65536"/>
                <a:gd name="T9" fmla="*/ 0 w 1"/>
                <a:gd name="T10" fmla="*/ 0 h 64"/>
                <a:gd name="T11" fmla="*/ 1 w 1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4">
                  <a:moveTo>
                    <a:pt x="0" y="64"/>
                  </a:move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55"/>
            <p:cNvSpPr>
              <a:spLocks noChangeShapeType="1"/>
            </p:cNvSpPr>
            <p:nvPr/>
          </p:nvSpPr>
          <p:spPr bwMode="auto">
            <a:xfrm flipV="1">
              <a:off x="2631" y="1132"/>
              <a:ext cx="1" cy="63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2595" y="1117"/>
              <a:ext cx="72" cy="69"/>
            </a:xfrm>
            <a:custGeom>
              <a:avLst/>
              <a:gdLst>
                <a:gd name="T0" fmla="*/ 51 w 71"/>
                <a:gd name="T1" fmla="*/ 47 h 71"/>
                <a:gd name="T2" fmla="*/ 65 w 71"/>
                <a:gd name="T3" fmla="*/ 46 h 71"/>
                <a:gd name="T4" fmla="*/ 75 w 71"/>
                <a:gd name="T5" fmla="*/ 43 h 71"/>
                <a:gd name="T6" fmla="*/ 59 w 71"/>
                <a:gd name="T7" fmla="*/ 45 h 71"/>
                <a:gd name="T8" fmla="*/ 22 w 71"/>
                <a:gd name="T9" fmla="*/ 47 h 71"/>
                <a:gd name="T10" fmla="*/ 8 w 71"/>
                <a:gd name="T11" fmla="*/ 44 h 71"/>
                <a:gd name="T12" fmla="*/ 2 w 71"/>
                <a:gd name="T13" fmla="*/ 40 h 71"/>
                <a:gd name="T14" fmla="*/ 14 w 71"/>
                <a:gd name="T15" fmla="*/ 42 h 71"/>
                <a:gd name="T16" fmla="*/ 26 w 71"/>
                <a:gd name="T17" fmla="*/ 44 h 71"/>
                <a:gd name="T18" fmla="*/ 47 w 71"/>
                <a:gd name="T19" fmla="*/ 45 h 71"/>
                <a:gd name="T20" fmla="*/ 69 w 71"/>
                <a:gd name="T21" fmla="*/ 42 h 71"/>
                <a:gd name="T22" fmla="*/ 81 w 71"/>
                <a:gd name="T23" fmla="*/ 37 h 71"/>
                <a:gd name="T24" fmla="*/ 63 w 71"/>
                <a:gd name="T25" fmla="*/ 37 h 71"/>
                <a:gd name="T26" fmla="*/ 26 w 71"/>
                <a:gd name="T27" fmla="*/ 42 h 71"/>
                <a:gd name="T28" fmla="*/ 8 w 71"/>
                <a:gd name="T29" fmla="*/ 39 h 71"/>
                <a:gd name="T30" fmla="*/ 0 w 71"/>
                <a:gd name="T31" fmla="*/ 33 h 71"/>
                <a:gd name="T32" fmla="*/ 35 w 71"/>
                <a:gd name="T33" fmla="*/ 39 h 71"/>
                <a:gd name="T34" fmla="*/ 65 w 71"/>
                <a:gd name="T35" fmla="*/ 39 h 71"/>
                <a:gd name="T36" fmla="*/ 77 w 71"/>
                <a:gd name="T37" fmla="*/ 34 h 71"/>
                <a:gd name="T38" fmla="*/ 71 w 71"/>
                <a:gd name="T39" fmla="*/ 34 h 71"/>
                <a:gd name="T40" fmla="*/ 47 w 71"/>
                <a:gd name="T41" fmla="*/ 37 h 71"/>
                <a:gd name="T42" fmla="*/ 22 w 71"/>
                <a:gd name="T43" fmla="*/ 36 h 71"/>
                <a:gd name="T44" fmla="*/ 18 w 71"/>
                <a:gd name="T45" fmla="*/ 31 h 71"/>
                <a:gd name="T46" fmla="*/ 20 w 71"/>
                <a:gd name="T47" fmla="*/ 26 h 71"/>
                <a:gd name="T48" fmla="*/ 29 w 71"/>
                <a:gd name="T49" fmla="*/ 28 h 71"/>
                <a:gd name="T50" fmla="*/ 53 w 71"/>
                <a:gd name="T51" fmla="*/ 28 h 71"/>
                <a:gd name="T52" fmla="*/ 75 w 71"/>
                <a:gd name="T53" fmla="*/ 20 h 71"/>
                <a:gd name="T54" fmla="*/ 63 w 71"/>
                <a:gd name="T55" fmla="*/ 24 h 71"/>
                <a:gd name="T56" fmla="*/ 35 w 71"/>
                <a:gd name="T57" fmla="*/ 31 h 71"/>
                <a:gd name="T58" fmla="*/ 26 w 71"/>
                <a:gd name="T59" fmla="*/ 31 h 71"/>
                <a:gd name="T60" fmla="*/ 20 w 71"/>
                <a:gd name="T61" fmla="*/ 28 h 71"/>
                <a:gd name="T62" fmla="*/ 14 w 71"/>
                <a:gd name="T63" fmla="*/ 23 h 71"/>
                <a:gd name="T64" fmla="*/ 20 w 71"/>
                <a:gd name="T65" fmla="*/ 23 h 71"/>
                <a:gd name="T66" fmla="*/ 49 w 71"/>
                <a:gd name="T67" fmla="*/ 26 h 71"/>
                <a:gd name="T68" fmla="*/ 55 w 71"/>
                <a:gd name="T69" fmla="*/ 17 h 71"/>
                <a:gd name="T70" fmla="*/ 49 w 71"/>
                <a:gd name="T71" fmla="*/ 17 h 71"/>
                <a:gd name="T72" fmla="*/ 26 w 71"/>
                <a:gd name="T73" fmla="*/ 17 h 71"/>
                <a:gd name="T74" fmla="*/ 12 w 71"/>
                <a:gd name="T75" fmla="*/ 13 h 71"/>
                <a:gd name="T76" fmla="*/ 16 w 71"/>
                <a:gd name="T77" fmla="*/ 17 h 71"/>
                <a:gd name="T78" fmla="*/ 26 w 71"/>
                <a:gd name="T79" fmla="*/ 17 h 71"/>
                <a:gd name="T80" fmla="*/ 35 w 71"/>
                <a:gd name="T81" fmla="*/ 17 h 71"/>
                <a:gd name="T82" fmla="*/ 53 w 71"/>
                <a:gd name="T83" fmla="*/ 17 h 71"/>
                <a:gd name="T84" fmla="*/ 55 w 71"/>
                <a:gd name="T85" fmla="*/ 13 h 71"/>
                <a:gd name="T86" fmla="*/ 33 w 71"/>
                <a:gd name="T87" fmla="*/ 17 h 71"/>
                <a:gd name="T88" fmla="*/ 29 w 71"/>
                <a:gd name="T89" fmla="*/ 16 h 71"/>
                <a:gd name="T90" fmla="*/ 26 w 71"/>
                <a:gd name="T91" fmla="*/ 3 h 71"/>
                <a:gd name="T92" fmla="*/ 24 w 71"/>
                <a:gd name="T93" fmla="*/ 7 h 71"/>
                <a:gd name="T94" fmla="*/ 26 w 71"/>
                <a:gd name="T95" fmla="*/ 16 h 71"/>
                <a:gd name="T96" fmla="*/ 29 w 71"/>
                <a:gd name="T97" fmla="*/ 17 h 71"/>
                <a:gd name="T98" fmla="*/ 47 w 71"/>
                <a:gd name="T99" fmla="*/ 0 h 71"/>
                <a:gd name="T100" fmla="*/ 49 w 71"/>
                <a:gd name="T101" fmla="*/ 9 h 71"/>
                <a:gd name="T102" fmla="*/ 35 w 71"/>
                <a:gd name="T103" fmla="*/ 52 h 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1"/>
                <a:gd name="T157" fmla="*/ 0 h 71"/>
                <a:gd name="T158" fmla="*/ 71 w 71"/>
                <a:gd name="T159" fmla="*/ 71 h 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1" h="71">
                  <a:moveTo>
                    <a:pt x="35" y="71"/>
                  </a:moveTo>
                  <a:lnTo>
                    <a:pt x="41" y="62"/>
                  </a:lnTo>
                  <a:lnTo>
                    <a:pt x="55" y="59"/>
                  </a:lnTo>
                  <a:lnTo>
                    <a:pt x="61" y="56"/>
                  </a:lnTo>
                  <a:lnTo>
                    <a:pt x="65" y="53"/>
                  </a:lnTo>
                  <a:lnTo>
                    <a:pt x="49" y="58"/>
                  </a:lnTo>
                  <a:lnTo>
                    <a:pt x="31" y="61"/>
                  </a:lnTo>
                  <a:lnTo>
                    <a:pt x="22" y="61"/>
                  </a:lnTo>
                  <a:lnTo>
                    <a:pt x="14" y="59"/>
                  </a:lnTo>
                  <a:lnTo>
                    <a:pt x="8" y="56"/>
                  </a:lnTo>
                  <a:lnTo>
                    <a:pt x="2" y="50"/>
                  </a:lnTo>
                  <a:lnTo>
                    <a:pt x="8" y="50"/>
                  </a:lnTo>
                  <a:lnTo>
                    <a:pt x="14" y="52"/>
                  </a:lnTo>
                  <a:lnTo>
                    <a:pt x="20" y="55"/>
                  </a:lnTo>
                  <a:lnTo>
                    <a:pt x="26" y="56"/>
                  </a:lnTo>
                  <a:lnTo>
                    <a:pt x="37" y="58"/>
                  </a:lnTo>
                  <a:lnTo>
                    <a:pt x="49" y="56"/>
                  </a:lnTo>
                  <a:lnTo>
                    <a:pt x="59" y="52"/>
                  </a:lnTo>
                  <a:lnTo>
                    <a:pt x="71" y="47"/>
                  </a:lnTo>
                  <a:lnTo>
                    <a:pt x="61" y="47"/>
                  </a:lnTo>
                  <a:lnTo>
                    <a:pt x="53" y="47"/>
                  </a:lnTo>
                  <a:lnTo>
                    <a:pt x="35" y="50"/>
                  </a:lnTo>
                  <a:lnTo>
                    <a:pt x="26" y="52"/>
                  </a:lnTo>
                  <a:lnTo>
                    <a:pt x="18" y="50"/>
                  </a:lnTo>
                  <a:lnTo>
                    <a:pt x="8" y="49"/>
                  </a:lnTo>
                  <a:lnTo>
                    <a:pt x="0" y="43"/>
                  </a:lnTo>
                  <a:lnTo>
                    <a:pt x="16" y="46"/>
                  </a:lnTo>
                  <a:lnTo>
                    <a:pt x="35" y="49"/>
                  </a:lnTo>
                  <a:lnTo>
                    <a:pt x="45" y="49"/>
                  </a:lnTo>
                  <a:lnTo>
                    <a:pt x="55" y="49"/>
                  </a:lnTo>
                  <a:lnTo>
                    <a:pt x="63" y="47"/>
                  </a:lnTo>
                  <a:lnTo>
                    <a:pt x="67" y="44"/>
                  </a:lnTo>
                  <a:lnTo>
                    <a:pt x="61" y="44"/>
                  </a:lnTo>
                  <a:lnTo>
                    <a:pt x="53" y="44"/>
                  </a:lnTo>
                  <a:lnTo>
                    <a:pt x="37" y="47"/>
                  </a:lnTo>
                  <a:lnTo>
                    <a:pt x="28" y="47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8" y="41"/>
                  </a:lnTo>
                  <a:lnTo>
                    <a:pt x="20" y="36"/>
                  </a:lnTo>
                  <a:lnTo>
                    <a:pt x="24" y="37"/>
                  </a:lnTo>
                  <a:lnTo>
                    <a:pt x="29" y="38"/>
                  </a:lnTo>
                  <a:lnTo>
                    <a:pt x="37" y="40"/>
                  </a:lnTo>
                  <a:lnTo>
                    <a:pt x="43" y="38"/>
                  </a:lnTo>
                  <a:lnTo>
                    <a:pt x="55" y="36"/>
                  </a:lnTo>
                  <a:lnTo>
                    <a:pt x="65" y="30"/>
                  </a:lnTo>
                  <a:lnTo>
                    <a:pt x="53" y="34"/>
                  </a:lnTo>
                  <a:lnTo>
                    <a:pt x="41" y="38"/>
                  </a:lnTo>
                  <a:lnTo>
                    <a:pt x="35" y="41"/>
                  </a:lnTo>
                  <a:lnTo>
                    <a:pt x="31" y="41"/>
                  </a:lnTo>
                  <a:lnTo>
                    <a:pt x="26" y="41"/>
                  </a:lnTo>
                  <a:lnTo>
                    <a:pt x="20" y="38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5"/>
                  </a:lnTo>
                  <a:lnTo>
                    <a:pt x="39" y="27"/>
                  </a:lnTo>
                  <a:lnTo>
                    <a:pt x="35" y="27"/>
                  </a:lnTo>
                  <a:lnTo>
                    <a:pt x="26" y="25"/>
                  </a:lnTo>
                  <a:lnTo>
                    <a:pt x="18" y="19"/>
                  </a:lnTo>
                  <a:lnTo>
                    <a:pt x="12" y="13"/>
                  </a:lnTo>
                  <a:lnTo>
                    <a:pt x="16" y="18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5"/>
                  </a:lnTo>
                  <a:lnTo>
                    <a:pt x="35" y="25"/>
                  </a:lnTo>
                  <a:lnTo>
                    <a:pt x="39" y="22"/>
                  </a:lnTo>
                  <a:lnTo>
                    <a:pt x="43" y="18"/>
                  </a:lnTo>
                  <a:lnTo>
                    <a:pt x="45" y="13"/>
                  </a:lnTo>
                  <a:lnTo>
                    <a:pt x="39" y="16"/>
                  </a:lnTo>
                  <a:lnTo>
                    <a:pt x="33" y="19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6" y="16"/>
                  </a:lnTo>
                  <a:lnTo>
                    <a:pt x="29" y="19"/>
                  </a:lnTo>
                  <a:lnTo>
                    <a:pt x="33" y="10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2595" y="1117"/>
              <a:ext cx="72" cy="69"/>
            </a:xfrm>
            <a:custGeom>
              <a:avLst/>
              <a:gdLst>
                <a:gd name="T0" fmla="*/ 51 w 71"/>
                <a:gd name="T1" fmla="*/ 47 h 71"/>
                <a:gd name="T2" fmla="*/ 65 w 71"/>
                <a:gd name="T3" fmla="*/ 46 h 71"/>
                <a:gd name="T4" fmla="*/ 75 w 71"/>
                <a:gd name="T5" fmla="*/ 43 h 71"/>
                <a:gd name="T6" fmla="*/ 59 w 71"/>
                <a:gd name="T7" fmla="*/ 45 h 71"/>
                <a:gd name="T8" fmla="*/ 22 w 71"/>
                <a:gd name="T9" fmla="*/ 47 h 71"/>
                <a:gd name="T10" fmla="*/ 8 w 71"/>
                <a:gd name="T11" fmla="*/ 44 h 71"/>
                <a:gd name="T12" fmla="*/ 2 w 71"/>
                <a:gd name="T13" fmla="*/ 40 h 71"/>
                <a:gd name="T14" fmla="*/ 14 w 71"/>
                <a:gd name="T15" fmla="*/ 42 h 71"/>
                <a:gd name="T16" fmla="*/ 26 w 71"/>
                <a:gd name="T17" fmla="*/ 44 h 71"/>
                <a:gd name="T18" fmla="*/ 47 w 71"/>
                <a:gd name="T19" fmla="*/ 45 h 71"/>
                <a:gd name="T20" fmla="*/ 69 w 71"/>
                <a:gd name="T21" fmla="*/ 42 h 71"/>
                <a:gd name="T22" fmla="*/ 81 w 71"/>
                <a:gd name="T23" fmla="*/ 37 h 71"/>
                <a:gd name="T24" fmla="*/ 63 w 71"/>
                <a:gd name="T25" fmla="*/ 37 h 71"/>
                <a:gd name="T26" fmla="*/ 26 w 71"/>
                <a:gd name="T27" fmla="*/ 42 h 71"/>
                <a:gd name="T28" fmla="*/ 8 w 71"/>
                <a:gd name="T29" fmla="*/ 39 h 71"/>
                <a:gd name="T30" fmla="*/ 0 w 71"/>
                <a:gd name="T31" fmla="*/ 33 h 71"/>
                <a:gd name="T32" fmla="*/ 35 w 71"/>
                <a:gd name="T33" fmla="*/ 39 h 71"/>
                <a:gd name="T34" fmla="*/ 65 w 71"/>
                <a:gd name="T35" fmla="*/ 39 h 71"/>
                <a:gd name="T36" fmla="*/ 77 w 71"/>
                <a:gd name="T37" fmla="*/ 34 h 71"/>
                <a:gd name="T38" fmla="*/ 71 w 71"/>
                <a:gd name="T39" fmla="*/ 34 h 71"/>
                <a:gd name="T40" fmla="*/ 47 w 71"/>
                <a:gd name="T41" fmla="*/ 37 h 71"/>
                <a:gd name="T42" fmla="*/ 22 w 71"/>
                <a:gd name="T43" fmla="*/ 36 h 71"/>
                <a:gd name="T44" fmla="*/ 18 w 71"/>
                <a:gd name="T45" fmla="*/ 31 h 71"/>
                <a:gd name="T46" fmla="*/ 20 w 71"/>
                <a:gd name="T47" fmla="*/ 26 h 71"/>
                <a:gd name="T48" fmla="*/ 29 w 71"/>
                <a:gd name="T49" fmla="*/ 28 h 71"/>
                <a:gd name="T50" fmla="*/ 53 w 71"/>
                <a:gd name="T51" fmla="*/ 28 h 71"/>
                <a:gd name="T52" fmla="*/ 75 w 71"/>
                <a:gd name="T53" fmla="*/ 20 h 71"/>
                <a:gd name="T54" fmla="*/ 63 w 71"/>
                <a:gd name="T55" fmla="*/ 24 h 71"/>
                <a:gd name="T56" fmla="*/ 35 w 71"/>
                <a:gd name="T57" fmla="*/ 31 h 71"/>
                <a:gd name="T58" fmla="*/ 26 w 71"/>
                <a:gd name="T59" fmla="*/ 31 h 71"/>
                <a:gd name="T60" fmla="*/ 20 w 71"/>
                <a:gd name="T61" fmla="*/ 28 h 71"/>
                <a:gd name="T62" fmla="*/ 14 w 71"/>
                <a:gd name="T63" fmla="*/ 23 h 71"/>
                <a:gd name="T64" fmla="*/ 20 w 71"/>
                <a:gd name="T65" fmla="*/ 23 h 71"/>
                <a:gd name="T66" fmla="*/ 49 w 71"/>
                <a:gd name="T67" fmla="*/ 26 h 71"/>
                <a:gd name="T68" fmla="*/ 55 w 71"/>
                <a:gd name="T69" fmla="*/ 17 h 71"/>
                <a:gd name="T70" fmla="*/ 49 w 71"/>
                <a:gd name="T71" fmla="*/ 17 h 71"/>
                <a:gd name="T72" fmla="*/ 26 w 71"/>
                <a:gd name="T73" fmla="*/ 17 h 71"/>
                <a:gd name="T74" fmla="*/ 12 w 71"/>
                <a:gd name="T75" fmla="*/ 13 h 71"/>
                <a:gd name="T76" fmla="*/ 16 w 71"/>
                <a:gd name="T77" fmla="*/ 17 h 71"/>
                <a:gd name="T78" fmla="*/ 26 w 71"/>
                <a:gd name="T79" fmla="*/ 17 h 71"/>
                <a:gd name="T80" fmla="*/ 35 w 71"/>
                <a:gd name="T81" fmla="*/ 17 h 71"/>
                <a:gd name="T82" fmla="*/ 53 w 71"/>
                <a:gd name="T83" fmla="*/ 17 h 71"/>
                <a:gd name="T84" fmla="*/ 55 w 71"/>
                <a:gd name="T85" fmla="*/ 13 h 71"/>
                <a:gd name="T86" fmla="*/ 33 w 71"/>
                <a:gd name="T87" fmla="*/ 17 h 71"/>
                <a:gd name="T88" fmla="*/ 29 w 71"/>
                <a:gd name="T89" fmla="*/ 16 h 71"/>
                <a:gd name="T90" fmla="*/ 26 w 71"/>
                <a:gd name="T91" fmla="*/ 3 h 71"/>
                <a:gd name="T92" fmla="*/ 24 w 71"/>
                <a:gd name="T93" fmla="*/ 7 h 71"/>
                <a:gd name="T94" fmla="*/ 26 w 71"/>
                <a:gd name="T95" fmla="*/ 16 h 71"/>
                <a:gd name="T96" fmla="*/ 29 w 71"/>
                <a:gd name="T97" fmla="*/ 17 h 71"/>
                <a:gd name="T98" fmla="*/ 47 w 71"/>
                <a:gd name="T99" fmla="*/ 0 h 71"/>
                <a:gd name="T100" fmla="*/ 49 w 71"/>
                <a:gd name="T101" fmla="*/ 9 h 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"/>
                <a:gd name="T154" fmla="*/ 0 h 71"/>
                <a:gd name="T155" fmla="*/ 71 w 71"/>
                <a:gd name="T156" fmla="*/ 71 h 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" h="71">
                  <a:moveTo>
                    <a:pt x="35" y="71"/>
                  </a:moveTo>
                  <a:lnTo>
                    <a:pt x="41" y="62"/>
                  </a:lnTo>
                  <a:lnTo>
                    <a:pt x="55" y="59"/>
                  </a:lnTo>
                  <a:lnTo>
                    <a:pt x="61" y="56"/>
                  </a:lnTo>
                  <a:lnTo>
                    <a:pt x="65" y="53"/>
                  </a:lnTo>
                  <a:lnTo>
                    <a:pt x="49" y="58"/>
                  </a:lnTo>
                  <a:lnTo>
                    <a:pt x="31" y="61"/>
                  </a:lnTo>
                  <a:lnTo>
                    <a:pt x="22" y="61"/>
                  </a:lnTo>
                  <a:lnTo>
                    <a:pt x="14" y="59"/>
                  </a:lnTo>
                  <a:lnTo>
                    <a:pt x="8" y="56"/>
                  </a:lnTo>
                  <a:lnTo>
                    <a:pt x="2" y="50"/>
                  </a:lnTo>
                  <a:lnTo>
                    <a:pt x="8" y="50"/>
                  </a:lnTo>
                  <a:lnTo>
                    <a:pt x="14" y="52"/>
                  </a:lnTo>
                  <a:lnTo>
                    <a:pt x="20" y="55"/>
                  </a:lnTo>
                  <a:lnTo>
                    <a:pt x="26" y="56"/>
                  </a:lnTo>
                  <a:lnTo>
                    <a:pt x="37" y="58"/>
                  </a:lnTo>
                  <a:lnTo>
                    <a:pt x="49" y="56"/>
                  </a:lnTo>
                  <a:lnTo>
                    <a:pt x="59" y="52"/>
                  </a:lnTo>
                  <a:lnTo>
                    <a:pt x="71" y="47"/>
                  </a:lnTo>
                  <a:lnTo>
                    <a:pt x="61" y="47"/>
                  </a:lnTo>
                  <a:lnTo>
                    <a:pt x="53" y="47"/>
                  </a:lnTo>
                  <a:lnTo>
                    <a:pt x="35" y="50"/>
                  </a:lnTo>
                  <a:lnTo>
                    <a:pt x="26" y="52"/>
                  </a:lnTo>
                  <a:lnTo>
                    <a:pt x="18" y="50"/>
                  </a:lnTo>
                  <a:lnTo>
                    <a:pt x="8" y="49"/>
                  </a:lnTo>
                  <a:lnTo>
                    <a:pt x="0" y="43"/>
                  </a:lnTo>
                  <a:lnTo>
                    <a:pt x="16" y="46"/>
                  </a:lnTo>
                  <a:lnTo>
                    <a:pt x="35" y="49"/>
                  </a:lnTo>
                  <a:lnTo>
                    <a:pt x="45" y="49"/>
                  </a:lnTo>
                  <a:lnTo>
                    <a:pt x="55" y="49"/>
                  </a:lnTo>
                  <a:lnTo>
                    <a:pt x="63" y="47"/>
                  </a:lnTo>
                  <a:lnTo>
                    <a:pt x="67" y="44"/>
                  </a:lnTo>
                  <a:lnTo>
                    <a:pt x="61" y="44"/>
                  </a:lnTo>
                  <a:lnTo>
                    <a:pt x="53" y="44"/>
                  </a:lnTo>
                  <a:lnTo>
                    <a:pt x="37" y="47"/>
                  </a:lnTo>
                  <a:lnTo>
                    <a:pt x="28" y="47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8" y="41"/>
                  </a:lnTo>
                  <a:lnTo>
                    <a:pt x="20" y="36"/>
                  </a:lnTo>
                  <a:lnTo>
                    <a:pt x="24" y="37"/>
                  </a:lnTo>
                  <a:lnTo>
                    <a:pt x="29" y="38"/>
                  </a:lnTo>
                  <a:lnTo>
                    <a:pt x="37" y="40"/>
                  </a:lnTo>
                  <a:lnTo>
                    <a:pt x="43" y="38"/>
                  </a:lnTo>
                  <a:lnTo>
                    <a:pt x="55" y="36"/>
                  </a:lnTo>
                  <a:lnTo>
                    <a:pt x="65" y="30"/>
                  </a:lnTo>
                  <a:lnTo>
                    <a:pt x="53" y="34"/>
                  </a:lnTo>
                  <a:lnTo>
                    <a:pt x="41" y="38"/>
                  </a:lnTo>
                  <a:lnTo>
                    <a:pt x="35" y="41"/>
                  </a:lnTo>
                  <a:lnTo>
                    <a:pt x="31" y="41"/>
                  </a:lnTo>
                  <a:lnTo>
                    <a:pt x="26" y="41"/>
                  </a:lnTo>
                  <a:lnTo>
                    <a:pt x="20" y="38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5"/>
                  </a:lnTo>
                  <a:lnTo>
                    <a:pt x="39" y="27"/>
                  </a:lnTo>
                  <a:lnTo>
                    <a:pt x="35" y="27"/>
                  </a:lnTo>
                  <a:lnTo>
                    <a:pt x="26" y="25"/>
                  </a:lnTo>
                  <a:lnTo>
                    <a:pt x="18" y="19"/>
                  </a:lnTo>
                  <a:lnTo>
                    <a:pt x="12" y="13"/>
                  </a:lnTo>
                  <a:lnTo>
                    <a:pt x="16" y="18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5"/>
                  </a:lnTo>
                  <a:lnTo>
                    <a:pt x="35" y="25"/>
                  </a:lnTo>
                  <a:lnTo>
                    <a:pt x="39" y="22"/>
                  </a:lnTo>
                  <a:lnTo>
                    <a:pt x="43" y="18"/>
                  </a:lnTo>
                  <a:lnTo>
                    <a:pt x="45" y="13"/>
                  </a:lnTo>
                  <a:lnTo>
                    <a:pt x="39" y="16"/>
                  </a:lnTo>
                  <a:lnTo>
                    <a:pt x="33" y="19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6" y="16"/>
                  </a:lnTo>
                  <a:lnTo>
                    <a:pt x="29" y="19"/>
                  </a:lnTo>
                  <a:lnTo>
                    <a:pt x="33" y="10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9" y="19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2702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59"/>
            <p:cNvSpPr>
              <a:spLocks noChangeShapeType="1"/>
            </p:cNvSpPr>
            <p:nvPr/>
          </p:nvSpPr>
          <p:spPr bwMode="auto">
            <a:xfrm flipV="1">
              <a:off x="2702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2649" y="1075"/>
              <a:ext cx="107" cy="105"/>
            </a:xfrm>
            <a:custGeom>
              <a:avLst/>
              <a:gdLst>
                <a:gd name="T0" fmla="*/ 61 w 107"/>
                <a:gd name="T1" fmla="*/ 73 h 108"/>
                <a:gd name="T2" fmla="*/ 83 w 107"/>
                <a:gd name="T3" fmla="*/ 70 h 108"/>
                <a:gd name="T4" fmla="*/ 101 w 107"/>
                <a:gd name="T5" fmla="*/ 63 h 108"/>
                <a:gd name="T6" fmla="*/ 73 w 107"/>
                <a:gd name="T7" fmla="*/ 67 h 108"/>
                <a:gd name="T8" fmla="*/ 46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7 w 107"/>
                <a:gd name="T23" fmla="*/ 69 h 108"/>
                <a:gd name="T24" fmla="*/ 73 w 107"/>
                <a:gd name="T25" fmla="*/ 66 h 108"/>
                <a:gd name="T26" fmla="*/ 107 w 107"/>
                <a:gd name="T27" fmla="*/ 54 h 108"/>
                <a:gd name="T28" fmla="*/ 9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69 w 107"/>
                <a:gd name="T41" fmla="*/ 56 h 108"/>
                <a:gd name="T42" fmla="*/ 95 w 107"/>
                <a:gd name="T43" fmla="*/ 53 h 108"/>
                <a:gd name="T44" fmla="*/ 101 w 107"/>
                <a:gd name="T45" fmla="*/ 51 h 108"/>
                <a:gd name="T46" fmla="*/ 93 w 107"/>
                <a:gd name="T47" fmla="*/ 51 h 108"/>
                <a:gd name="T48" fmla="*/ 55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6 w 107"/>
                <a:gd name="T59" fmla="*/ 47 h 108"/>
                <a:gd name="T60" fmla="*/ 65 w 107"/>
                <a:gd name="T61" fmla="*/ 46 h 108"/>
                <a:gd name="T62" fmla="*/ 83 w 107"/>
                <a:gd name="T63" fmla="*/ 44 h 108"/>
                <a:gd name="T64" fmla="*/ 97 w 107"/>
                <a:gd name="T65" fmla="*/ 34 h 108"/>
                <a:gd name="T66" fmla="*/ 81 w 107"/>
                <a:gd name="T67" fmla="*/ 42 h 108"/>
                <a:gd name="T68" fmla="*/ 55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57 w 107"/>
                <a:gd name="T79" fmla="*/ 44 h 108"/>
                <a:gd name="T80" fmla="*/ 69 w 107"/>
                <a:gd name="T81" fmla="*/ 30 h 108"/>
                <a:gd name="T82" fmla="*/ 61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7 w 107"/>
                <a:gd name="T93" fmla="*/ 28 h 108"/>
                <a:gd name="T94" fmla="*/ 61 w 107"/>
                <a:gd name="T95" fmla="*/ 24 h 108"/>
                <a:gd name="T96" fmla="*/ 69 w 107"/>
                <a:gd name="T97" fmla="*/ 18 h 108"/>
                <a:gd name="T98" fmla="*/ 65 w 107"/>
                <a:gd name="T99" fmla="*/ 18 h 108"/>
                <a:gd name="T100" fmla="*/ 51 w 107"/>
                <a:gd name="T101" fmla="*/ 21 h 108"/>
                <a:gd name="T102" fmla="*/ 46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57 w 107"/>
                <a:gd name="T113" fmla="*/ 0 h 108"/>
                <a:gd name="T114" fmla="*/ 59 w 107"/>
                <a:gd name="T115" fmla="*/ 15 h 108"/>
                <a:gd name="T116" fmla="*/ 53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6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6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2649" y="1075"/>
              <a:ext cx="107" cy="105"/>
            </a:xfrm>
            <a:custGeom>
              <a:avLst/>
              <a:gdLst>
                <a:gd name="T0" fmla="*/ 61 w 107"/>
                <a:gd name="T1" fmla="*/ 73 h 108"/>
                <a:gd name="T2" fmla="*/ 83 w 107"/>
                <a:gd name="T3" fmla="*/ 70 h 108"/>
                <a:gd name="T4" fmla="*/ 101 w 107"/>
                <a:gd name="T5" fmla="*/ 63 h 108"/>
                <a:gd name="T6" fmla="*/ 73 w 107"/>
                <a:gd name="T7" fmla="*/ 67 h 108"/>
                <a:gd name="T8" fmla="*/ 46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7 w 107"/>
                <a:gd name="T23" fmla="*/ 69 h 108"/>
                <a:gd name="T24" fmla="*/ 73 w 107"/>
                <a:gd name="T25" fmla="*/ 66 h 108"/>
                <a:gd name="T26" fmla="*/ 107 w 107"/>
                <a:gd name="T27" fmla="*/ 54 h 108"/>
                <a:gd name="T28" fmla="*/ 9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69 w 107"/>
                <a:gd name="T41" fmla="*/ 56 h 108"/>
                <a:gd name="T42" fmla="*/ 95 w 107"/>
                <a:gd name="T43" fmla="*/ 53 h 108"/>
                <a:gd name="T44" fmla="*/ 101 w 107"/>
                <a:gd name="T45" fmla="*/ 51 h 108"/>
                <a:gd name="T46" fmla="*/ 93 w 107"/>
                <a:gd name="T47" fmla="*/ 51 h 108"/>
                <a:gd name="T48" fmla="*/ 55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6 w 107"/>
                <a:gd name="T59" fmla="*/ 47 h 108"/>
                <a:gd name="T60" fmla="*/ 65 w 107"/>
                <a:gd name="T61" fmla="*/ 46 h 108"/>
                <a:gd name="T62" fmla="*/ 83 w 107"/>
                <a:gd name="T63" fmla="*/ 44 h 108"/>
                <a:gd name="T64" fmla="*/ 97 w 107"/>
                <a:gd name="T65" fmla="*/ 34 h 108"/>
                <a:gd name="T66" fmla="*/ 81 w 107"/>
                <a:gd name="T67" fmla="*/ 42 h 108"/>
                <a:gd name="T68" fmla="*/ 55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57 w 107"/>
                <a:gd name="T79" fmla="*/ 44 h 108"/>
                <a:gd name="T80" fmla="*/ 69 w 107"/>
                <a:gd name="T81" fmla="*/ 30 h 108"/>
                <a:gd name="T82" fmla="*/ 61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7 w 107"/>
                <a:gd name="T93" fmla="*/ 28 h 108"/>
                <a:gd name="T94" fmla="*/ 61 w 107"/>
                <a:gd name="T95" fmla="*/ 24 h 108"/>
                <a:gd name="T96" fmla="*/ 69 w 107"/>
                <a:gd name="T97" fmla="*/ 18 h 108"/>
                <a:gd name="T98" fmla="*/ 65 w 107"/>
                <a:gd name="T99" fmla="*/ 18 h 108"/>
                <a:gd name="T100" fmla="*/ 51 w 107"/>
                <a:gd name="T101" fmla="*/ 21 h 108"/>
                <a:gd name="T102" fmla="*/ 46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57 w 107"/>
                <a:gd name="T113" fmla="*/ 0 h 108"/>
                <a:gd name="T114" fmla="*/ 59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6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6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7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2773" y="1112"/>
              <a:ext cx="1" cy="83"/>
            </a:xfrm>
            <a:custGeom>
              <a:avLst/>
              <a:gdLst>
                <a:gd name="T0" fmla="*/ 0 w 1"/>
                <a:gd name="T1" fmla="*/ 65 h 85"/>
                <a:gd name="T2" fmla="*/ 0 w 1"/>
                <a:gd name="T3" fmla="*/ 0 h 85"/>
                <a:gd name="T4" fmla="*/ 0 w 1"/>
                <a:gd name="T5" fmla="*/ 65 h 85"/>
                <a:gd name="T6" fmla="*/ 0 60000 65536"/>
                <a:gd name="T7" fmla="*/ 0 60000 65536"/>
                <a:gd name="T8" fmla="*/ 0 60000 65536"/>
                <a:gd name="T9" fmla="*/ 0 w 1"/>
                <a:gd name="T10" fmla="*/ 0 h 85"/>
                <a:gd name="T11" fmla="*/ 1 w 1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5">
                  <a:moveTo>
                    <a:pt x="0" y="85"/>
                  </a:moveTo>
                  <a:lnTo>
                    <a:pt x="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3"/>
            <p:cNvSpPr>
              <a:spLocks noChangeShapeType="1"/>
            </p:cNvSpPr>
            <p:nvPr/>
          </p:nvSpPr>
          <p:spPr bwMode="auto">
            <a:xfrm flipV="1">
              <a:off x="2773" y="1112"/>
              <a:ext cx="1" cy="83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2720" y="1090"/>
              <a:ext cx="108" cy="92"/>
            </a:xfrm>
            <a:custGeom>
              <a:avLst/>
              <a:gdLst>
                <a:gd name="T0" fmla="*/ 71 w 107"/>
                <a:gd name="T1" fmla="*/ 66 h 94"/>
                <a:gd name="T2" fmla="*/ 93 w 107"/>
                <a:gd name="T3" fmla="*/ 64 h 94"/>
                <a:gd name="T4" fmla="*/ 111 w 107"/>
                <a:gd name="T5" fmla="*/ 60 h 94"/>
                <a:gd name="T6" fmla="*/ 83 w 107"/>
                <a:gd name="T7" fmla="*/ 63 h 94"/>
                <a:gd name="T8" fmla="*/ 46 w 107"/>
                <a:gd name="T9" fmla="*/ 65 h 94"/>
                <a:gd name="T10" fmla="*/ 22 w 107"/>
                <a:gd name="T11" fmla="*/ 64 h 94"/>
                <a:gd name="T12" fmla="*/ 6 w 107"/>
                <a:gd name="T13" fmla="*/ 60 h 94"/>
                <a:gd name="T14" fmla="*/ 0 w 107"/>
                <a:gd name="T15" fmla="*/ 57 h 94"/>
                <a:gd name="T16" fmla="*/ 20 w 107"/>
                <a:gd name="T17" fmla="*/ 60 h 94"/>
                <a:gd name="T18" fmla="*/ 38 w 107"/>
                <a:gd name="T19" fmla="*/ 63 h 94"/>
                <a:gd name="T20" fmla="*/ 48 w 107"/>
                <a:gd name="T21" fmla="*/ 63 h 94"/>
                <a:gd name="T22" fmla="*/ 83 w 107"/>
                <a:gd name="T23" fmla="*/ 62 h 94"/>
                <a:gd name="T24" fmla="*/ 117 w 107"/>
                <a:gd name="T25" fmla="*/ 54 h 94"/>
                <a:gd name="T26" fmla="*/ 103 w 107"/>
                <a:gd name="T27" fmla="*/ 53 h 94"/>
                <a:gd name="T28" fmla="*/ 53 w 107"/>
                <a:gd name="T29" fmla="*/ 57 h 94"/>
                <a:gd name="T30" fmla="*/ 26 w 107"/>
                <a:gd name="T31" fmla="*/ 58 h 94"/>
                <a:gd name="T32" fmla="*/ 6 w 107"/>
                <a:gd name="T33" fmla="*/ 53 h 94"/>
                <a:gd name="T34" fmla="*/ 0 w 107"/>
                <a:gd name="T35" fmla="*/ 48 h 94"/>
                <a:gd name="T36" fmla="*/ 53 w 107"/>
                <a:gd name="T37" fmla="*/ 54 h 94"/>
                <a:gd name="T38" fmla="*/ 93 w 107"/>
                <a:gd name="T39" fmla="*/ 55 h 94"/>
                <a:gd name="T40" fmla="*/ 109 w 107"/>
                <a:gd name="T41" fmla="*/ 53 h 94"/>
                <a:gd name="T42" fmla="*/ 111 w 107"/>
                <a:gd name="T43" fmla="*/ 50 h 94"/>
                <a:gd name="T44" fmla="*/ 91 w 107"/>
                <a:gd name="T45" fmla="*/ 50 h 94"/>
                <a:gd name="T46" fmla="*/ 44 w 107"/>
                <a:gd name="T47" fmla="*/ 54 h 94"/>
                <a:gd name="T48" fmla="*/ 30 w 107"/>
                <a:gd name="T49" fmla="*/ 50 h 94"/>
                <a:gd name="T50" fmla="*/ 28 w 107"/>
                <a:gd name="T51" fmla="*/ 42 h 94"/>
                <a:gd name="T52" fmla="*/ 28 w 107"/>
                <a:gd name="T53" fmla="*/ 36 h 94"/>
                <a:gd name="T54" fmla="*/ 46 w 107"/>
                <a:gd name="T55" fmla="*/ 42 h 94"/>
                <a:gd name="T56" fmla="*/ 75 w 107"/>
                <a:gd name="T57" fmla="*/ 42 h 94"/>
                <a:gd name="T58" fmla="*/ 93 w 107"/>
                <a:gd name="T59" fmla="*/ 38 h 94"/>
                <a:gd name="T60" fmla="*/ 107 w 107"/>
                <a:gd name="T61" fmla="*/ 29 h 94"/>
                <a:gd name="T62" fmla="*/ 91 w 107"/>
                <a:gd name="T63" fmla="*/ 35 h 94"/>
                <a:gd name="T64" fmla="*/ 65 w 107"/>
                <a:gd name="T65" fmla="*/ 45 h 94"/>
                <a:gd name="T66" fmla="*/ 38 w 107"/>
                <a:gd name="T67" fmla="*/ 45 h 94"/>
                <a:gd name="T68" fmla="*/ 30 w 107"/>
                <a:gd name="T69" fmla="*/ 41 h 94"/>
                <a:gd name="T70" fmla="*/ 20 w 107"/>
                <a:gd name="T71" fmla="*/ 33 h 94"/>
                <a:gd name="T72" fmla="*/ 30 w 107"/>
                <a:gd name="T73" fmla="*/ 33 h 94"/>
                <a:gd name="T74" fmla="*/ 67 w 107"/>
                <a:gd name="T75" fmla="*/ 38 h 94"/>
                <a:gd name="T76" fmla="*/ 79 w 107"/>
                <a:gd name="T77" fmla="*/ 24 h 94"/>
                <a:gd name="T78" fmla="*/ 71 w 107"/>
                <a:gd name="T79" fmla="*/ 26 h 94"/>
                <a:gd name="T80" fmla="*/ 46 w 107"/>
                <a:gd name="T81" fmla="*/ 26 h 94"/>
                <a:gd name="T82" fmla="*/ 28 w 107"/>
                <a:gd name="T83" fmla="*/ 23 h 94"/>
                <a:gd name="T84" fmla="*/ 18 w 107"/>
                <a:gd name="T85" fmla="*/ 18 h 94"/>
                <a:gd name="T86" fmla="*/ 32 w 107"/>
                <a:gd name="T87" fmla="*/ 23 h 94"/>
                <a:gd name="T88" fmla="*/ 48 w 107"/>
                <a:gd name="T89" fmla="*/ 24 h 94"/>
                <a:gd name="T90" fmla="*/ 71 w 107"/>
                <a:gd name="T91" fmla="*/ 23 h 94"/>
                <a:gd name="T92" fmla="*/ 79 w 107"/>
                <a:gd name="T93" fmla="*/ 17 h 94"/>
                <a:gd name="T94" fmla="*/ 69 w 107"/>
                <a:gd name="T95" fmla="*/ 22 h 94"/>
                <a:gd name="T96" fmla="*/ 51 w 107"/>
                <a:gd name="T97" fmla="*/ 23 h 94"/>
                <a:gd name="T98" fmla="*/ 44 w 107"/>
                <a:gd name="T99" fmla="*/ 17 h 94"/>
                <a:gd name="T100" fmla="*/ 38 w 107"/>
                <a:gd name="T101" fmla="*/ 5 h 94"/>
                <a:gd name="T102" fmla="*/ 36 w 107"/>
                <a:gd name="T103" fmla="*/ 17 h 94"/>
                <a:gd name="T104" fmla="*/ 44 w 107"/>
                <a:gd name="T105" fmla="*/ 23 h 94"/>
                <a:gd name="T106" fmla="*/ 51 w 107"/>
                <a:gd name="T107" fmla="*/ 14 h 94"/>
                <a:gd name="T108" fmla="*/ 67 w 107"/>
                <a:gd name="T109" fmla="*/ 0 h 94"/>
                <a:gd name="T110" fmla="*/ 69 w 107"/>
                <a:gd name="T111" fmla="*/ 23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"/>
                <a:gd name="T169" fmla="*/ 0 h 94"/>
                <a:gd name="T170" fmla="*/ 107 w 107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" h="94">
                  <a:moveTo>
                    <a:pt x="53" y="94"/>
                  </a:moveTo>
                  <a:lnTo>
                    <a:pt x="61" y="83"/>
                  </a:lnTo>
                  <a:lnTo>
                    <a:pt x="83" y="79"/>
                  </a:lnTo>
                  <a:lnTo>
                    <a:pt x="93" y="76"/>
                  </a:lnTo>
                  <a:lnTo>
                    <a:pt x="101" y="71"/>
                  </a:lnTo>
                  <a:lnTo>
                    <a:pt x="73" y="76"/>
                  </a:lnTo>
                  <a:lnTo>
                    <a:pt x="59" y="79"/>
                  </a:lnTo>
                  <a:lnTo>
                    <a:pt x="46" y="80"/>
                  </a:lnTo>
                  <a:lnTo>
                    <a:pt x="34" y="82"/>
                  </a:lnTo>
                  <a:lnTo>
                    <a:pt x="22" y="79"/>
                  </a:lnTo>
                  <a:lnTo>
                    <a:pt x="10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20" y="70"/>
                  </a:lnTo>
                  <a:lnTo>
                    <a:pt x="28" y="73"/>
                  </a:lnTo>
                  <a:lnTo>
                    <a:pt x="38" y="76"/>
                  </a:lnTo>
                  <a:lnTo>
                    <a:pt x="48" y="77"/>
                  </a:lnTo>
                  <a:lnTo>
                    <a:pt x="55" y="77"/>
                  </a:lnTo>
                  <a:lnTo>
                    <a:pt x="73" y="74"/>
                  </a:lnTo>
                  <a:lnTo>
                    <a:pt x="91" y="70"/>
                  </a:lnTo>
                  <a:lnTo>
                    <a:pt x="107" y="64"/>
                  </a:lnTo>
                  <a:lnTo>
                    <a:pt x="93" y="63"/>
                  </a:lnTo>
                  <a:lnTo>
                    <a:pt x="79" y="64"/>
                  </a:lnTo>
                  <a:lnTo>
                    <a:pt x="53" y="67"/>
                  </a:lnTo>
                  <a:lnTo>
                    <a:pt x="40" y="68"/>
                  </a:lnTo>
                  <a:lnTo>
                    <a:pt x="26" y="68"/>
                  </a:lnTo>
                  <a:lnTo>
                    <a:pt x="12" y="65"/>
                  </a:lnTo>
                  <a:lnTo>
                    <a:pt x="6" y="63"/>
                  </a:lnTo>
                  <a:lnTo>
                    <a:pt x="0" y="58"/>
                  </a:lnTo>
                  <a:lnTo>
                    <a:pt x="22" y="61"/>
                  </a:lnTo>
                  <a:lnTo>
                    <a:pt x="53" y="64"/>
                  </a:lnTo>
                  <a:lnTo>
                    <a:pt x="69" y="65"/>
                  </a:lnTo>
                  <a:lnTo>
                    <a:pt x="83" y="65"/>
                  </a:lnTo>
                  <a:lnTo>
                    <a:pt x="95" y="64"/>
                  </a:lnTo>
                  <a:lnTo>
                    <a:pt x="99" y="63"/>
                  </a:lnTo>
                  <a:lnTo>
                    <a:pt x="101" y="60"/>
                  </a:lnTo>
                  <a:lnTo>
                    <a:pt x="93" y="60"/>
                  </a:lnTo>
                  <a:lnTo>
                    <a:pt x="81" y="60"/>
                  </a:lnTo>
                  <a:lnTo>
                    <a:pt x="55" y="63"/>
                  </a:lnTo>
                  <a:lnTo>
                    <a:pt x="44" y="64"/>
                  </a:lnTo>
                  <a:lnTo>
                    <a:pt x="34" y="61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8" y="46"/>
                  </a:lnTo>
                  <a:lnTo>
                    <a:pt x="36" y="51"/>
                  </a:lnTo>
                  <a:lnTo>
                    <a:pt x="46" y="52"/>
                  </a:lnTo>
                  <a:lnTo>
                    <a:pt x="55" y="52"/>
                  </a:lnTo>
                  <a:lnTo>
                    <a:pt x="65" y="52"/>
                  </a:lnTo>
                  <a:lnTo>
                    <a:pt x="73" y="51"/>
                  </a:lnTo>
                  <a:lnTo>
                    <a:pt x="83" y="48"/>
                  </a:lnTo>
                  <a:lnTo>
                    <a:pt x="91" y="43"/>
                  </a:lnTo>
                  <a:lnTo>
                    <a:pt x="97" y="39"/>
                  </a:lnTo>
                  <a:lnTo>
                    <a:pt x="81" y="45"/>
                  </a:lnTo>
                  <a:lnTo>
                    <a:pt x="63" y="52"/>
                  </a:lnTo>
                  <a:lnTo>
                    <a:pt x="55" y="55"/>
                  </a:lnTo>
                  <a:lnTo>
                    <a:pt x="46" y="55"/>
                  </a:lnTo>
                  <a:lnTo>
                    <a:pt x="38" y="55"/>
                  </a:lnTo>
                  <a:lnTo>
                    <a:pt x="30" y="51"/>
                  </a:lnTo>
                  <a:lnTo>
                    <a:pt x="22" y="46"/>
                  </a:lnTo>
                  <a:lnTo>
                    <a:pt x="20" y="43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57" y="48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61" y="36"/>
                  </a:lnTo>
                  <a:lnTo>
                    <a:pt x="53" y="36"/>
                  </a:lnTo>
                  <a:lnTo>
                    <a:pt x="46" y="36"/>
                  </a:lnTo>
                  <a:lnTo>
                    <a:pt x="40" y="33"/>
                  </a:lnTo>
                  <a:lnTo>
                    <a:pt x="28" y="25"/>
                  </a:lnTo>
                  <a:lnTo>
                    <a:pt x="18" y="18"/>
                  </a:lnTo>
                  <a:lnTo>
                    <a:pt x="24" y="25"/>
                  </a:lnTo>
                  <a:lnTo>
                    <a:pt x="32" y="30"/>
                  </a:lnTo>
                  <a:lnTo>
                    <a:pt x="40" y="33"/>
                  </a:lnTo>
                  <a:lnTo>
                    <a:pt x="48" y="34"/>
                  </a:lnTo>
                  <a:lnTo>
                    <a:pt x="53" y="33"/>
                  </a:lnTo>
                  <a:lnTo>
                    <a:pt x="61" y="30"/>
                  </a:lnTo>
                  <a:lnTo>
                    <a:pt x="65" y="24"/>
                  </a:lnTo>
                  <a:lnTo>
                    <a:pt x="69" y="17"/>
                  </a:lnTo>
                  <a:lnTo>
                    <a:pt x="59" y="22"/>
                  </a:lnTo>
                  <a:lnTo>
                    <a:pt x="51" y="27"/>
                  </a:lnTo>
                  <a:lnTo>
                    <a:pt x="46" y="21"/>
                  </a:lnTo>
                  <a:lnTo>
                    <a:pt x="44" y="17"/>
                  </a:lnTo>
                  <a:lnTo>
                    <a:pt x="38" y="5"/>
                  </a:lnTo>
                  <a:lnTo>
                    <a:pt x="36" y="11"/>
                  </a:lnTo>
                  <a:lnTo>
                    <a:pt x="36" y="17"/>
                  </a:lnTo>
                  <a:lnTo>
                    <a:pt x="40" y="22"/>
                  </a:lnTo>
                  <a:lnTo>
                    <a:pt x="44" y="27"/>
                  </a:lnTo>
                  <a:lnTo>
                    <a:pt x="51" y="14"/>
                  </a:lnTo>
                  <a:lnTo>
                    <a:pt x="57" y="0"/>
                  </a:lnTo>
                  <a:lnTo>
                    <a:pt x="59" y="12"/>
                  </a:lnTo>
                  <a:lnTo>
                    <a:pt x="59" y="25"/>
                  </a:lnTo>
                  <a:lnTo>
                    <a:pt x="53" y="9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2720" y="1090"/>
              <a:ext cx="108" cy="92"/>
            </a:xfrm>
            <a:custGeom>
              <a:avLst/>
              <a:gdLst>
                <a:gd name="T0" fmla="*/ 71 w 107"/>
                <a:gd name="T1" fmla="*/ 66 h 94"/>
                <a:gd name="T2" fmla="*/ 93 w 107"/>
                <a:gd name="T3" fmla="*/ 64 h 94"/>
                <a:gd name="T4" fmla="*/ 111 w 107"/>
                <a:gd name="T5" fmla="*/ 60 h 94"/>
                <a:gd name="T6" fmla="*/ 83 w 107"/>
                <a:gd name="T7" fmla="*/ 63 h 94"/>
                <a:gd name="T8" fmla="*/ 46 w 107"/>
                <a:gd name="T9" fmla="*/ 65 h 94"/>
                <a:gd name="T10" fmla="*/ 22 w 107"/>
                <a:gd name="T11" fmla="*/ 64 h 94"/>
                <a:gd name="T12" fmla="*/ 6 w 107"/>
                <a:gd name="T13" fmla="*/ 60 h 94"/>
                <a:gd name="T14" fmla="*/ 0 w 107"/>
                <a:gd name="T15" fmla="*/ 57 h 94"/>
                <a:gd name="T16" fmla="*/ 20 w 107"/>
                <a:gd name="T17" fmla="*/ 60 h 94"/>
                <a:gd name="T18" fmla="*/ 38 w 107"/>
                <a:gd name="T19" fmla="*/ 63 h 94"/>
                <a:gd name="T20" fmla="*/ 48 w 107"/>
                <a:gd name="T21" fmla="*/ 63 h 94"/>
                <a:gd name="T22" fmla="*/ 83 w 107"/>
                <a:gd name="T23" fmla="*/ 62 h 94"/>
                <a:gd name="T24" fmla="*/ 117 w 107"/>
                <a:gd name="T25" fmla="*/ 54 h 94"/>
                <a:gd name="T26" fmla="*/ 103 w 107"/>
                <a:gd name="T27" fmla="*/ 53 h 94"/>
                <a:gd name="T28" fmla="*/ 53 w 107"/>
                <a:gd name="T29" fmla="*/ 57 h 94"/>
                <a:gd name="T30" fmla="*/ 26 w 107"/>
                <a:gd name="T31" fmla="*/ 58 h 94"/>
                <a:gd name="T32" fmla="*/ 6 w 107"/>
                <a:gd name="T33" fmla="*/ 53 h 94"/>
                <a:gd name="T34" fmla="*/ 0 w 107"/>
                <a:gd name="T35" fmla="*/ 48 h 94"/>
                <a:gd name="T36" fmla="*/ 53 w 107"/>
                <a:gd name="T37" fmla="*/ 54 h 94"/>
                <a:gd name="T38" fmla="*/ 93 w 107"/>
                <a:gd name="T39" fmla="*/ 55 h 94"/>
                <a:gd name="T40" fmla="*/ 109 w 107"/>
                <a:gd name="T41" fmla="*/ 53 h 94"/>
                <a:gd name="T42" fmla="*/ 111 w 107"/>
                <a:gd name="T43" fmla="*/ 50 h 94"/>
                <a:gd name="T44" fmla="*/ 91 w 107"/>
                <a:gd name="T45" fmla="*/ 50 h 94"/>
                <a:gd name="T46" fmla="*/ 44 w 107"/>
                <a:gd name="T47" fmla="*/ 54 h 94"/>
                <a:gd name="T48" fmla="*/ 30 w 107"/>
                <a:gd name="T49" fmla="*/ 50 h 94"/>
                <a:gd name="T50" fmla="*/ 28 w 107"/>
                <a:gd name="T51" fmla="*/ 42 h 94"/>
                <a:gd name="T52" fmla="*/ 28 w 107"/>
                <a:gd name="T53" fmla="*/ 36 h 94"/>
                <a:gd name="T54" fmla="*/ 46 w 107"/>
                <a:gd name="T55" fmla="*/ 42 h 94"/>
                <a:gd name="T56" fmla="*/ 75 w 107"/>
                <a:gd name="T57" fmla="*/ 42 h 94"/>
                <a:gd name="T58" fmla="*/ 93 w 107"/>
                <a:gd name="T59" fmla="*/ 38 h 94"/>
                <a:gd name="T60" fmla="*/ 107 w 107"/>
                <a:gd name="T61" fmla="*/ 29 h 94"/>
                <a:gd name="T62" fmla="*/ 91 w 107"/>
                <a:gd name="T63" fmla="*/ 35 h 94"/>
                <a:gd name="T64" fmla="*/ 65 w 107"/>
                <a:gd name="T65" fmla="*/ 45 h 94"/>
                <a:gd name="T66" fmla="*/ 38 w 107"/>
                <a:gd name="T67" fmla="*/ 45 h 94"/>
                <a:gd name="T68" fmla="*/ 30 w 107"/>
                <a:gd name="T69" fmla="*/ 41 h 94"/>
                <a:gd name="T70" fmla="*/ 20 w 107"/>
                <a:gd name="T71" fmla="*/ 33 h 94"/>
                <a:gd name="T72" fmla="*/ 30 w 107"/>
                <a:gd name="T73" fmla="*/ 33 h 94"/>
                <a:gd name="T74" fmla="*/ 67 w 107"/>
                <a:gd name="T75" fmla="*/ 38 h 94"/>
                <a:gd name="T76" fmla="*/ 79 w 107"/>
                <a:gd name="T77" fmla="*/ 24 h 94"/>
                <a:gd name="T78" fmla="*/ 71 w 107"/>
                <a:gd name="T79" fmla="*/ 26 h 94"/>
                <a:gd name="T80" fmla="*/ 46 w 107"/>
                <a:gd name="T81" fmla="*/ 26 h 94"/>
                <a:gd name="T82" fmla="*/ 28 w 107"/>
                <a:gd name="T83" fmla="*/ 23 h 94"/>
                <a:gd name="T84" fmla="*/ 18 w 107"/>
                <a:gd name="T85" fmla="*/ 18 h 94"/>
                <a:gd name="T86" fmla="*/ 32 w 107"/>
                <a:gd name="T87" fmla="*/ 23 h 94"/>
                <a:gd name="T88" fmla="*/ 48 w 107"/>
                <a:gd name="T89" fmla="*/ 24 h 94"/>
                <a:gd name="T90" fmla="*/ 71 w 107"/>
                <a:gd name="T91" fmla="*/ 23 h 94"/>
                <a:gd name="T92" fmla="*/ 79 w 107"/>
                <a:gd name="T93" fmla="*/ 17 h 94"/>
                <a:gd name="T94" fmla="*/ 69 w 107"/>
                <a:gd name="T95" fmla="*/ 22 h 94"/>
                <a:gd name="T96" fmla="*/ 51 w 107"/>
                <a:gd name="T97" fmla="*/ 23 h 94"/>
                <a:gd name="T98" fmla="*/ 44 w 107"/>
                <a:gd name="T99" fmla="*/ 17 h 94"/>
                <a:gd name="T100" fmla="*/ 38 w 107"/>
                <a:gd name="T101" fmla="*/ 5 h 94"/>
                <a:gd name="T102" fmla="*/ 36 w 107"/>
                <a:gd name="T103" fmla="*/ 17 h 94"/>
                <a:gd name="T104" fmla="*/ 44 w 107"/>
                <a:gd name="T105" fmla="*/ 23 h 94"/>
                <a:gd name="T106" fmla="*/ 51 w 107"/>
                <a:gd name="T107" fmla="*/ 14 h 94"/>
                <a:gd name="T108" fmla="*/ 67 w 107"/>
                <a:gd name="T109" fmla="*/ 0 h 94"/>
                <a:gd name="T110" fmla="*/ 69 w 107"/>
                <a:gd name="T111" fmla="*/ 23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"/>
                <a:gd name="T169" fmla="*/ 0 h 94"/>
                <a:gd name="T170" fmla="*/ 107 w 107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" h="94">
                  <a:moveTo>
                    <a:pt x="53" y="94"/>
                  </a:moveTo>
                  <a:lnTo>
                    <a:pt x="61" y="83"/>
                  </a:lnTo>
                  <a:lnTo>
                    <a:pt x="83" y="79"/>
                  </a:lnTo>
                  <a:lnTo>
                    <a:pt x="93" y="76"/>
                  </a:lnTo>
                  <a:lnTo>
                    <a:pt x="101" y="71"/>
                  </a:lnTo>
                  <a:lnTo>
                    <a:pt x="73" y="76"/>
                  </a:lnTo>
                  <a:lnTo>
                    <a:pt x="59" y="79"/>
                  </a:lnTo>
                  <a:lnTo>
                    <a:pt x="46" y="80"/>
                  </a:lnTo>
                  <a:lnTo>
                    <a:pt x="34" y="82"/>
                  </a:lnTo>
                  <a:lnTo>
                    <a:pt x="22" y="79"/>
                  </a:lnTo>
                  <a:lnTo>
                    <a:pt x="10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20" y="70"/>
                  </a:lnTo>
                  <a:lnTo>
                    <a:pt x="28" y="73"/>
                  </a:lnTo>
                  <a:lnTo>
                    <a:pt x="38" y="76"/>
                  </a:lnTo>
                  <a:lnTo>
                    <a:pt x="48" y="77"/>
                  </a:lnTo>
                  <a:lnTo>
                    <a:pt x="55" y="77"/>
                  </a:lnTo>
                  <a:lnTo>
                    <a:pt x="73" y="74"/>
                  </a:lnTo>
                  <a:lnTo>
                    <a:pt x="91" y="70"/>
                  </a:lnTo>
                  <a:lnTo>
                    <a:pt x="107" y="64"/>
                  </a:lnTo>
                  <a:lnTo>
                    <a:pt x="93" y="63"/>
                  </a:lnTo>
                  <a:lnTo>
                    <a:pt x="79" y="64"/>
                  </a:lnTo>
                  <a:lnTo>
                    <a:pt x="53" y="67"/>
                  </a:lnTo>
                  <a:lnTo>
                    <a:pt x="40" y="68"/>
                  </a:lnTo>
                  <a:lnTo>
                    <a:pt x="26" y="68"/>
                  </a:lnTo>
                  <a:lnTo>
                    <a:pt x="12" y="65"/>
                  </a:lnTo>
                  <a:lnTo>
                    <a:pt x="6" y="63"/>
                  </a:lnTo>
                  <a:lnTo>
                    <a:pt x="0" y="58"/>
                  </a:lnTo>
                  <a:lnTo>
                    <a:pt x="22" y="61"/>
                  </a:lnTo>
                  <a:lnTo>
                    <a:pt x="53" y="64"/>
                  </a:lnTo>
                  <a:lnTo>
                    <a:pt x="69" y="65"/>
                  </a:lnTo>
                  <a:lnTo>
                    <a:pt x="83" y="65"/>
                  </a:lnTo>
                  <a:lnTo>
                    <a:pt x="95" y="64"/>
                  </a:lnTo>
                  <a:lnTo>
                    <a:pt x="99" y="63"/>
                  </a:lnTo>
                  <a:lnTo>
                    <a:pt x="101" y="60"/>
                  </a:lnTo>
                  <a:lnTo>
                    <a:pt x="93" y="60"/>
                  </a:lnTo>
                  <a:lnTo>
                    <a:pt x="81" y="60"/>
                  </a:lnTo>
                  <a:lnTo>
                    <a:pt x="55" y="63"/>
                  </a:lnTo>
                  <a:lnTo>
                    <a:pt x="44" y="64"/>
                  </a:lnTo>
                  <a:lnTo>
                    <a:pt x="34" y="61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8" y="46"/>
                  </a:lnTo>
                  <a:lnTo>
                    <a:pt x="36" y="51"/>
                  </a:lnTo>
                  <a:lnTo>
                    <a:pt x="46" y="52"/>
                  </a:lnTo>
                  <a:lnTo>
                    <a:pt x="55" y="52"/>
                  </a:lnTo>
                  <a:lnTo>
                    <a:pt x="65" y="52"/>
                  </a:lnTo>
                  <a:lnTo>
                    <a:pt x="73" y="51"/>
                  </a:lnTo>
                  <a:lnTo>
                    <a:pt x="83" y="48"/>
                  </a:lnTo>
                  <a:lnTo>
                    <a:pt x="91" y="43"/>
                  </a:lnTo>
                  <a:lnTo>
                    <a:pt x="97" y="39"/>
                  </a:lnTo>
                  <a:lnTo>
                    <a:pt x="81" y="45"/>
                  </a:lnTo>
                  <a:lnTo>
                    <a:pt x="63" y="52"/>
                  </a:lnTo>
                  <a:lnTo>
                    <a:pt x="55" y="55"/>
                  </a:lnTo>
                  <a:lnTo>
                    <a:pt x="46" y="55"/>
                  </a:lnTo>
                  <a:lnTo>
                    <a:pt x="38" y="55"/>
                  </a:lnTo>
                  <a:lnTo>
                    <a:pt x="30" y="51"/>
                  </a:lnTo>
                  <a:lnTo>
                    <a:pt x="22" y="46"/>
                  </a:lnTo>
                  <a:lnTo>
                    <a:pt x="20" y="43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57" y="48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61" y="36"/>
                  </a:lnTo>
                  <a:lnTo>
                    <a:pt x="53" y="36"/>
                  </a:lnTo>
                  <a:lnTo>
                    <a:pt x="46" y="36"/>
                  </a:lnTo>
                  <a:lnTo>
                    <a:pt x="40" y="33"/>
                  </a:lnTo>
                  <a:lnTo>
                    <a:pt x="28" y="25"/>
                  </a:lnTo>
                  <a:lnTo>
                    <a:pt x="18" y="18"/>
                  </a:lnTo>
                  <a:lnTo>
                    <a:pt x="24" y="25"/>
                  </a:lnTo>
                  <a:lnTo>
                    <a:pt x="32" y="30"/>
                  </a:lnTo>
                  <a:lnTo>
                    <a:pt x="40" y="33"/>
                  </a:lnTo>
                  <a:lnTo>
                    <a:pt x="48" y="34"/>
                  </a:lnTo>
                  <a:lnTo>
                    <a:pt x="53" y="33"/>
                  </a:lnTo>
                  <a:lnTo>
                    <a:pt x="61" y="30"/>
                  </a:lnTo>
                  <a:lnTo>
                    <a:pt x="65" y="24"/>
                  </a:lnTo>
                  <a:lnTo>
                    <a:pt x="69" y="17"/>
                  </a:lnTo>
                  <a:lnTo>
                    <a:pt x="59" y="22"/>
                  </a:lnTo>
                  <a:lnTo>
                    <a:pt x="51" y="27"/>
                  </a:lnTo>
                  <a:lnTo>
                    <a:pt x="46" y="21"/>
                  </a:lnTo>
                  <a:lnTo>
                    <a:pt x="44" y="17"/>
                  </a:lnTo>
                  <a:lnTo>
                    <a:pt x="38" y="5"/>
                  </a:lnTo>
                  <a:lnTo>
                    <a:pt x="36" y="11"/>
                  </a:lnTo>
                  <a:lnTo>
                    <a:pt x="36" y="17"/>
                  </a:lnTo>
                  <a:lnTo>
                    <a:pt x="40" y="22"/>
                  </a:lnTo>
                  <a:lnTo>
                    <a:pt x="44" y="27"/>
                  </a:lnTo>
                  <a:lnTo>
                    <a:pt x="51" y="14"/>
                  </a:lnTo>
                  <a:lnTo>
                    <a:pt x="57" y="0"/>
                  </a:lnTo>
                  <a:lnTo>
                    <a:pt x="59" y="12"/>
                  </a:lnTo>
                  <a:lnTo>
                    <a:pt x="59" y="25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2916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67"/>
            <p:cNvSpPr>
              <a:spLocks noChangeShapeType="1"/>
            </p:cNvSpPr>
            <p:nvPr/>
          </p:nvSpPr>
          <p:spPr bwMode="auto">
            <a:xfrm flipV="1">
              <a:off x="2916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2863" y="1075"/>
              <a:ext cx="108" cy="105"/>
            </a:xfrm>
            <a:custGeom>
              <a:avLst/>
              <a:gdLst>
                <a:gd name="T0" fmla="*/ 71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3 w 107"/>
                <a:gd name="T7" fmla="*/ 67 h 108"/>
                <a:gd name="T8" fmla="*/ 46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8 w 107"/>
                <a:gd name="T23" fmla="*/ 69 h 108"/>
                <a:gd name="T24" fmla="*/ 83 w 107"/>
                <a:gd name="T25" fmla="*/ 66 h 108"/>
                <a:gd name="T26" fmla="*/ 117 w 107"/>
                <a:gd name="T27" fmla="*/ 54 h 108"/>
                <a:gd name="T28" fmla="*/ 10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79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5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6 w 107"/>
                <a:gd name="T59" fmla="*/ 47 h 108"/>
                <a:gd name="T60" fmla="*/ 75 w 107"/>
                <a:gd name="T61" fmla="*/ 46 h 108"/>
                <a:gd name="T62" fmla="*/ 93 w 107"/>
                <a:gd name="T63" fmla="*/ 44 h 108"/>
                <a:gd name="T64" fmla="*/ 107 w 107"/>
                <a:gd name="T65" fmla="*/ 34 h 108"/>
                <a:gd name="T66" fmla="*/ 91 w 107"/>
                <a:gd name="T67" fmla="*/ 42 h 108"/>
                <a:gd name="T68" fmla="*/ 65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7 w 107"/>
                <a:gd name="T79" fmla="*/ 44 h 108"/>
                <a:gd name="T80" fmla="*/ 79 w 107"/>
                <a:gd name="T81" fmla="*/ 30 h 108"/>
                <a:gd name="T82" fmla="*/ 71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71 w 107"/>
                <a:gd name="T95" fmla="*/ 24 h 108"/>
                <a:gd name="T96" fmla="*/ 79 w 107"/>
                <a:gd name="T97" fmla="*/ 18 h 108"/>
                <a:gd name="T98" fmla="*/ 75 w 107"/>
                <a:gd name="T99" fmla="*/ 18 h 108"/>
                <a:gd name="T100" fmla="*/ 51 w 107"/>
                <a:gd name="T101" fmla="*/ 21 h 108"/>
                <a:gd name="T102" fmla="*/ 46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67 w 107"/>
                <a:gd name="T113" fmla="*/ 0 h 108"/>
                <a:gd name="T114" fmla="*/ 69 w 107"/>
                <a:gd name="T115" fmla="*/ 15 h 108"/>
                <a:gd name="T116" fmla="*/ 53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6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8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6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2863" y="1075"/>
              <a:ext cx="108" cy="105"/>
            </a:xfrm>
            <a:custGeom>
              <a:avLst/>
              <a:gdLst>
                <a:gd name="T0" fmla="*/ 71 w 107"/>
                <a:gd name="T1" fmla="*/ 73 h 108"/>
                <a:gd name="T2" fmla="*/ 93 w 107"/>
                <a:gd name="T3" fmla="*/ 70 h 108"/>
                <a:gd name="T4" fmla="*/ 111 w 107"/>
                <a:gd name="T5" fmla="*/ 63 h 108"/>
                <a:gd name="T6" fmla="*/ 83 w 107"/>
                <a:gd name="T7" fmla="*/ 67 h 108"/>
                <a:gd name="T8" fmla="*/ 46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8 w 107"/>
                <a:gd name="T23" fmla="*/ 69 h 108"/>
                <a:gd name="T24" fmla="*/ 83 w 107"/>
                <a:gd name="T25" fmla="*/ 66 h 108"/>
                <a:gd name="T26" fmla="*/ 117 w 107"/>
                <a:gd name="T27" fmla="*/ 54 h 108"/>
                <a:gd name="T28" fmla="*/ 103 w 107"/>
                <a:gd name="T29" fmla="*/ 53 h 108"/>
                <a:gd name="T30" fmla="*/ 53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79 w 107"/>
                <a:gd name="T41" fmla="*/ 56 h 108"/>
                <a:gd name="T42" fmla="*/ 105 w 107"/>
                <a:gd name="T43" fmla="*/ 53 h 108"/>
                <a:gd name="T44" fmla="*/ 111 w 107"/>
                <a:gd name="T45" fmla="*/ 51 h 108"/>
                <a:gd name="T46" fmla="*/ 103 w 107"/>
                <a:gd name="T47" fmla="*/ 51 h 108"/>
                <a:gd name="T48" fmla="*/ 65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6 w 107"/>
                <a:gd name="T59" fmla="*/ 47 h 108"/>
                <a:gd name="T60" fmla="*/ 75 w 107"/>
                <a:gd name="T61" fmla="*/ 46 h 108"/>
                <a:gd name="T62" fmla="*/ 93 w 107"/>
                <a:gd name="T63" fmla="*/ 44 h 108"/>
                <a:gd name="T64" fmla="*/ 107 w 107"/>
                <a:gd name="T65" fmla="*/ 34 h 108"/>
                <a:gd name="T66" fmla="*/ 91 w 107"/>
                <a:gd name="T67" fmla="*/ 42 h 108"/>
                <a:gd name="T68" fmla="*/ 65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67 w 107"/>
                <a:gd name="T79" fmla="*/ 44 h 108"/>
                <a:gd name="T80" fmla="*/ 79 w 107"/>
                <a:gd name="T81" fmla="*/ 30 h 108"/>
                <a:gd name="T82" fmla="*/ 71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71 w 107"/>
                <a:gd name="T95" fmla="*/ 24 h 108"/>
                <a:gd name="T96" fmla="*/ 79 w 107"/>
                <a:gd name="T97" fmla="*/ 18 h 108"/>
                <a:gd name="T98" fmla="*/ 75 w 107"/>
                <a:gd name="T99" fmla="*/ 18 h 108"/>
                <a:gd name="T100" fmla="*/ 51 w 107"/>
                <a:gd name="T101" fmla="*/ 21 h 108"/>
                <a:gd name="T102" fmla="*/ 46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67 w 107"/>
                <a:gd name="T113" fmla="*/ 0 h 108"/>
                <a:gd name="T114" fmla="*/ 69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3" y="108"/>
                  </a:moveTo>
                  <a:lnTo>
                    <a:pt x="61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6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8" y="89"/>
                  </a:lnTo>
                  <a:lnTo>
                    <a:pt x="55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3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3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5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6" y="61"/>
                  </a:lnTo>
                  <a:lnTo>
                    <a:pt x="55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3" y="61"/>
                  </a:lnTo>
                  <a:lnTo>
                    <a:pt x="55" y="64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7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59" y="25"/>
                  </a:lnTo>
                  <a:lnTo>
                    <a:pt x="51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1" y="16"/>
                  </a:lnTo>
                  <a:lnTo>
                    <a:pt x="57" y="0"/>
                  </a:lnTo>
                  <a:lnTo>
                    <a:pt x="59" y="15"/>
                  </a:lnTo>
                  <a:lnTo>
                    <a:pt x="59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2988" y="1081"/>
              <a:ext cx="1" cy="114"/>
            </a:xfrm>
            <a:custGeom>
              <a:avLst/>
              <a:gdLst>
                <a:gd name="T0" fmla="*/ 0 w 1"/>
                <a:gd name="T1" fmla="*/ 90 h 117"/>
                <a:gd name="T2" fmla="*/ 0 w 1"/>
                <a:gd name="T3" fmla="*/ 0 h 117"/>
                <a:gd name="T4" fmla="*/ 0 w 1"/>
                <a:gd name="T5" fmla="*/ 90 h 117"/>
                <a:gd name="T6" fmla="*/ 0 60000 65536"/>
                <a:gd name="T7" fmla="*/ 0 60000 65536"/>
                <a:gd name="T8" fmla="*/ 0 60000 65536"/>
                <a:gd name="T9" fmla="*/ 0 w 1"/>
                <a:gd name="T10" fmla="*/ 0 h 117"/>
                <a:gd name="T11" fmla="*/ 1 w 1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7">
                  <a:moveTo>
                    <a:pt x="0" y="117"/>
                  </a:moveTo>
                  <a:lnTo>
                    <a:pt x="0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71"/>
            <p:cNvSpPr>
              <a:spLocks noChangeShapeType="1"/>
            </p:cNvSpPr>
            <p:nvPr/>
          </p:nvSpPr>
          <p:spPr bwMode="auto">
            <a:xfrm flipV="1">
              <a:off x="2988" y="1081"/>
              <a:ext cx="1" cy="114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2922" y="1052"/>
              <a:ext cx="130" cy="125"/>
            </a:xfrm>
            <a:custGeom>
              <a:avLst/>
              <a:gdLst>
                <a:gd name="T0" fmla="*/ 85 w 129"/>
                <a:gd name="T1" fmla="*/ 83 h 129"/>
                <a:gd name="T2" fmla="*/ 131 w 129"/>
                <a:gd name="T3" fmla="*/ 72 h 129"/>
                <a:gd name="T4" fmla="*/ 99 w 129"/>
                <a:gd name="T5" fmla="*/ 76 h 129"/>
                <a:gd name="T6" fmla="*/ 42 w 129"/>
                <a:gd name="T7" fmla="*/ 81 h 129"/>
                <a:gd name="T8" fmla="*/ 20 w 129"/>
                <a:gd name="T9" fmla="*/ 76 h 129"/>
                <a:gd name="T10" fmla="*/ 2 w 129"/>
                <a:gd name="T11" fmla="*/ 67 h 129"/>
                <a:gd name="T12" fmla="*/ 14 w 129"/>
                <a:gd name="T13" fmla="*/ 68 h 129"/>
                <a:gd name="T14" fmla="*/ 48 w 129"/>
                <a:gd name="T15" fmla="*/ 76 h 129"/>
                <a:gd name="T16" fmla="*/ 79 w 129"/>
                <a:gd name="T17" fmla="*/ 76 h 129"/>
                <a:gd name="T18" fmla="*/ 121 w 129"/>
                <a:gd name="T19" fmla="*/ 70 h 129"/>
                <a:gd name="T20" fmla="*/ 131 w 129"/>
                <a:gd name="T21" fmla="*/ 64 h 129"/>
                <a:gd name="T22" fmla="*/ 75 w 129"/>
                <a:gd name="T23" fmla="*/ 68 h 129"/>
                <a:gd name="T24" fmla="*/ 24 w 129"/>
                <a:gd name="T25" fmla="*/ 68 h 129"/>
                <a:gd name="T26" fmla="*/ 0 w 129"/>
                <a:gd name="T27" fmla="*/ 59 h 129"/>
                <a:gd name="T28" fmla="*/ 75 w 129"/>
                <a:gd name="T29" fmla="*/ 65 h 129"/>
                <a:gd name="T30" fmla="*/ 125 w 129"/>
                <a:gd name="T31" fmla="*/ 64 h 129"/>
                <a:gd name="T32" fmla="*/ 133 w 129"/>
                <a:gd name="T33" fmla="*/ 61 h 129"/>
                <a:gd name="T34" fmla="*/ 109 w 129"/>
                <a:gd name="T35" fmla="*/ 61 h 129"/>
                <a:gd name="T36" fmla="*/ 46 w 129"/>
                <a:gd name="T37" fmla="*/ 64 h 129"/>
                <a:gd name="T38" fmla="*/ 34 w 129"/>
                <a:gd name="T39" fmla="*/ 57 h 129"/>
                <a:gd name="T40" fmla="*/ 36 w 129"/>
                <a:gd name="T41" fmla="*/ 46 h 129"/>
                <a:gd name="T42" fmla="*/ 77 w 129"/>
                <a:gd name="T43" fmla="*/ 53 h 129"/>
                <a:gd name="T44" fmla="*/ 111 w 129"/>
                <a:gd name="T45" fmla="*/ 46 h 129"/>
                <a:gd name="T46" fmla="*/ 129 w 129"/>
                <a:gd name="T47" fmla="*/ 41 h 129"/>
                <a:gd name="T48" fmla="*/ 87 w 129"/>
                <a:gd name="T49" fmla="*/ 51 h 129"/>
                <a:gd name="T50" fmla="*/ 46 w 129"/>
                <a:gd name="T51" fmla="*/ 54 h 129"/>
                <a:gd name="T52" fmla="*/ 36 w 129"/>
                <a:gd name="T53" fmla="*/ 50 h 129"/>
                <a:gd name="T54" fmla="*/ 26 w 129"/>
                <a:gd name="T55" fmla="*/ 43 h 129"/>
                <a:gd name="T56" fmla="*/ 56 w 129"/>
                <a:gd name="T57" fmla="*/ 45 h 129"/>
                <a:gd name="T58" fmla="*/ 89 w 129"/>
                <a:gd name="T59" fmla="*/ 42 h 129"/>
                <a:gd name="T60" fmla="*/ 93 w 129"/>
                <a:gd name="T61" fmla="*/ 38 h 129"/>
                <a:gd name="T62" fmla="*/ 56 w 129"/>
                <a:gd name="T63" fmla="*/ 38 h 129"/>
                <a:gd name="T64" fmla="*/ 34 w 129"/>
                <a:gd name="T65" fmla="*/ 26 h 129"/>
                <a:gd name="T66" fmla="*/ 30 w 129"/>
                <a:gd name="T67" fmla="*/ 24 h 129"/>
                <a:gd name="T68" fmla="*/ 58 w 129"/>
                <a:gd name="T69" fmla="*/ 36 h 129"/>
                <a:gd name="T70" fmla="*/ 89 w 129"/>
                <a:gd name="T71" fmla="*/ 23 h 129"/>
                <a:gd name="T72" fmla="*/ 89 w 129"/>
                <a:gd name="T73" fmla="*/ 17 h 129"/>
                <a:gd name="T74" fmla="*/ 62 w 129"/>
                <a:gd name="T75" fmla="*/ 26 h 129"/>
                <a:gd name="T76" fmla="*/ 48 w 129"/>
                <a:gd name="T77" fmla="*/ 6 h 129"/>
                <a:gd name="T78" fmla="*/ 46 w 129"/>
                <a:gd name="T79" fmla="*/ 16 h 129"/>
                <a:gd name="T80" fmla="*/ 54 w 129"/>
                <a:gd name="T81" fmla="*/ 26 h 129"/>
                <a:gd name="T82" fmla="*/ 79 w 129"/>
                <a:gd name="T83" fmla="*/ 0 h 129"/>
                <a:gd name="T84" fmla="*/ 83 w 129"/>
                <a:gd name="T85" fmla="*/ 24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"/>
                <a:gd name="T130" fmla="*/ 0 h 129"/>
                <a:gd name="T131" fmla="*/ 129 w 129"/>
                <a:gd name="T132" fmla="*/ 129 h 1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" h="129">
                  <a:moveTo>
                    <a:pt x="65" y="129"/>
                  </a:moveTo>
                  <a:lnTo>
                    <a:pt x="75" y="114"/>
                  </a:lnTo>
                  <a:lnTo>
                    <a:pt x="101" y="108"/>
                  </a:lnTo>
                  <a:lnTo>
                    <a:pt x="113" y="104"/>
                  </a:lnTo>
                  <a:lnTo>
                    <a:pt x="121" y="98"/>
                  </a:lnTo>
                  <a:lnTo>
                    <a:pt x="105" y="101"/>
                  </a:lnTo>
                  <a:lnTo>
                    <a:pt x="89" y="104"/>
                  </a:lnTo>
                  <a:lnTo>
                    <a:pt x="73" y="108"/>
                  </a:lnTo>
                  <a:lnTo>
                    <a:pt x="58" y="110"/>
                  </a:lnTo>
                  <a:lnTo>
                    <a:pt x="42" y="111"/>
                  </a:lnTo>
                  <a:lnTo>
                    <a:pt x="34" y="110"/>
                  </a:lnTo>
                  <a:lnTo>
                    <a:pt x="26" y="108"/>
                  </a:lnTo>
                  <a:lnTo>
                    <a:pt x="20" y="105"/>
                  </a:lnTo>
                  <a:lnTo>
                    <a:pt x="14" y="103"/>
                  </a:lnTo>
                  <a:lnTo>
                    <a:pt x="8" y="98"/>
                  </a:lnTo>
                  <a:lnTo>
                    <a:pt x="2" y="91"/>
                  </a:lnTo>
                  <a:lnTo>
                    <a:pt x="8" y="91"/>
                  </a:lnTo>
                  <a:lnTo>
                    <a:pt x="14" y="92"/>
                  </a:lnTo>
                  <a:lnTo>
                    <a:pt x="26" y="97"/>
                  </a:lnTo>
                  <a:lnTo>
                    <a:pt x="36" y="101"/>
                  </a:lnTo>
                  <a:lnTo>
                    <a:pt x="48" y="104"/>
                  </a:lnTo>
                  <a:lnTo>
                    <a:pt x="58" y="105"/>
                  </a:lnTo>
                  <a:lnTo>
                    <a:pt x="69" y="105"/>
                  </a:lnTo>
                  <a:lnTo>
                    <a:pt x="79" y="104"/>
                  </a:lnTo>
                  <a:lnTo>
                    <a:pt x="89" y="103"/>
                  </a:lnTo>
                  <a:lnTo>
                    <a:pt x="111" y="95"/>
                  </a:lnTo>
                  <a:lnTo>
                    <a:pt x="129" y="88"/>
                  </a:lnTo>
                  <a:lnTo>
                    <a:pt x="121" y="86"/>
                  </a:lnTo>
                  <a:lnTo>
                    <a:pt x="113" y="86"/>
                  </a:lnTo>
                  <a:lnTo>
                    <a:pt x="97" y="88"/>
                  </a:lnTo>
                  <a:lnTo>
                    <a:pt x="65" y="92"/>
                  </a:lnTo>
                  <a:lnTo>
                    <a:pt x="50" y="94"/>
                  </a:lnTo>
                  <a:lnTo>
                    <a:pt x="32" y="94"/>
                  </a:lnTo>
                  <a:lnTo>
                    <a:pt x="24" y="92"/>
                  </a:lnTo>
                  <a:lnTo>
                    <a:pt x="16" y="89"/>
                  </a:lnTo>
                  <a:lnTo>
                    <a:pt x="8" y="85"/>
                  </a:lnTo>
                  <a:lnTo>
                    <a:pt x="0" y="79"/>
                  </a:lnTo>
                  <a:lnTo>
                    <a:pt x="28" y="83"/>
                  </a:lnTo>
                  <a:lnTo>
                    <a:pt x="65" y="88"/>
                  </a:lnTo>
                  <a:lnTo>
                    <a:pt x="85" y="89"/>
                  </a:lnTo>
                  <a:lnTo>
                    <a:pt x="101" y="89"/>
                  </a:lnTo>
                  <a:lnTo>
                    <a:pt x="115" y="86"/>
                  </a:lnTo>
                  <a:lnTo>
                    <a:pt x="119" y="85"/>
                  </a:lnTo>
                  <a:lnTo>
                    <a:pt x="123" y="82"/>
                  </a:lnTo>
                  <a:lnTo>
                    <a:pt x="119" y="80"/>
                  </a:lnTo>
                  <a:lnTo>
                    <a:pt x="113" y="80"/>
                  </a:lnTo>
                  <a:lnTo>
                    <a:pt x="99" y="82"/>
                  </a:lnTo>
                  <a:lnTo>
                    <a:pt x="67" y="86"/>
                  </a:lnTo>
                  <a:lnTo>
                    <a:pt x="54" y="86"/>
                  </a:lnTo>
                  <a:lnTo>
                    <a:pt x="46" y="86"/>
                  </a:lnTo>
                  <a:lnTo>
                    <a:pt x="42" y="85"/>
                  </a:lnTo>
                  <a:lnTo>
                    <a:pt x="38" y="82"/>
                  </a:lnTo>
                  <a:lnTo>
                    <a:pt x="34" y="77"/>
                  </a:lnTo>
                  <a:lnTo>
                    <a:pt x="34" y="71"/>
                  </a:lnTo>
                  <a:lnTo>
                    <a:pt x="36" y="64"/>
                  </a:lnTo>
                  <a:lnTo>
                    <a:pt x="46" y="68"/>
                  </a:lnTo>
                  <a:lnTo>
                    <a:pt x="56" y="71"/>
                  </a:lnTo>
                  <a:lnTo>
                    <a:pt x="67" y="73"/>
                  </a:lnTo>
                  <a:lnTo>
                    <a:pt x="79" y="71"/>
                  </a:lnTo>
                  <a:lnTo>
                    <a:pt x="91" y="68"/>
                  </a:lnTo>
                  <a:lnTo>
                    <a:pt x="101" y="64"/>
                  </a:lnTo>
                  <a:lnTo>
                    <a:pt x="111" y="59"/>
                  </a:lnTo>
                  <a:lnTo>
                    <a:pt x="119" y="54"/>
                  </a:lnTo>
                  <a:lnTo>
                    <a:pt x="109" y="57"/>
                  </a:lnTo>
                  <a:lnTo>
                    <a:pt x="99" y="61"/>
                  </a:lnTo>
                  <a:lnTo>
                    <a:pt x="77" y="71"/>
                  </a:lnTo>
                  <a:lnTo>
                    <a:pt x="67" y="74"/>
                  </a:lnTo>
                  <a:lnTo>
                    <a:pt x="58" y="76"/>
                  </a:lnTo>
                  <a:lnTo>
                    <a:pt x="46" y="74"/>
                  </a:lnTo>
                  <a:lnTo>
                    <a:pt x="42" y="73"/>
                  </a:lnTo>
                  <a:lnTo>
                    <a:pt x="36" y="70"/>
                  </a:lnTo>
                  <a:lnTo>
                    <a:pt x="28" y="62"/>
                  </a:lnTo>
                  <a:lnTo>
                    <a:pt x="26" y="59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56" y="62"/>
                  </a:lnTo>
                  <a:lnTo>
                    <a:pt x="71" y="65"/>
                  </a:lnTo>
                  <a:lnTo>
                    <a:pt x="79" y="57"/>
                  </a:lnTo>
                  <a:lnTo>
                    <a:pt x="81" y="52"/>
                  </a:lnTo>
                  <a:lnTo>
                    <a:pt x="83" y="48"/>
                  </a:lnTo>
                  <a:lnTo>
                    <a:pt x="73" y="49"/>
                  </a:lnTo>
                  <a:lnTo>
                    <a:pt x="65" y="49"/>
                  </a:lnTo>
                  <a:lnTo>
                    <a:pt x="56" y="48"/>
                  </a:lnTo>
                  <a:lnTo>
                    <a:pt x="48" y="45"/>
                  </a:lnTo>
                  <a:lnTo>
                    <a:pt x="42" y="40"/>
                  </a:lnTo>
                  <a:lnTo>
                    <a:pt x="34" y="36"/>
                  </a:lnTo>
                  <a:lnTo>
                    <a:pt x="22" y="24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5" y="45"/>
                  </a:lnTo>
                  <a:lnTo>
                    <a:pt x="73" y="40"/>
                  </a:lnTo>
                  <a:lnTo>
                    <a:pt x="79" y="33"/>
                  </a:lnTo>
                  <a:lnTo>
                    <a:pt x="83" y="22"/>
                  </a:lnTo>
                  <a:lnTo>
                    <a:pt x="79" y="27"/>
                  </a:lnTo>
                  <a:lnTo>
                    <a:pt x="73" y="30"/>
                  </a:lnTo>
                  <a:lnTo>
                    <a:pt x="62" y="36"/>
                  </a:lnTo>
                  <a:lnTo>
                    <a:pt x="56" y="30"/>
                  </a:lnTo>
                  <a:lnTo>
                    <a:pt x="52" y="22"/>
                  </a:lnTo>
                  <a:lnTo>
                    <a:pt x="48" y="6"/>
                  </a:lnTo>
                  <a:lnTo>
                    <a:pt x="46" y="15"/>
                  </a:lnTo>
                  <a:lnTo>
                    <a:pt x="46" y="22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60" y="28"/>
                  </a:lnTo>
                  <a:lnTo>
                    <a:pt x="63" y="18"/>
                  </a:lnTo>
                  <a:lnTo>
                    <a:pt x="69" y="0"/>
                  </a:lnTo>
                  <a:lnTo>
                    <a:pt x="73" y="18"/>
                  </a:lnTo>
                  <a:lnTo>
                    <a:pt x="73" y="34"/>
                  </a:lnTo>
                  <a:lnTo>
                    <a:pt x="65" y="129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2922" y="1052"/>
              <a:ext cx="130" cy="125"/>
            </a:xfrm>
            <a:custGeom>
              <a:avLst/>
              <a:gdLst>
                <a:gd name="T0" fmla="*/ 85 w 129"/>
                <a:gd name="T1" fmla="*/ 83 h 129"/>
                <a:gd name="T2" fmla="*/ 131 w 129"/>
                <a:gd name="T3" fmla="*/ 72 h 129"/>
                <a:gd name="T4" fmla="*/ 99 w 129"/>
                <a:gd name="T5" fmla="*/ 76 h 129"/>
                <a:gd name="T6" fmla="*/ 42 w 129"/>
                <a:gd name="T7" fmla="*/ 81 h 129"/>
                <a:gd name="T8" fmla="*/ 20 w 129"/>
                <a:gd name="T9" fmla="*/ 76 h 129"/>
                <a:gd name="T10" fmla="*/ 2 w 129"/>
                <a:gd name="T11" fmla="*/ 67 h 129"/>
                <a:gd name="T12" fmla="*/ 14 w 129"/>
                <a:gd name="T13" fmla="*/ 68 h 129"/>
                <a:gd name="T14" fmla="*/ 48 w 129"/>
                <a:gd name="T15" fmla="*/ 76 h 129"/>
                <a:gd name="T16" fmla="*/ 79 w 129"/>
                <a:gd name="T17" fmla="*/ 76 h 129"/>
                <a:gd name="T18" fmla="*/ 121 w 129"/>
                <a:gd name="T19" fmla="*/ 70 h 129"/>
                <a:gd name="T20" fmla="*/ 131 w 129"/>
                <a:gd name="T21" fmla="*/ 64 h 129"/>
                <a:gd name="T22" fmla="*/ 75 w 129"/>
                <a:gd name="T23" fmla="*/ 68 h 129"/>
                <a:gd name="T24" fmla="*/ 24 w 129"/>
                <a:gd name="T25" fmla="*/ 68 h 129"/>
                <a:gd name="T26" fmla="*/ 0 w 129"/>
                <a:gd name="T27" fmla="*/ 59 h 129"/>
                <a:gd name="T28" fmla="*/ 75 w 129"/>
                <a:gd name="T29" fmla="*/ 65 h 129"/>
                <a:gd name="T30" fmla="*/ 125 w 129"/>
                <a:gd name="T31" fmla="*/ 64 h 129"/>
                <a:gd name="T32" fmla="*/ 133 w 129"/>
                <a:gd name="T33" fmla="*/ 61 h 129"/>
                <a:gd name="T34" fmla="*/ 109 w 129"/>
                <a:gd name="T35" fmla="*/ 61 h 129"/>
                <a:gd name="T36" fmla="*/ 46 w 129"/>
                <a:gd name="T37" fmla="*/ 64 h 129"/>
                <a:gd name="T38" fmla="*/ 34 w 129"/>
                <a:gd name="T39" fmla="*/ 57 h 129"/>
                <a:gd name="T40" fmla="*/ 36 w 129"/>
                <a:gd name="T41" fmla="*/ 46 h 129"/>
                <a:gd name="T42" fmla="*/ 77 w 129"/>
                <a:gd name="T43" fmla="*/ 53 h 129"/>
                <a:gd name="T44" fmla="*/ 111 w 129"/>
                <a:gd name="T45" fmla="*/ 46 h 129"/>
                <a:gd name="T46" fmla="*/ 129 w 129"/>
                <a:gd name="T47" fmla="*/ 41 h 129"/>
                <a:gd name="T48" fmla="*/ 87 w 129"/>
                <a:gd name="T49" fmla="*/ 51 h 129"/>
                <a:gd name="T50" fmla="*/ 46 w 129"/>
                <a:gd name="T51" fmla="*/ 54 h 129"/>
                <a:gd name="T52" fmla="*/ 36 w 129"/>
                <a:gd name="T53" fmla="*/ 50 h 129"/>
                <a:gd name="T54" fmla="*/ 26 w 129"/>
                <a:gd name="T55" fmla="*/ 43 h 129"/>
                <a:gd name="T56" fmla="*/ 56 w 129"/>
                <a:gd name="T57" fmla="*/ 45 h 129"/>
                <a:gd name="T58" fmla="*/ 89 w 129"/>
                <a:gd name="T59" fmla="*/ 42 h 129"/>
                <a:gd name="T60" fmla="*/ 93 w 129"/>
                <a:gd name="T61" fmla="*/ 38 h 129"/>
                <a:gd name="T62" fmla="*/ 56 w 129"/>
                <a:gd name="T63" fmla="*/ 38 h 129"/>
                <a:gd name="T64" fmla="*/ 34 w 129"/>
                <a:gd name="T65" fmla="*/ 26 h 129"/>
                <a:gd name="T66" fmla="*/ 30 w 129"/>
                <a:gd name="T67" fmla="*/ 24 h 129"/>
                <a:gd name="T68" fmla="*/ 58 w 129"/>
                <a:gd name="T69" fmla="*/ 36 h 129"/>
                <a:gd name="T70" fmla="*/ 89 w 129"/>
                <a:gd name="T71" fmla="*/ 23 h 129"/>
                <a:gd name="T72" fmla="*/ 89 w 129"/>
                <a:gd name="T73" fmla="*/ 17 h 129"/>
                <a:gd name="T74" fmla="*/ 62 w 129"/>
                <a:gd name="T75" fmla="*/ 26 h 129"/>
                <a:gd name="T76" fmla="*/ 48 w 129"/>
                <a:gd name="T77" fmla="*/ 6 h 129"/>
                <a:gd name="T78" fmla="*/ 46 w 129"/>
                <a:gd name="T79" fmla="*/ 16 h 129"/>
                <a:gd name="T80" fmla="*/ 54 w 129"/>
                <a:gd name="T81" fmla="*/ 26 h 129"/>
                <a:gd name="T82" fmla="*/ 79 w 129"/>
                <a:gd name="T83" fmla="*/ 0 h 129"/>
                <a:gd name="T84" fmla="*/ 83 w 129"/>
                <a:gd name="T85" fmla="*/ 24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"/>
                <a:gd name="T130" fmla="*/ 0 h 129"/>
                <a:gd name="T131" fmla="*/ 129 w 129"/>
                <a:gd name="T132" fmla="*/ 129 h 1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" h="129">
                  <a:moveTo>
                    <a:pt x="65" y="129"/>
                  </a:moveTo>
                  <a:lnTo>
                    <a:pt x="75" y="114"/>
                  </a:lnTo>
                  <a:lnTo>
                    <a:pt x="101" y="108"/>
                  </a:lnTo>
                  <a:lnTo>
                    <a:pt x="113" y="104"/>
                  </a:lnTo>
                  <a:lnTo>
                    <a:pt x="121" y="98"/>
                  </a:lnTo>
                  <a:lnTo>
                    <a:pt x="105" y="101"/>
                  </a:lnTo>
                  <a:lnTo>
                    <a:pt x="89" y="104"/>
                  </a:lnTo>
                  <a:lnTo>
                    <a:pt x="73" y="108"/>
                  </a:lnTo>
                  <a:lnTo>
                    <a:pt x="58" y="110"/>
                  </a:lnTo>
                  <a:lnTo>
                    <a:pt x="42" y="111"/>
                  </a:lnTo>
                  <a:lnTo>
                    <a:pt x="34" y="110"/>
                  </a:lnTo>
                  <a:lnTo>
                    <a:pt x="26" y="108"/>
                  </a:lnTo>
                  <a:lnTo>
                    <a:pt x="20" y="105"/>
                  </a:lnTo>
                  <a:lnTo>
                    <a:pt x="14" y="103"/>
                  </a:lnTo>
                  <a:lnTo>
                    <a:pt x="8" y="98"/>
                  </a:lnTo>
                  <a:lnTo>
                    <a:pt x="2" y="91"/>
                  </a:lnTo>
                  <a:lnTo>
                    <a:pt x="8" y="91"/>
                  </a:lnTo>
                  <a:lnTo>
                    <a:pt x="14" y="92"/>
                  </a:lnTo>
                  <a:lnTo>
                    <a:pt x="26" y="97"/>
                  </a:lnTo>
                  <a:lnTo>
                    <a:pt x="36" y="101"/>
                  </a:lnTo>
                  <a:lnTo>
                    <a:pt x="48" y="104"/>
                  </a:lnTo>
                  <a:lnTo>
                    <a:pt x="58" y="105"/>
                  </a:lnTo>
                  <a:lnTo>
                    <a:pt x="69" y="105"/>
                  </a:lnTo>
                  <a:lnTo>
                    <a:pt x="79" y="104"/>
                  </a:lnTo>
                  <a:lnTo>
                    <a:pt x="89" y="103"/>
                  </a:lnTo>
                  <a:lnTo>
                    <a:pt x="111" y="95"/>
                  </a:lnTo>
                  <a:lnTo>
                    <a:pt x="129" y="88"/>
                  </a:lnTo>
                  <a:lnTo>
                    <a:pt x="121" y="86"/>
                  </a:lnTo>
                  <a:lnTo>
                    <a:pt x="113" y="86"/>
                  </a:lnTo>
                  <a:lnTo>
                    <a:pt x="97" y="88"/>
                  </a:lnTo>
                  <a:lnTo>
                    <a:pt x="65" y="92"/>
                  </a:lnTo>
                  <a:lnTo>
                    <a:pt x="50" y="94"/>
                  </a:lnTo>
                  <a:lnTo>
                    <a:pt x="32" y="94"/>
                  </a:lnTo>
                  <a:lnTo>
                    <a:pt x="24" y="92"/>
                  </a:lnTo>
                  <a:lnTo>
                    <a:pt x="16" y="89"/>
                  </a:lnTo>
                  <a:lnTo>
                    <a:pt x="8" y="85"/>
                  </a:lnTo>
                  <a:lnTo>
                    <a:pt x="0" y="79"/>
                  </a:lnTo>
                  <a:lnTo>
                    <a:pt x="28" y="83"/>
                  </a:lnTo>
                  <a:lnTo>
                    <a:pt x="65" y="88"/>
                  </a:lnTo>
                  <a:lnTo>
                    <a:pt x="85" y="89"/>
                  </a:lnTo>
                  <a:lnTo>
                    <a:pt x="101" y="89"/>
                  </a:lnTo>
                  <a:lnTo>
                    <a:pt x="115" y="86"/>
                  </a:lnTo>
                  <a:lnTo>
                    <a:pt x="119" y="85"/>
                  </a:lnTo>
                  <a:lnTo>
                    <a:pt x="123" y="82"/>
                  </a:lnTo>
                  <a:lnTo>
                    <a:pt x="119" y="80"/>
                  </a:lnTo>
                  <a:lnTo>
                    <a:pt x="113" y="80"/>
                  </a:lnTo>
                  <a:lnTo>
                    <a:pt x="99" y="82"/>
                  </a:lnTo>
                  <a:lnTo>
                    <a:pt x="67" y="86"/>
                  </a:lnTo>
                  <a:lnTo>
                    <a:pt x="54" y="86"/>
                  </a:lnTo>
                  <a:lnTo>
                    <a:pt x="46" y="86"/>
                  </a:lnTo>
                  <a:lnTo>
                    <a:pt x="42" y="85"/>
                  </a:lnTo>
                  <a:lnTo>
                    <a:pt x="38" y="82"/>
                  </a:lnTo>
                  <a:lnTo>
                    <a:pt x="34" y="77"/>
                  </a:lnTo>
                  <a:lnTo>
                    <a:pt x="34" y="71"/>
                  </a:lnTo>
                  <a:lnTo>
                    <a:pt x="36" y="64"/>
                  </a:lnTo>
                  <a:lnTo>
                    <a:pt x="46" y="68"/>
                  </a:lnTo>
                  <a:lnTo>
                    <a:pt x="56" y="71"/>
                  </a:lnTo>
                  <a:lnTo>
                    <a:pt x="67" y="73"/>
                  </a:lnTo>
                  <a:lnTo>
                    <a:pt x="79" y="71"/>
                  </a:lnTo>
                  <a:lnTo>
                    <a:pt x="91" y="68"/>
                  </a:lnTo>
                  <a:lnTo>
                    <a:pt x="101" y="64"/>
                  </a:lnTo>
                  <a:lnTo>
                    <a:pt x="111" y="59"/>
                  </a:lnTo>
                  <a:lnTo>
                    <a:pt x="119" y="54"/>
                  </a:lnTo>
                  <a:lnTo>
                    <a:pt x="109" y="57"/>
                  </a:lnTo>
                  <a:lnTo>
                    <a:pt x="99" y="61"/>
                  </a:lnTo>
                  <a:lnTo>
                    <a:pt x="77" y="71"/>
                  </a:lnTo>
                  <a:lnTo>
                    <a:pt x="67" y="74"/>
                  </a:lnTo>
                  <a:lnTo>
                    <a:pt x="58" y="76"/>
                  </a:lnTo>
                  <a:lnTo>
                    <a:pt x="46" y="74"/>
                  </a:lnTo>
                  <a:lnTo>
                    <a:pt x="42" y="73"/>
                  </a:lnTo>
                  <a:lnTo>
                    <a:pt x="36" y="70"/>
                  </a:lnTo>
                  <a:lnTo>
                    <a:pt x="28" y="62"/>
                  </a:lnTo>
                  <a:lnTo>
                    <a:pt x="26" y="59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56" y="62"/>
                  </a:lnTo>
                  <a:lnTo>
                    <a:pt x="71" y="65"/>
                  </a:lnTo>
                  <a:lnTo>
                    <a:pt x="79" y="57"/>
                  </a:lnTo>
                  <a:lnTo>
                    <a:pt x="81" y="52"/>
                  </a:lnTo>
                  <a:lnTo>
                    <a:pt x="83" y="48"/>
                  </a:lnTo>
                  <a:lnTo>
                    <a:pt x="73" y="49"/>
                  </a:lnTo>
                  <a:lnTo>
                    <a:pt x="65" y="49"/>
                  </a:lnTo>
                  <a:lnTo>
                    <a:pt x="56" y="48"/>
                  </a:lnTo>
                  <a:lnTo>
                    <a:pt x="48" y="45"/>
                  </a:lnTo>
                  <a:lnTo>
                    <a:pt x="42" y="40"/>
                  </a:lnTo>
                  <a:lnTo>
                    <a:pt x="34" y="36"/>
                  </a:lnTo>
                  <a:lnTo>
                    <a:pt x="22" y="24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5" y="45"/>
                  </a:lnTo>
                  <a:lnTo>
                    <a:pt x="73" y="40"/>
                  </a:lnTo>
                  <a:lnTo>
                    <a:pt x="79" y="33"/>
                  </a:lnTo>
                  <a:lnTo>
                    <a:pt x="83" y="22"/>
                  </a:lnTo>
                  <a:lnTo>
                    <a:pt x="79" y="27"/>
                  </a:lnTo>
                  <a:lnTo>
                    <a:pt x="73" y="30"/>
                  </a:lnTo>
                  <a:lnTo>
                    <a:pt x="62" y="36"/>
                  </a:lnTo>
                  <a:lnTo>
                    <a:pt x="56" y="30"/>
                  </a:lnTo>
                  <a:lnTo>
                    <a:pt x="52" y="22"/>
                  </a:lnTo>
                  <a:lnTo>
                    <a:pt x="48" y="6"/>
                  </a:lnTo>
                  <a:lnTo>
                    <a:pt x="46" y="15"/>
                  </a:lnTo>
                  <a:lnTo>
                    <a:pt x="46" y="22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60" y="28"/>
                  </a:lnTo>
                  <a:lnTo>
                    <a:pt x="63" y="18"/>
                  </a:lnTo>
                  <a:lnTo>
                    <a:pt x="69" y="0"/>
                  </a:lnTo>
                  <a:lnTo>
                    <a:pt x="73" y="18"/>
                  </a:lnTo>
                  <a:lnTo>
                    <a:pt x="73" y="34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3059" y="1123"/>
              <a:ext cx="1" cy="72"/>
            </a:xfrm>
            <a:custGeom>
              <a:avLst/>
              <a:gdLst>
                <a:gd name="T0" fmla="*/ 0 w 1"/>
                <a:gd name="T1" fmla="*/ 54 h 74"/>
                <a:gd name="T2" fmla="*/ 0 w 1"/>
                <a:gd name="T3" fmla="*/ 0 h 74"/>
                <a:gd name="T4" fmla="*/ 0 w 1"/>
                <a:gd name="T5" fmla="*/ 54 h 74"/>
                <a:gd name="T6" fmla="*/ 0 60000 65536"/>
                <a:gd name="T7" fmla="*/ 0 60000 65536"/>
                <a:gd name="T8" fmla="*/ 0 60000 65536"/>
                <a:gd name="T9" fmla="*/ 0 w 1"/>
                <a:gd name="T10" fmla="*/ 0 h 74"/>
                <a:gd name="T11" fmla="*/ 1 w 1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4">
                  <a:moveTo>
                    <a:pt x="0" y="74"/>
                  </a:move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75"/>
            <p:cNvSpPr>
              <a:spLocks noChangeShapeType="1"/>
            </p:cNvSpPr>
            <p:nvPr/>
          </p:nvSpPr>
          <p:spPr bwMode="auto">
            <a:xfrm flipV="1">
              <a:off x="3059" y="1123"/>
              <a:ext cx="1" cy="72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3018" y="1104"/>
              <a:ext cx="83" cy="81"/>
            </a:xfrm>
            <a:custGeom>
              <a:avLst/>
              <a:gdLst>
                <a:gd name="T0" fmla="*/ 47 w 83"/>
                <a:gd name="T1" fmla="*/ 57 h 83"/>
                <a:gd name="T2" fmla="*/ 63 w 83"/>
                <a:gd name="T3" fmla="*/ 55 h 83"/>
                <a:gd name="T4" fmla="*/ 77 w 83"/>
                <a:gd name="T5" fmla="*/ 52 h 83"/>
                <a:gd name="T6" fmla="*/ 57 w 83"/>
                <a:gd name="T7" fmla="*/ 54 h 83"/>
                <a:gd name="T8" fmla="*/ 26 w 83"/>
                <a:gd name="T9" fmla="*/ 56 h 83"/>
                <a:gd name="T10" fmla="*/ 8 w 83"/>
                <a:gd name="T11" fmla="*/ 53 h 83"/>
                <a:gd name="T12" fmla="*/ 2 w 83"/>
                <a:gd name="T13" fmla="*/ 47 h 83"/>
                <a:gd name="T14" fmla="*/ 16 w 83"/>
                <a:gd name="T15" fmla="*/ 50 h 83"/>
                <a:gd name="T16" fmla="*/ 30 w 83"/>
                <a:gd name="T17" fmla="*/ 54 h 83"/>
                <a:gd name="T18" fmla="*/ 43 w 83"/>
                <a:gd name="T19" fmla="*/ 54 h 83"/>
                <a:gd name="T20" fmla="*/ 69 w 83"/>
                <a:gd name="T21" fmla="*/ 50 h 83"/>
                <a:gd name="T22" fmla="*/ 83 w 83"/>
                <a:gd name="T23" fmla="*/ 46 h 83"/>
                <a:gd name="T24" fmla="*/ 61 w 83"/>
                <a:gd name="T25" fmla="*/ 46 h 83"/>
                <a:gd name="T26" fmla="*/ 32 w 83"/>
                <a:gd name="T27" fmla="*/ 50 h 83"/>
                <a:gd name="T28" fmla="*/ 10 w 83"/>
                <a:gd name="T29" fmla="*/ 46 h 83"/>
                <a:gd name="T30" fmla="*/ 0 w 83"/>
                <a:gd name="T31" fmla="*/ 40 h 83"/>
                <a:gd name="T32" fmla="*/ 41 w 83"/>
                <a:gd name="T33" fmla="*/ 46 h 83"/>
                <a:gd name="T34" fmla="*/ 65 w 83"/>
                <a:gd name="T35" fmla="*/ 46 h 83"/>
                <a:gd name="T36" fmla="*/ 77 w 83"/>
                <a:gd name="T37" fmla="*/ 41 h 83"/>
                <a:gd name="T38" fmla="*/ 71 w 83"/>
                <a:gd name="T39" fmla="*/ 41 h 83"/>
                <a:gd name="T40" fmla="*/ 43 w 83"/>
                <a:gd name="T41" fmla="*/ 44 h 83"/>
                <a:gd name="T42" fmla="*/ 26 w 83"/>
                <a:gd name="T43" fmla="*/ 43 h 83"/>
                <a:gd name="T44" fmla="*/ 22 w 83"/>
                <a:gd name="T45" fmla="*/ 39 h 83"/>
                <a:gd name="T46" fmla="*/ 22 w 83"/>
                <a:gd name="T47" fmla="*/ 31 h 83"/>
                <a:gd name="T48" fmla="*/ 28 w 83"/>
                <a:gd name="T49" fmla="*/ 34 h 83"/>
                <a:gd name="T50" fmla="*/ 43 w 83"/>
                <a:gd name="T51" fmla="*/ 36 h 83"/>
                <a:gd name="T52" fmla="*/ 57 w 83"/>
                <a:gd name="T53" fmla="*/ 34 h 83"/>
                <a:gd name="T54" fmla="*/ 69 w 83"/>
                <a:gd name="T55" fmla="*/ 28 h 83"/>
                <a:gd name="T56" fmla="*/ 75 w 83"/>
                <a:gd name="T57" fmla="*/ 24 h 83"/>
                <a:gd name="T58" fmla="*/ 49 w 83"/>
                <a:gd name="T59" fmla="*/ 36 h 83"/>
                <a:gd name="T60" fmla="*/ 36 w 83"/>
                <a:gd name="T61" fmla="*/ 39 h 83"/>
                <a:gd name="T62" fmla="*/ 24 w 83"/>
                <a:gd name="T63" fmla="*/ 34 h 83"/>
                <a:gd name="T64" fmla="*/ 18 w 83"/>
                <a:gd name="T65" fmla="*/ 30 h 83"/>
                <a:gd name="T66" fmla="*/ 18 w 83"/>
                <a:gd name="T67" fmla="*/ 27 h 83"/>
                <a:gd name="T68" fmla="*/ 45 w 83"/>
                <a:gd name="T69" fmla="*/ 31 h 83"/>
                <a:gd name="T70" fmla="*/ 49 w 83"/>
                <a:gd name="T71" fmla="*/ 27 h 83"/>
                <a:gd name="T72" fmla="*/ 53 w 83"/>
                <a:gd name="T73" fmla="*/ 20 h 83"/>
                <a:gd name="T74" fmla="*/ 41 w 83"/>
                <a:gd name="T75" fmla="*/ 21 h 83"/>
                <a:gd name="T76" fmla="*/ 30 w 83"/>
                <a:gd name="T77" fmla="*/ 20 h 83"/>
                <a:gd name="T78" fmla="*/ 14 w 83"/>
                <a:gd name="T79" fmla="*/ 16 h 83"/>
                <a:gd name="T80" fmla="*/ 20 w 83"/>
                <a:gd name="T81" fmla="*/ 20 h 83"/>
                <a:gd name="T82" fmla="*/ 32 w 83"/>
                <a:gd name="T83" fmla="*/ 20 h 83"/>
                <a:gd name="T84" fmla="*/ 41 w 83"/>
                <a:gd name="T85" fmla="*/ 20 h 83"/>
                <a:gd name="T86" fmla="*/ 51 w 83"/>
                <a:gd name="T87" fmla="*/ 20 h 83"/>
                <a:gd name="T88" fmla="*/ 53 w 83"/>
                <a:gd name="T89" fmla="*/ 14 h 83"/>
                <a:gd name="T90" fmla="*/ 40 w 83"/>
                <a:gd name="T91" fmla="*/ 20 h 83"/>
                <a:gd name="T92" fmla="*/ 36 w 83"/>
                <a:gd name="T93" fmla="*/ 19 h 83"/>
                <a:gd name="T94" fmla="*/ 30 w 83"/>
                <a:gd name="T95" fmla="*/ 4 h 83"/>
                <a:gd name="T96" fmla="*/ 28 w 83"/>
                <a:gd name="T97" fmla="*/ 8 h 83"/>
                <a:gd name="T98" fmla="*/ 30 w 83"/>
                <a:gd name="T99" fmla="*/ 19 h 83"/>
                <a:gd name="T100" fmla="*/ 34 w 83"/>
                <a:gd name="T101" fmla="*/ 20 h 83"/>
                <a:gd name="T102" fmla="*/ 43 w 83"/>
                <a:gd name="T103" fmla="*/ 0 h 83"/>
                <a:gd name="T104" fmla="*/ 47 w 83"/>
                <a:gd name="T105" fmla="*/ 11 h 83"/>
                <a:gd name="T106" fmla="*/ 41 w 83"/>
                <a:gd name="T107" fmla="*/ 63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"/>
                <a:gd name="T163" fmla="*/ 0 h 83"/>
                <a:gd name="T164" fmla="*/ 83 w 83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" h="83">
                  <a:moveTo>
                    <a:pt x="41" y="83"/>
                  </a:moveTo>
                  <a:lnTo>
                    <a:pt x="47" y="72"/>
                  </a:lnTo>
                  <a:lnTo>
                    <a:pt x="63" y="69"/>
                  </a:lnTo>
                  <a:lnTo>
                    <a:pt x="71" y="66"/>
                  </a:lnTo>
                  <a:lnTo>
                    <a:pt x="77" y="62"/>
                  </a:lnTo>
                  <a:lnTo>
                    <a:pt x="57" y="66"/>
                  </a:lnTo>
                  <a:lnTo>
                    <a:pt x="36" y="71"/>
                  </a:lnTo>
                  <a:lnTo>
                    <a:pt x="26" y="71"/>
                  </a:lnTo>
                  <a:lnTo>
                    <a:pt x="18" y="69"/>
                  </a:lnTo>
                  <a:lnTo>
                    <a:pt x="8" y="65"/>
                  </a:lnTo>
                  <a:lnTo>
                    <a:pt x="2" y="57"/>
                  </a:lnTo>
                  <a:lnTo>
                    <a:pt x="10" y="59"/>
                  </a:lnTo>
                  <a:lnTo>
                    <a:pt x="16" y="60"/>
                  </a:lnTo>
                  <a:lnTo>
                    <a:pt x="22" y="63"/>
                  </a:lnTo>
                  <a:lnTo>
                    <a:pt x="30" y="66"/>
                  </a:lnTo>
                  <a:lnTo>
                    <a:pt x="43" y="66"/>
                  </a:lnTo>
                  <a:lnTo>
                    <a:pt x="57" y="65"/>
                  </a:lnTo>
                  <a:lnTo>
                    <a:pt x="69" y="60"/>
                  </a:lnTo>
                  <a:lnTo>
                    <a:pt x="83" y="56"/>
                  </a:lnTo>
                  <a:lnTo>
                    <a:pt x="71" y="54"/>
                  </a:lnTo>
                  <a:lnTo>
                    <a:pt x="61" y="56"/>
                  </a:lnTo>
                  <a:lnTo>
                    <a:pt x="41" y="59"/>
                  </a:lnTo>
                  <a:lnTo>
                    <a:pt x="32" y="60"/>
                  </a:lnTo>
                  <a:lnTo>
                    <a:pt x="20" y="59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18" y="53"/>
                  </a:lnTo>
                  <a:lnTo>
                    <a:pt x="41" y="56"/>
                  </a:lnTo>
                  <a:lnTo>
                    <a:pt x="53" y="57"/>
                  </a:lnTo>
                  <a:lnTo>
                    <a:pt x="65" y="56"/>
                  </a:lnTo>
                  <a:lnTo>
                    <a:pt x="73" y="54"/>
                  </a:lnTo>
                  <a:lnTo>
                    <a:pt x="77" y="51"/>
                  </a:lnTo>
                  <a:lnTo>
                    <a:pt x="71" y="51"/>
                  </a:lnTo>
                  <a:lnTo>
                    <a:pt x="63" y="51"/>
                  </a:lnTo>
                  <a:lnTo>
                    <a:pt x="43" y="54"/>
                  </a:lnTo>
                  <a:lnTo>
                    <a:pt x="34" y="54"/>
                  </a:lnTo>
                  <a:lnTo>
                    <a:pt x="26" y="53"/>
                  </a:lnTo>
                  <a:lnTo>
                    <a:pt x="24" y="51"/>
                  </a:lnTo>
                  <a:lnTo>
                    <a:pt x="22" y="49"/>
                  </a:lnTo>
                  <a:lnTo>
                    <a:pt x="22" y="46"/>
                  </a:lnTo>
                  <a:lnTo>
                    <a:pt x="22" y="41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43" y="46"/>
                  </a:lnTo>
                  <a:lnTo>
                    <a:pt x="49" y="46"/>
                  </a:lnTo>
                  <a:lnTo>
                    <a:pt x="57" y="44"/>
                  </a:lnTo>
                  <a:lnTo>
                    <a:pt x="63" y="41"/>
                  </a:lnTo>
                  <a:lnTo>
                    <a:pt x="69" y="38"/>
                  </a:lnTo>
                  <a:lnTo>
                    <a:pt x="75" y="34"/>
                  </a:lnTo>
                  <a:lnTo>
                    <a:pt x="63" y="40"/>
                  </a:lnTo>
                  <a:lnTo>
                    <a:pt x="49" y="46"/>
                  </a:lnTo>
                  <a:lnTo>
                    <a:pt x="43" y="47"/>
                  </a:lnTo>
                  <a:lnTo>
                    <a:pt x="36" y="49"/>
                  </a:lnTo>
                  <a:lnTo>
                    <a:pt x="30" y="47"/>
                  </a:lnTo>
                  <a:lnTo>
                    <a:pt x="24" y="44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8" y="37"/>
                  </a:lnTo>
                  <a:lnTo>
                    <a:pt x="24" y="37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1" y="31"/>
                  </a:lnTo>
                  <a:lnTo>
                    <a:pt x="36" y="31"/>
                  </a:lnTo>
                  <a:lnTo>
                    <a:pt x="30" y="28"/>
                  </a:lnTo>
                  <a:lnTo>
                    <a:pt x="22" y="23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26" y="26"/>
                  </a:lnTo>
                  <a:lnTo>
                    <a:pt x="32" y="28"/>
                  </a:lnTo>
                  <a:lnTo>
                    <a:pt x="38" y="29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1" y="22"/>
                  </a:lnTo>
                  <a:lnTo>
                    <a:pt x="53" y="14"/>
                  </a:lnTo>
                  <a:lnTo>
                    <a:pt x="45" y="19"/>
                  </a:lnTo>
                  <a:lnTo>
                    <a:pt x="40" y="23"/>
                  </a:lnTo>
                  <a:lnTo>
                    <a:pt x="36" y="19"/>
                  </a:lnTo>
                  <a:lnTo>
                    <a:pt x="34" y="14"/>
                  </a:lnTo>
                  <a:lnTo>
                    <a:pt x="30" y="4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30" y="19"/>
                  </a:lnTo>
                  <a:lnTo>
                    <a:pt x="34" y="23"/>
                  </a:lnTo>
                  <a:lnTo>
                    <a:pt x="40" y="11"/>
                  </a:lnTo>
                  <a:lnTo>
                    <a:pt x="43" y="0"/>
                  </a:lnTo>
                  <a:lnTo>
                    <a:pt x="47" y="11"/>
                  </a:lnTo>
                  <a:lnTo>
                    <a:pt x="47" y="22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3018" y="1104"/>
              <a:ext cx="83" cy="81"/>
            </a:xfrm>
            <a:custGeom>
              <a:avLst/>
              <a:gdLst>
                <a:gd name="T0" fmla="*/ 47 w 83"/>
                <a:gd name="T1" fmla="*/ 57 h 83"/>
                <a:gd name="T2" fmla="*/ 63 w 83"/>
                <a:gd name="T3" fmla="*/ 55 h 83"/>
                <a:gd name="T4" fmla="*/ 77 w 83"/>
                <a:gd name="T5" fmla="*/ 52 h 83"/>
                <a:gd name="T6" fmla="*/ 57 w 83"/>
                <a:gd name="T7" fmla="*/ 54 h 83"/>
                <a:gd name="T8" fmla="*/ 26 w 83"/>
                <a:gd name="T9" fmla="*/ 56 h 83"/>
                <a:gd name="T10" fmla="*/ 8 w 83"/>
                <a:gd name="T11" fmla="*/ 53 h 83"/>
                <a:gd name="T12" fmla="*/ 2 w 83"/>
                <a:gd name="T13" fmla="*/ 47 h 83"/>
                <a:gd name="T14" fmla="*/ 16 w 83"/>
                <a:gd name="T15" fmla="*/ 50 h 83"/>
                <a:gd name="T16" fmla="*/ 30 w 83"/>
                <a:gd name="T17" fmla="*/ 54 h 83"/>
                <a:gd name="T18" fmla="*/ 43 w 83"/>
                <a:gd name="T19" fmla="*/ 54 h 83"/>
                <a:gd name="T20" fmla="*/ 69 w 83"/>
                <a:gd name="T21" fmla="*/ 50 h 83"/>
                <a:gd name="T22" fmla="*/ 83 w 83"/>
                <a:gd name="T23" fmla="*/ 46 h 83"/>
                <a:gd name="T24" fmla="*/ 61 w 83"/>
                <a:gd name="T25" fmla="*/ 46 h 83"/>
                <a:gd name="T26" fmla="*/ 32 w 83"/>
                <a:gd name="T27" fmla="*/ 50 h 83"/>
                <a:gd name="T28" fmla="*/ 10 w 83"/>
                <a:gd name="T29" fmla="*/ 46 h 83"/>
                <a:gd name="T30" fmla="*/ 0 w 83"/>
                <a:gd name="T31" fmla="*/ 40 h 83"/>
                <a:gd name="T32" fmla="*/ 41 w 83"/>
                <a:gd name="T33" fmla="*/ 46 h 83"/>
                <a:gd name="T34" fmla="*/ 65 w 83"/>
                <a:gd name="T35" fmla="*/ 46 h 83"/>
                <a:gd name="T36" fmla="*/ 77 w 83"/>
                <a:gd name="T37" fmla="*/ 41 h 83"/>
                <a:gd name="T38" fmla="*/ 71 w 83"/>
                <a:gd name="T39" fmla="*/ 41 h 83"/>
                <a:gd name="T40" fmla="*/ 43 w 83"/>
                <a:gd name="T41" fmla="*/ 44 h 83"/>
                <a:gd name="T42" fmla="*/ 26 w 83"/>
                <a:gd name="T43" fmla="*/ 43 h 83"/>
                <a:gd name="T44" fmla="*/ 22 w 83"/>
                <a:gd name="T45" fmla="*/ 39 h 83"/>
                <a:gd name="T46" fmla="*/ 22 w 83"/>
                <a:gd name="T47" fmla="*/ 31 h 83"/>
                <a:gd name="T48" fmla="*/ 28 w 83"/>
                <a:gd name="T49" fmla="*/ 34 h 83"/>
                <a:gd name="T50" fmla="*/ 43 w 83"/>
                <a:gd name="T51" fmla="*/ 36 h 83"/>
                <a:gd name="T52" fmla="*/ 57 w 83"/>
                <a:gd name="T53" fmla="*/ 34 h 83"/>
                <a:gd name="T54" fmla="*/ 69 w 83"/>
                <a:gd name="T55" fmla="*/ 28 h 83"/>
                <a:gd name="T56" fmla="*/ 75 w 83"/>
                <a:gd name="T57" fmla="*/ 24 h 83"/>
                <a:gd name="T58" fmla="*/ 49 w 83"/>
                <a:gd name="T59" fmla="*/ 36 h 83"/>
                <a:gd name="T60" fmla="*/ 36 w 83"/>
                <a:gd name="T61" fmla="*/ 39 h 83"/>
                <a:gd name="T62" fmla="*/ 24 w 83"/>
                <a:gd name="T63" fmla="*/ 34 h 83"/>
                <a:gd name="T64" fmla="*/ 18 w 83"/>
                <a:gd name="T65" fmla="*/ 30 h 83"/>
                <a:gd name="T66" fmla="*/ 18 w 83"/>
                <a:gd name="T67" fmla="*/ 27 h 83"/>
                <a:gd name="T68" fmla="*/ 45 w 83"/>
                <a:gd name="T69" fmla="*/ 31 h 83"/>
                <a:gd name="T70" fmla="*/ 49 w 83"/>
                <a:gd name="T71" fmla="*/ 27 h 83"/>
                <a:gd name="T72" fmla="*/ 53 w 83"/>
                <a:gd name="T73" fmla="*/ 20 h 83"/>
                <a:gd name="T74" fmla="*/ 41 w 83"/>
                <a:gd name="T75" fmla="*/ 21 h 83"/>
                <a:gd name="T76" fmla="*/ 30 w 83"/>
                <a:gd name="T77" fmla="*/ 20 h 83"/>
                <a:gd name="T78" fmla="*/ 14 w 83"/>
                <a:gd name="T79" fmla="*/ 16 h 83"/>
                <a:gd name="T80" fmla="*/ 20 w 83"/>
                <a:gd name="T81" fmla="*/ 20 h 83"/>
                <a:gd name="T82" fmla="*/ 32 w 83"/>
                <a:gd name="T83" fmla="*/ 20 h 83"/>
                <a:gd name="T84" fmla="*/ 41 w 83"/>
                <a:gd name="T85" fmla="*/ 20 h 83"/>
                <a:gd name="T86" fmla="*/ 51 w 83"/>
                <a:gd name="T87" fmla="*/ 20 h 83"/>
                <a:gd name="T88" fmla="*/ 53 w 83"/>
                <a:gd name="T89" fmla="*/ 14 h 83"/>
                <a:gd name="T90" fmla="*/ 40 w 83"/>
                <a:gd name="T91" fmla="*/ 20 h 83"/>
                <a:gd name="T92" fmla="*/ 36 w 83"/>
                <a:gd name="T93" fmla="*/ 19 h 83"/>
                <a:gd name="T94" fmla="*/ 30 w 83"/>
                <a:gd name="T95" fmla="*/ 4 h 83"/>
                <a:gd name="T96" fmla="*/ 28 w 83"/>
                <a:gd name="T97" fmla="*/ 8 h 83"/>
                <a:gd name="T98" fmla="*/ 30 w 83"/>
                <a:gd name="T99" fmla="*/ 19 h 83"/>
                <a:gd name="T100" fmla="*/ 34 w 83"/>
                <a:gd name="T101" fmla="*/ 20 h 83"/>
                <a:gd name="T102" fmla="*/ 43 w 83"/>
                <a:gd name="T103" fmla="*/ 0 h 83"/>
                <a:gd name="T104" fmla="*/ 47 w 83"/>
                <a:gd name="T105" fmla="*/ 11 h 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3"/>
                <a:gd name="T160" fmla="*/ 0 h 83"/>
                <a:gd name="T161" fmla="*/ 83 w 83"/>
                <a:gd name="T162" fmla="*/ 83 h 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3" h="83">
                  <a:moveTo>
                    <a:pt x="41" y="83"/>
                  </a:moveTo>
                  <a:lnTo>
                    <a:pt x="47" y="72"/>
                  </a:lnTo>
                  <a:lnTo>
                    <a:pt x="63" y="69"/>
                  </a:lnTo>
                  <a:lnTo>
                    <a:pt x="71" y="66"/>
                  </a:lnTo>
                  <a:lnTo>
                    <a:pt x="77" y="62"/>
                  </a:lnTo>
                  <a:lnTo>
                    <a:pt x="57" y="66"/>
                  </a:lnTo>
                  <a:lnTo>
                    <a:pt x="36" y="71"/>
                  </a:lnTo>
                  <a:lnTo>
                    <a:pt x="26" y="71"/>
                  </a:lnTo>
                  <a:lnTo>
                    <a:pt x="18" y="69"/>
                  </a:lnTo>
                  <a:lnTo>
                    <a:pt x="8" y="65"/>
                  </a:lnTo>
                  <a:lnTo>
                    <a:pt x="2" y="57"/>
                  </a:lnTo>
                  <a:lnTo>
                    <a:pt x="10" y="59"/>
                  </a:lnTo>
                  <a:lnTo>
                    <a:pt x="16" y="60"/>
                  </a:lnTo>
                  <a:lnTo>
                    <a:pt x="22" y="63"/>
                  </a:lnTo>
                  <a:lnTo>
                    <a:pt x="30" y="66"/>
                  </a:lnTo>
                  <a:lnTo>
                    <a:pt x="43" y="66"/>
                  </a:lnTo>
                  <a:lnTo>
                    <a:pt x="57" y="65"/>
                  </a:lnTo>
                  <a:lnTo>
                    <a:pt x="69" y="60"/>
                  </a:lnTo>
                  <a:lnTo>
                    <a:pt x="83" y="56"/>
                  </a:lnTo>
                  <a:lnTo>
                    <a:pt x="71" y="54"/>
                  </a:lnTo>
                  <a:lnTo>
                    <a:pt x="61" y="56"/>
                  </a:lnTo>
                  <a:lnTo>
                    <a:pt x="41" y="59"/>
                  </a:lnTo>
                  <a:lnTo>
                    <a:pt x="32" y="60"/>
                  </a:lnTo>
                  <a:lnTo>
                    <a:pt x="20" y="59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18" y="53"/>
                  </a:lnTo>
                  <a:lnTo>
                    <a:pt x="41" y="56"/>
                  </a:lnTo>
                  <a:lnTo>
                    <a:pt x="53" y="57"/>
                  </a:lnTo>
                  <a:lnTo>
                    <a:pt x="65" y="56"/>
                  </a:lnTo>
                  <a:lnTo>
                    <a:pt x="73" y="54"/>
                  </a:lnTo>
                  <a:lnTo>
                    <a:pt x="77" y="51"/>
                  </a:lnTo>
                  <a:lnTo>
                    <a:pt x="71" y="51"/>
                  </a:lnTo>
                  <a:lnTo>
                    <a:pt x="63" y="51"/>
                  </a:lnTo>
                  <a:lnTo>
                    <a:pt x="43" y="54"/>
                  </a:lnTo>
                  <a:lnTo>
                    <a:pt x="34" y="54"/>
                  </a:lnTo>
                  <a:lnTo>
                    <a:pt x="26" y="53"/>
                  </a:lnTo>
                  <a:lnTo>
                    <a:pt x="24" y="51"/>
                  </a:lnTo>
                  <a:lnTo>
                    <a:pt x="22" y="49"/>
                  </a:lnTo>
                  <a:lnTo>
                    <a:pt x="22" y="46"/>
                  </a:lnTo>
                  <a:lnTo>
                    <a:pt x="22" y="41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43" y="46"/>
                  </a:lnTo>
                  <a:lnTo>
                    <a:pt x="49" y="46"/>
                  </a:lnTo>
                  <a:lnTo>
                    <a:pt x="57" y="44"/>
                  </a:lnTo>
                  <a:lnTo>
                    <a:pt x="63" y="41"/>
                  </a:lnTo>
                  <a:lnTo>
                    <a:pt x="69" y="38"/>
                  </a:lnTo>
                  <a:lnTo>
                    <a:pt x="75" y="34"/>
                  </a:lnTo>
                  <a:lnTo>
                    <a:pt x="63" y="40"/>
                  </a:lnTo>
                  <a:lnTo>
                    <a:pt x="49" y="46"/>
                  </a:lnTo>
                  <a:lnTo>
                    <a:pt x="43" y="47"/>
                  </a:lnTo>
                  <a:lnTo>
                    <a:pt x="36" y="49"/>
                  </a:lnTo>
                  <a:lnTo>
                    <a:pt x="30" y="47"/>
                  </a:lnTo>
                  <a:lnTo>
                    <a:pt x="24" y="44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8" y="37"/>
                  </a:lnTo>
                  <a:lnTo>
                    <a:pt x="24" y="37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1" y="31"/>
                  </a:lnTo>
                  <a:lnTo>
                    <a:pt x="36" y="31"/>
                  </a:lnTo>
                  <a:lnTo>
                    <a:pt x="30" y="28"/>
                  </a:lnTo>
                  <a:lnTo>
                    <a:pt x="22" y="23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26" y="26"/>
                  </a:lnTo>
                  <a:lnTo>
                    <a:pt x="32" y="28"/>
                  </a:lnTo>
                  <a:lnTo>
                    <a:pt x="38" y="29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1" y="22"/>
                  </a:lnTo>
                  <a:lnTo>
                    <a:pt x="53" y="14"/>
                  </a:lnTo>
                  <a:lnTo>
                    <a:pt x="45" y="19"/>
                  </a:lnTo>
                  <a:lnTo>
                    <a:pt x="40" y="23"/>
                  </a:lnTo>
                  <a:lnTo>
                    <a:pt x="36" y="19"/>
                  </a:lnTo>
                  <a:lnTo>
                    <a:pt x="34" y="14"/>
                  </a:lnTo>
                  <a:lnTo>
                    <a:pt x="30" y="4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30" y="19"/>
                  </a:lnTo>
                  <a:lnTo>
                    <a:pt x="34" y="23"/>
                  </a:lnTo>
                  <a:lnTo>
                    <a:pt x="40" y="11"/>
                  </a:lnTo>
                  <a:lnTo>
                    <a:pt x="43" y="0"/>
                  </a:lnTo>
                  <a:lnTo>
                    <a:pt x="47" y="11"/>
                  </a:lnTo>
                  <a:lnTo>
                    <a:pt x="47" y="22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3917" y="1099"/>
              <a:ext cx="1" cy="96"/>
            </a:xfrm>
            <a:custGeom>
              <a:avLst/>
              <a:gdLst>
                <a:gd name="T0" fmla="*/ 0 w 1"/>
                <a:gd name="T1" fmla="*/ 78 h 98"/>
                <a:gd name="T2" fmla="*/ 0 w 1"/>
                <a:gd name="T3" fmla="*/ 0 h 98"/>
                <a:gd name="T4" fmla="*/ 0 w 1"/>
                <a:gd name="T5" fmla="*/ 78 h 98"/>
                <a:gd name="T6" fmla="*/ 0 60000 65536"/>
                <a:gd name="T7" fmla="*/ 0 60000 65536"/>
                <a:gd name="T8" fmla="*/ 0 60000 65536"/>
                <a:gd name="T9" fmla="*/ 0 w 1"/>
                <a:gd name="T10" fmla="*/ 0 h 98"/>
                <a:gd name="T11" fmla="*/ 1 w 1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79"/>
            <p:cNvSpPr>
              <a:spLocks noChangeShapeType="1"/>
            </p:cNvSpPr>
            <p:nvPr/>
          </p:nvSpPr>
          <p:spPr bwMode="auto">
            <a:xfrm flipV="1">
              <a:off x="3917" y="1099"/>
              <a:ext cx="1" cy="96"/>
            </a:xfrm>
            <a:prstGeom prst="line">
              <a:avLst/>
            </a:prstGeom>
            <a:noFill/>
            <a:ln w="25400">
              <a:solidFill>
                <a:srgbClr val="47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0"/>
            <p:cNvSpPr>
              <a:spLocks/>
            </p:cNvSpPr>
            <p:nvPr/>
          </p:nvSpPr>
          <p:spPr bwMode="auto">
            <a:xfrm>
              <a:off x="3863" y="1075"/>
              <a:ext cx="107" cy="105"/>
            </a:xfrm>
            <a:custGeom>
              <a:avLst/>
              <a:gdLst>
                <a:gd name="T0" fmla="*/ 62 w 107"/>
                <a:gd name="T1" fmla="*/ 73 h 108"/>
                <a:gd name="T2" fmla="*/ 83 w 107"/>
                <a:gd name="T3" fmla="*/ 70 h 108"/>
                <a:gd name="T4" fmla="*/ 101 w 107"/>
                <a:gd name="T5" fmla="*/ 63 h 108"/>
                <a:gd name="T6" fmla="*/ 73 w 107"/>
                <a:gd name="T7" fmla="*/ 67 h 108"/>
                <a:gd name="T8" fmla="*/ 46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8 w 107"/>
                <a:gd name="T23" fmla="*/ 69 h 108"/>
                <a:gd name="T24" fmla="*/ 73 w 107"/>
                <a:gd name="T25" fmla="*/ 66 h 108"/>
                <a:gd name="T26" fmla="*/ 107 w 107"/>
                <a:gd name="T27" fmla="*/ 54 h 108"/>
                <a:gd name="T28" fmla="*/ 93 w 107"/>
                <a:gd name="T29" fmla="*/ 53 h 108"/>
                <a:gd name="T30" fmla="*/ 54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69 w 107"/>
                <a:gd name="T41" fmla="*/ 56 h 108"/>
                <a:gd name="T42" fmla="*/ 95 w 107"/>
                <a:gd name="T43" fmla="*/ 53 h 108"/>
                <a:gd name="T44" fmla="*/ 101 w 107"/>
                <a:gd name="T45" fmla="*/ 51 h 108"/>
                <a:gd name="T46" fmla="*/ 93 w 107"/>
                <a:gd name="T47" fmla="*/ 51 h 108"/>
                <a:gd name="T48" fmla="*/ 56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6 w 107"/>
                <a:gd name="T59" fmla="*/ 47 h 108"/>
                <a:gd name="T60" fmla="*/ 65 w 107"/>
                <a:gd name="T61" fmla="*/ 46 h 108"/>
                <a:gd name="T62" fmla="*/ 83 w 107"/>
                <a:gd name="T63" fmla="*/ 44 h 108"/>
                <a:gd name="T64" fmla="*/ 97 w 107"/>
                <a:gd name="T65" fmla="*/ 34 h 108"/>
                <a:gd name="T66" fmla="*/ 81 w 107"/>
                <a:gd name="T67" fmla="*/ 42 h 108"/>
                <a:gd name="T68" fmla="*/ 56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58 w 107"/>
                <a:gd name="T79" fmla="*/ 44 h 108"/>
                <a:gd name="T80" fmla="*/ 69 w 107"/>
                <a:gd name="T81" fmla="*/ 30 h 108"/>
                <a:gd name="T82" fmla="*/ 62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62 w 107"/>
                <a:gd name="T95" fmla="*/ 24 h 108"/>
                <a:gd name="T96" fmla="*/ 69 w 107"/>
                <a:gd name="T97" fmla="*/ 18 h 108"/>
                <a:gd name="T98" fmla="*/ 65 w 107"/>
                <a:gd name="T99" fmla="*/ 18 h 108"/>
                <a:gd name="T100" fmla="*/ 52 w 107"/>
                <a:gd name="T101" fmla="*/ 21 h 108"/>
                <a:gd name="T102" fmla="*/ 46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58 w 107"/>
                <a:gd name="T113" fmla="*/ 0 h 108"/>
                <a:gd name="T114" fmla="*/ 60 w 107"/>
                <a:gd name="T115" fmla="*/ 15 h 108"/>
                <a:gd name="T116" fmla="*/ 54 w 107"/>
                <a:gd name="T117" fmla="*/ 82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8"/>
                <a:gd name="T179" fmla="*/ 107 w 10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8">
                  <a:moveTo>
                    <a:pt x="54" y="108"/>
                  </a:moveTo>
                  <a:lnTo>
                    <a:pt x="62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60" y="90"/>
                  </a:lnTo>
                  <a:lnTo>
                    <a:pt x="46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8" y="89"/>
                  </a:lnTo>
                  <a:lnTo>
                    <a:pt x="56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4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4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6" y="61"/>
                  </a:lnTo>
                  <a:lnTo>
                    <a:pt x="56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4" y="61"/>
                  </a:lnTo>
                  <a:lnTo>
                    <a:pt x="56" y="64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8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2" y="41"/>
                  </a:lnTo>
                  <a:lnTo>
                    <a:pt x="54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4" y="38"/>
                  </a:lnTo>
                  <a:lnTo>
                    <a:pt x="62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60" y="25"/>
                  </a:lnTo>
                  <a:lnTo>
                    <a:pt x="52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2" y="16"/>
                  </a:lnTo>
                  <a:lnTo>
                    <a:pt x="58" y="0"/>
                  </a:lnTo>
                  <a:lnTo>
                    <a:pt x="60" y="15"/>
                  </a:lnTo>
                  <a:lnTo>
                    <a:pt x="60" y="30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3863" y="1075"/>
              <a:ext cx="107" cy="105"/>
            </a:xfrm>
            <a:custGeom>
              <a:avLst/>
              <a:gdLst>
                <a:gd name="T0" fmla="*/ 62 w 107"/>
                <a:gd name="T1" fmla="*/ 73 h 108"/>
                <a:gd name="T2" fmla="*/ 83 w 107"/>
                <a:gd name="T3" fmla="*/ 70 h 108"/>
                <a:gd name="T4" fmla="*/ 101 w 107"/>
                <a:gd name="T5" fmla="*/ 63 h 108"/>
                <a:gd name="T6" fmla="*/ 73 w 107"/>
                <a:gd name="T7" fmla="*/ 67 h 108"/>
                <a:gd name="T8" fmla="*/ 46 w 107"/>
                <a:gd name="T9" fmla="*/ 72 h 108"/>
                <a:gd name="T10" fmla="*/ 22 w 107"/>
                <a:gd name="T11" fmla="*/ 71 h 108"/>
                <a:gd name="T12" fmla="*/ 10 w 107"/>
                <a:gd name="T13" fmla="*/ 66 h 108"/>
                <a:gd name="T14" fmla="*/ 0 w 107"/>
                <a:gd name="T15" fmla="*/ 57 h 108"/>
                <a:gd name="T16" fmla="*/ 6 w 107"/>
                <a:gd name="T17" fmla="*/ 57 h 108"/>
                <a:gd name="T18" fmla="*/ 20 w 107"/>
                <a:gd name="T19" fmla="*/ 60 h 108"/>
                <a:gd name="T20" fmla="*/ 38 w 107"/>
                <a:gd name="T21" fmla="*/ 67 h 108"/>
                <a:gd name="T22" fmla="*/ 48 w 107"/>
                <a:gd name="T23" fmla="*/ 69 h 108"/>
                <a:gd name="T24" fmla="*/ 73 w 107"/>
                <a:gd name="T25" fmla="*/ 66 h 108"/>
                <a:gd name="T26" fmla="*/ 107 w 107"/>
                <a:gd name="T27" fmla="*/ 54 h 108"/>
                <a:gd name="T28" fmla="*/ 93 w 107"/>
                <a:gd name="T29" fmla="*/ 53 h 108"/>
                <a:gd name="T30" fmla="*/ 54 w 107"/>
                <a:gd name="T31" fmla="*/ 59 h 108"/>
                <a:gd name="T32" fmla="*/ 26 w 107"/>
                <a:gd name="T33" fmla="*/ 59 h 108"/>
                <a:gd name="T34" fmla="*/ 12 w 107"/>
                <a:gd name="T35" fmla="*/ 54 h 108"/>
                <a:gd name="T36" fmla="*/ 0 w 107"/>
                <a:gd name="T37" fmla="*/ 50 h 108"/>
                <a:gd name="T38" fmla="*/ 22 w 107"/>
                <a:gd name="T39" fmla="*/ 52 h 108"/>
                <a:gd name="T40" fmla="*/ 69 w 107"/>
                <a:gd name="T41" fmla="*/ 56 h 108"/>
                <a:gd name="T42" fmla="*/ 95 w 107"/>
                <a:gd name="T43" fmla="*/ 53 h 108"/>
                <a:gd name="T44" fmla="*/ 101 w 107"/>
                <a:gd name="T45" fmla="*/ 51 h 108"/>
                <a:gd name="T46" fmla="*/ 93 w 107"/>
                <a:gd name="T47" fmla="*/ 51 h 108"/>
                <a:gd name="T48" fmla="*/ 56 w 107"/>
                <a:gd name="T49" fmla="*/ 53 h 108"/>
                <a:gd name="T50" fmla="*/ 38 w 107"/>
                <a:gd name="T51" fmla="*/ 53 h 108"/>
                <a:gd name="T52" fmla="*/ 30 w 107"/>
                <a:gd name="T53" fmla="*/ 51 h 108"/>
                <a:gd name="T54" fmla="*/ 28 w 107"/>
                <a:gd name="T55" fmla="*/ 47 h 108"/>
                <a:gd name="T56" fmla="*/ 28 w 107"/>
                <a:gd name="T57" fmla="*/ 43 h 108"/>
                <a:gd name="T58" fmla="*/ 46 w 107"/>
                <a:gd name="T59" fmla="*/ 47 h 108"/>
                <a:gd name="T60" fmla="*/ 65 w 107"/>
                <a:gd name="T61" fmla="*/ 46 h 108"/>
                <a:gd name="T62" fmla="*/ 83 w 107"/>
                <a:gd name="T63" fmla="*/ 44 h 108"/>
                <a:gd name="T64" fmla="*/ 97 w 107"/>
                <a:gd name="T65" fmla="*/ 34 h 108"/>
                <a:gd name="T66" fmla="*/ 81 w 107"/>
                <a:gd name="T67" fmla="*/ 42 h 108"/>
                <a:gd name="T68" fmla="*/ 56 w 107"/>
                <a:gd name="T69" fmla="*/ 49 h 108"/>
                <a:gd name="T70" fmla="*/ 38 w 107"/>
                <a:gd name="T71" fmla="*/ 49 h 108"/>
                <a:gd name="T72" fmla="*/ 30 w 107"/>
                <a:gd name="T73" fmla="*/ 46 h 108"/>
                <a:gd name="T74" fmla="*/ 20 w 107"/>
                <a:gd name="T75" fmla="*/ 40 h 108"/>
                <a:gd name="T76" fmla="*/ 30 w 107"/>
                <a:gd name="T77" fmla="*/ 39 h 108"/>
                <a:gd name="T78" fmla="*/ 58 w 107"/>
                <a:gd name="T79" fmla="*/ 44 h 108"/>
                <a:gd name="T80" fmla="*/ 69 w 107"/>
                <a:gd name="T81" fmla="*/ 30 h 108"/>
                <a:gd name="T82" fmla="*/ 62 w 107"/>
                <a:gd name="T83" fmla="*/ 31 h 108"/>
                <a:gd name="T84" fmla="*/ 46 w 107"/>
                <a:gd name="T85" fmla="*/ 30 h 108"/>
                <a:gd name="T86" fmla="*/ 28 w 107"/>
                <a:gd name="T87" fmla="*/ 20 h 108"/>
                <a:gd name="T88" fmla="*/ 18 w 107"/>
                <a:gd name="T89" fmla="*/ 18 h 108"/>
                <a:gd name="T90" fmla="*/ 32 w 107"/>
                <a:gd name="T91" fmla="*/ 24 h 108"/>
                <a:gd name="T92" fmla="*/ 48 w 107"/>
                <a:gd name="T93" fmla="*/ 28 h 108"/>
                <a:gd name="T94" fmla="*/ 62 w 107"/>
                <a:gd name="T95" fmla="*/ 24 h 108"/>
                <a:gd name="T96" fmla="*/ 69 w 107"/>
                <a:gd name="T97" fmla="*/ 18 h 108"/>
                <a:gd name="T98" fmla="*/ 65 w 107"/>
                <a:gd name="T99" fmla="*/ 18 h 108"/>
                <a:gd name="T100" fmla="*/ 52 w 107"/>
                <a:gd name="T101" fmla="*/ 21 h 108"/>
                <a:gd name="T102" fmla="*/ 46 w 107"/>
                <a:gd name="T103" fmla="*/ 18 h 108"/>
                <a:gd name="T104" fmla="*/ 38 w 107"/>
                <a:gd name="T105" fmla="*/ 6 h 108"/>
                <a:gd name="T106" fmla="*/ 36 w 107"/>
                <a:gd name="T107" fmla="*/ 12 h 108"/>
                <a:gd name="T108" fmla="*/ 40 w 107"/>
                <a:gd name="T109" fmla="*/ 18 h 108"/>
                <a:gd name="T110" fmla="*/ 44 w 107"/>
                <a:gd name="T111" fmla="*/ 21 h 108"/>
                <a:gd name="T112" fmla="*/ 58 w 107"/>
                <a:gd name="T113" fmla="*/ 0 h 108"/>
                <a:gd name="T114" fmla="*/ 60 w 107"/>
                <a:gd name="T115" fmla="*/ 15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108"/>
                <a:gd name="T176" fmla="*/ 107 w 107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108">
                  <a:moveTo>
                    <a:pt x="54" y="108"/>
                  </a:moveTo>
                  <a:lnTo>
                    <a:pt x="62" y="95"/>
                  </a:lnTo>
                  <a:lnTo>
                    <a:pt x="83" y="90"/>
                  </a:lnTo>
                  <a:lnTo>
                    <a:pt x="93" y="87"/>
                  </a:lnTo>
                  <a:lnTo>
                    <a:pt x="101" y="83"/>
                  </a:lnTo>
                  <a:lnTo>
                    <a:pt x="73" y="87"/>
                  </a:lnTo>
                  <a:lnTo>
                    <a:pt x="60" y="90"/>
                  </a:lnTo>
                  <a:lnTo>
                    <a:pt x="46" y="93"/>
                  </a:lnTo>
                  <a:lnTo>
                    <a:pt x="34" y="93"/>
                  </a:lnTo>
                  <a:lnTo>
                    <a:pt x="22" y="92"/>
                  </a:lnTo>
                  <a:lnTo>
                    <a:pt x="16" y="89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10" y="77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8" y="87"/>
                  </a:lnTo>
                  <a:lnTo>
                    <a:pt x="48" y="89"/>
                  </a:lnTo>
                  <a:lnTo>
                    <a:pt x="56" y="89"/>
                  </a:lnTo>
                  <a:lnTo>
                    <a:pt x="73" y="86"/>
                  </a:lnTo>
                  <a:lnTo>
                    <a:pt x="91" y="80"/>
                  </a:lnTo>
                  <a:lnTo>
                    <a:pt x="107" y="74"/>
                  </a:lnTo>
                  <a:lnTo>
                    <a:pt x="93" y="73"/>
                  </a:lnTo>
                  <a:lnTo>
                    <a:pt x="79" y="74"/>
                  </a:lnTo>
                  <a:lnTo>
                    <a:pt x="54" y="79"/>
                  </a:lnTo>
                  <a:lnTo>
                    <a:pt x="40" y="79"/>
                  </a:lnTo>
                  <a:lnTo>
                    <a:pt x="26" y="79"/>
                  </a:lnTo>
                  <a:lnTo>
                    <a:pt x="20" y="77"/>
                  </a:lnTo>
                  <a:lnTo>
                    <a:pt x="12" y="74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22" y="70"/>
                  </a:lnTo>
                  <a:lnTo>
                    <a:pt x="54" y="74"/>
                  </a:lnTo>
                  <a:lnTo>
                    <a:pt x="69" y="76"/>
                  </a:lnTo>
                  <a:lnTo>
                    <a:pt x="83" y="76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5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4" y="71"/>
                  </a:lnTo>
                  <a:lnTo>
                    <a:pt x="30" y="68"/>
                  </a:lnTo>
                  <a:lnTo>
                    <a:pt x="28" y="65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36" y="58"/>
                  </a:lnTo>
                  <a:lnTo>
                    <a:pt x="46" y="61"/>
                  </a:lnTo>
                  <a:lnTo>
                    <a:pt x="56" y="61"/>
                  </a:lnTo>
                  <a:lnTo>
                    <a:pt x="65" y="59"/>
                  </a:lnTo>
                  <a:lnTo>
                    <a:pt x="73" y="58"/>
                  </a:lnTo>
                  <a:lnTo>
                    <a:pt x="83" y="55"/>
                  </a:lnTo>
                  <a:lnTo>
                    <a:pt x="91" y="50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4" y="61"/>
                  </a:lnTo>
                  <a:lnTo>
                    <a:pt x="56" y="64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0" y="59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58" y="55"/>
                  </a:lnTo>
                  <a:lnTo>
                    <a:pt x="65" y="47"/>
                  </a:lnTo>
                  <a:lnTo>
                    <a:pt x="69" y="40"/>
                  </a:lnTo>
                  <a:lnTo>
                    <a:pt x="62" y="41"/>
                  </a:lnTo>
                  <a:lnTo>
                    <a:pt x="54" y="41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28" y="30"/>
                  </a:lnTo>
                  <a:lnTo>
                    <a:pt x="18" y="21"/>
                  </a:lnTo>
                  <a:lnTo>
                    <a:pt x="24" y="28"/>
                  </a:lnTo>
                  <a:lnTo>
                    <a:pt x="32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4" y="38"/>
                  </a:lnTo>
                  <a:lnTo>
                    <a:pt x="62" y="34"/>
                  </a:lnTo>
                  <a:lnTo>
                    <a:pt x="65" y="28"/>
                  </a:lnTo>
                  <a:lnTo>
                    <a:pt x="69" y="19"/>
                  </a:lnTo>
                  <a:lnTo>
                    <a:pt x="65" y="22"/>
                  </a:lnTo>
                  <a:lnTo>
                    <a:pt x="60" y="25"/>
                  </a:lnTo>
                  <a:lnTo>
                    <a:pt x="52" y="31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40" y="25"/>
                  </a:lnTo>
                  <a:lnTo>
                    <a:pt x="44" y="31"/>
                  </a:lnTo>
                  <a:lnTo>
                    <a:pt x="52" y="16"/>
                  </a:lnTo>
                  <a:lnTo>
                    <a:pt x="58" y="0"/>
                  </a:lnTo>
                  <a:lnTo>
                    <a:pt x="60" y="15"/>
                  </a:lnTo>
                  <a:lnTo>
                    <a:pt x="60" y="30"/>
                  </a:lnTo>
                </a:path>
              </a:pathLst>
            </a:custGeom>
            <a:noFill/>
            <a:ln w="12700">
              <a:solidFill>
                <a:srgbClr val="0053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" name="Group 183"/>
          <p:cNvGrpSpPr>
            <a:grpSpLocks/>
          </p:cNvGrpSpPr>
          <p:nvPr/>
        </p:nvGrpSpPr>
        <p:grpSpPr bwMode="auto">
          <a:xfrm>
            <a:off x="6431571" y="4829176"/>
            <a:ext cx="1009650" cy="627062"/>
            <a:chOff x="3119" y="2881"/>
            <a:chExt cx="636" cy="407"/>
          </a:xfrm>
        </p:grpSpPr>
        <p:sp>
          <p:nvSpPr>
            <p:cNvPr id="187" name="Freeform 184"/>
            <p:cNvSpPr>
              <a:spLocks/>
            </p:cNvSpPr>
            <p:nvPr/>
          </p:nvSpPr>
          <p:spPr bwMode="auto">
            <a:xfrm>
              <a:off x="3334" y="2996"/>
              <a:ext cx="54" cy="41"/>
            </a:xfrm>
            <a:custGeom>
              <a:avLst/>
              <a:gdLst>
                <a:gd name="T0" fmla="*/ 12 w 54"/>
                <a:gd name="T1" fmla="*/ 39 h 41"/>
                <a:gd name="T2" fmla="*/ 12 w 54"/>
                <a:gd name="T3" fmla="*/ 39 h 41"/>
                <a:gd name="T4" fmla="*/ 6 w 54"/>
                <a:gd name="T5" fmla="*/ 34 h 41"/>
                <a:gd name="T6" fmla="*/ 0 w 54"/>
                <a:gd name="T7" fmla="*/ 23 h 41"/>
                <a:gd name="T8" fmla="*/ 0 w 54"/>
                <a:gd name="T9" fmla="*/ 19 h 41"/>
                <a:gd name="T10" fmla="*/ 0 w 54"/>
                <a:gd name="T11" fmla="*/ 14 h 41"/>
                <a:gd name="T12" fmla="*/ 0 w 54"/>
                <a:gd name="T13" fmla="*/ 9 h 41"/>
                <a:gd name="T14" fmla="*/ 4 w 54"/>
                <a:gd name="T15" fmla="*/ 6 h 41"/>
                <a:gd name="T16" fmla="*/ 4 w 54"/>
                <a:gd name="T17" fmla="*/ 6 h 41"/>
                <a:gd name="T18" fmla="*/ 8 w 54"/>
                <a:gd name="T19" fmla="*/ 3 h 41"/>
                <a:gd name="T20" fmla="*/ 14 w 54"/>
                <a:gd name="T21" fmla="*/ 1 h 41"/>
                <a:gd name="T22" fmla="*/ 20 w 54"/>
                <a:gd name="T23" fmla="*/ 0 h 41"/>
                <a:gd name="T24" fmla="*/ 28 w 54"/>
                <a:gd name="T25" fmla="*/ 1 h 41"/>
                <a:gd name="T26" fmla="*/ 40 w 54"/>
                <a:gd name="T27" fmla="*/ 3 h 41"/>
                <a:gd name="T28" fmla="*/ 50 w 54"/>
                <a:gd name="T29" fmla="*/ 7 h 41"/>
                <a:gd name="T30" fmla="*/ 50 w 54"/>
                <a:gd name="T31" fmla="*/ 7 h 41"/>
                <a:gd name="T32" fmla="*/ 52 w 54"/>
                <a:gd name="T33" fmla="*/ 9 h 41"/>
                <a:gd name="T34" fmla="*/ 54 w 54"/>
                <a:gd name="T35" fmla="*/ 12 h 41"/>
                <a:gd name="T36" fmla="*/ 52 w 54"/>
                <a:gd name="T37" fmla="*/ 16 h 41"/>
                <a:gd name="T38" fmla="*/ 46 w 54"/>
                <a:gd name="T39" fmla="*/ 22 h 41"/>
                <a:gd name="T40" fmla="*/ 40 w 54"/>
                <a:gd name="T41" fmla="*/ 28 h 41"/>
                <a:gd name="T42" fmla="*/ 40 w 54"/>
                <a:gd name="T43" fmla="*/ 28 h 41"/>
                <a:gd name="T44" fmla="*/ 32 w 54"/>
                <a:gd name="T45" fmla="*/ 34 h 41"/>
                <a:gd name="T46" fmla="*/ 26 w 54"/>
                <a:gd name="T47" fmla="*/ 39 h 41"/>
                <a:gd name="T48" fmla="*/ 18 w 54"/>
                <a:gd name="T49" fmla="*/ 41 h 41"/>
                <a:gd name="T50" fmla="*/ 16 w 54"/>
                <a:gd name="T51" fmla="*/ 41 h 41"/>
                <a:gd name="T52" fmla="*/ 12 w 54"/>
                <a:gd name="T53" fmla="*/ 39 h 41"/>
                <a:gd name="T54" fmla="*/ 12 w 54"/>
                <a:gd name="T55" fmla="*/ 39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1"/>
                <a:gd name="T86" fmla="*/ 54 w 54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1">
                  <a:moveTo>
                    <a:pt x="12" y="39"/>
                  </a:moveTo>
                  <a:lnTo>
                    <a:pt x="12" y="39"/>
                  </a:lnTo>
                  <a:lnTo>
                    <a:pt x="6" y="3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6"/>
                  </a:lnTo>
                  <a:lnTo>
                    <a:pt x="8" y="3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40" y="3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46" y="22"/>
                  </a:lnTo>
                  <a:lnTo>
                    <a:pt x="40" y="28"/>
                  </a:lnTo>
                  <a:lnTo>
                    <a:pt x="32" y="34"/>
                  </a:lnTo>
                  <a:lnTo>
                    <a:pt x="26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2" y="39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5"/>
            <p:cNvSpPr>
              <a:spLocks/>
            </p:cNvSpPr>
            <p:nvPr/>
          </p:nvSpPr>
          <p:spPr bwMode="auto">
            <a:xfrm>
              <a:off x="3291" y="3025"/>
              <a:ext cx="47" cy="43"/>
            </a:xfrm>
            <a:custGeom>
              <a:avLst/>
              <a:gdLst>
                <a:gd name="T0" fmla="*/ 39 w 47"/>
                <a:gd name="T1" fmla="*/ 43 h 43"/>
                <a:gd name="T2" fmla="*/ 39 w 47"/>
                <a:gd name="T3" fmla="*/ 43 h 43"/>
                <a:gd name="T4" fmla="*/ 28 w 47"/>
                <a:gd name="T5" fmla="*/ 41 h 43"/>
                <a:gd name="T6" fmla="*/ 16 w 47"/>
                <a:gd name="T7" fmla="*/ 37 h 43"/>
                <a:gd name="T8" fmla="*/ 10 w 47"/>
                <a:gd name="T9" fmla="*/ 34 h 43"/>
                <a:gd name="T10" fmla="*/ 6 w 47"/>
                <a:gd name="T11" fmla="*/ 31 h 43"/>
                <a:gd name="T12" fmla="*/ 2 w 47"/>
                <a:gd name="T13" fmla="*/ 27 h 43"/>
                <a:gd name="T14" fmla="*/ 0 w 47"/>
                <a:gd name="T15" fmla="*/ 22 h 43"/>
                <a:gd name="T16" fmla="*/ 0 w 47"/>
                <a:gd name="T17" fmla="*/ 22 h 43"/>
                <a:gd name="T18" fmla="*/ 2 w 47"/>
                <a:gd name="T19" fmla="*/ 18 h 43"/>
                <a:gd name="T20" fmla="*/ 4 w 47"/>
                <a:gd name="T21" fmla="*/ 13 h 43"/>
                <a:gd name="T22" fmla="*/ 8 w 47"/>
                <a:gd name="T23" fmla="*/ 10 h 43"/>
                <a:gd name="T24" fmla="*/ 14 w 47"/>
                <a:gd name="T25" fmla="*/ 7 h 43"/>
                <a:gd name="T26" fmla="*/ 24 w 47"/>
                <a:gd name="T27" fmla="*/ 2 h 43"/>
                <a:gd name="T28" fmla="*/ 35 w 47"/>
                <a:gd name="T29" fmla="*/ 0 h 43"/>
                <a:gd name="T30" fmla="*/ 35 w 47"/>
                <a:gd name="T31" fmla="*/ 0 h 43"/>
                <a:gd name="T32" fmla="*/ 39 w 47"/>
                <a:gd name="T33" fmla="*/ 0 h 43"/>
                <a:gd name="T34" fmla="*/ 41 w 47"/>
                <a:gd name="T35" fmla="*/ 2 h 43"/>
                <a:gd name="T36" fmla="*/ 45 w 47"/>
                <a:gd name="T37" fmla="*/ 5 h 43"/>
                <a:gd name="T38" fmla="*/ 45 w 47"/>
                <a:gd name="T39" fmla="*/ 12 h 43"/>
                <a:gd name="T40" fmla="*/ 47 w 47"/>
                <a:gd name="T41" fmla="*/ 19 h 43"/>
                <a:gd name="T42" fmla="*/ 47 w 47"/>
                <a:gd name="T43" fmla="*/ 19 h 43"/>
                <a:gd name="T44" fmla="*/ 47 w 47"/>
                <a:gd name="T45" fmla="*/ 28 h 43"/>
                <a:gd name="T46" fmla="*/ 47 w 47"/>
                <a:gd name="T47" fmla="*/ 35 h 43"/>
                <a:gd name="T48" fmla="*/ 45 w 47"/>
                <a:gd name="T49" fmla="*/ 40 h 43"/>
                <a:gd name="T50" fmla="*/ 43 w 47"/>
                <a:gd name="T51" fmla="*/ 41 h 43"/>
                <a:gd name="T52" fmla="*/ 39 w 47"/>
                <a:gd name="T53" fmla="*/ 43 h 43"/>
                <a:gd name="T54" fmla="*/ 39 w 47"/>
                <a:gd name="T55" fmla="*/ 43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43"/>
                <a:gd name="T86" fmla="*/ 47 w 47"/>
                <a:gd name="T87" fmla="*/ 43 h 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43">
                  <a:moveTo>
                    <a:pt x="39" y="43"/>
                  </a:moveTo>
                  <a:lnTo>
                    <a:pt x="39" y="43"/>
                  </a:lnTo>
                  <a:lnTo>
                    <a:pt x="28" y="41"/>
                  </a:lnTo>
                  <a:lnTo>
                    <a:pt x="16" y="37"/>
                  </a:lnTo>
                  <a:lnTo>
                    <a:pt x="10" y="34"/>
                  </a:lnTo>
                  <a:lnTo>
                    <a:pt x="6" y="31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4" y="7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2"/>
                  </a:lnTo>
                  <a:lnTo>
                    <a:pt x="45" y="5"/>
                  </a:lnTo>
                  <a:lnTo>
                    <a:pt x="45" y="12"/>
                  </a:lnTo>
                  <a:lnTo>
                    <a:pt x="47" y="19"/>
                  </a:lnTo>
                  <a:lnTo>
                    <a:pt x="47" y="28"/>
                  </a:lnTo>
                  <a:lnTo>
                    <a:pt x="47" y="35"/>
                  </a:lnTo>
                  <a:lnTo>
                    <a:pt x="45" y="40"/>
                  </a:lnTo>
                  <a:lnTo>
                    <a:pt x="43" y="41"/>
                  </a:lnTo>
                  <a:lnTo>
                    <a:pt x="39" y="4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6"/>
            <p:cNvSpPr>
              <a:spLocks/>
            </p:cNvSpPr>
            <p:nvPr/>
          </p:nvSpPr>
          <p:spPr bwMode="auto">
            <a:xfrm>
              <a:off x="3342" y="3041"/>
              <a:ext cx="44" cy="28"/>
            </a:xfrm>
            <a:custGeom>
              <a:avLst/>
              <a:gdLst>
                <a:gd name="T0" fmla="*/ 44 w 44"/>
                <a:gd name="T1" fmla="*/ 11 h 28"/>
                <a:gd name="T2" fmla="*/ 44 w 44"/>
                <a:gd name="T3" fmla="*/ 11 h 28"/>
                <a:gd name="T4" fmla="*/ 40 w 44"/>
                <a:gd name="T5" fmla="*/ 16 h 28"/>
                <a:gd name="T6" fmla="*/ 34 w 44"/>
                <a:gd name="T7" fmla="*/ 22 h 28"/>
                <a:gd name="T8" fmla="*/ 24 w 44"/>
                <a:gd name="T9" fmla="*/ 27 h 28"/>
                <a:gd name="T10" fmla="*/ 20 w 44"/>
                <a:gd name="T11" fmla="*/ 28 h 28"/>
                <a:gd name="T12" fmla="*/ 16 w 44"/>
                <a:gd name="T13" fmla="*/ 28 h 28"/>
                <a:gd name="T14" fmla="*/ 16 w 44"/>
                <a:gd name="T15" fmla="*/ 28 h 28"/>
                <a:gd name="T16" fmla="*/ 12 w 44"/>
                <a:gd name="T17" fmla="*/ 27 h 28"/>
                <a:gd name="T18" fmla="*/ 8 w 44"/>
                <a:gd name="T19" fmla="*/ 24 h 28"/>
                <a:gd name="T20" fmla="*/ 2 w 44"/>
                <a:gd name="T21" fmla="*/ 18 h 28"/>
                <a:gd name="T22" fmla="*/ 0 w 44"/>
                <a:gd name="T23" fmla="*/ 11 h 28"/>
                <a:gd name="T24" fmla="*/ 0 w 44"/>
                <a:gd name="T25" fmla="*/ 5 h 28"/>
                <a:gd name="T26" fmla="*/ 0 w 44"/>
                <a:gd name="T27" fmla="*/ 5 h 28"/>
                <a:gd name="T28" fmla="*/ 2 w 44"/>
                <a:gd name="T29" fmla="*/ 0 h 28"/>
                <a:gd name="T30" fmla="*/ 8 w 44"/>
                <a:gd name="T31" fmla="*/ 0 h 28"/>
                <a:gd name="T32" fmla="*/ 22 w 44"/>
                <a:gd name="T33" fmla="*/ 2 h 28"/>
                <a:gd name="T34" fmla="*/ 22 w 44"/>
                <a:gd name="T35" fmla="*/ 2 h 28"/>
                <a:gd name="T36" fmla="*/ 38 w 44"/>
                <a:gd name="T37" fmla="*/ 5 h 28"/>
                <a:gd name="T38" fmla="*/ 42 w 44"/>
                <a:gd name="T39" fmla="*/ 8 h 28"/>
                <a:gd name="T40" fmla="*/ 44 w 44"/>
                <a:gd name="T41" fmla="*/ 11 h 28"/>
                <a:gd name="T42" fmla="*/ 44 w 44"/>
                <a:gd name="T43" fmla="*/ 11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28"/>
                <a:gd name="T68" fmla="*/ 44 w 44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28">
                  <a:moveTo>
                    <a:pt x="44" y="11"/>
                  </a:moveTo>
                  <a:lnTo>
                    <a:pt x="44" y="11"/>
                  </a:lnTo>
                  <a:lnTo>
                    <a:pt x="40" y="16"/>
                  </a:lnTo>
                  <a:lnTo>
                    <a:pt x="34" y="22"/>
                  </a:lnTo>
                  <a:lnTo>
                    <a:pt x="24" y="27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27"/>
                  </a:lnTo>
                  <a:lnTo>
                    <a:pt x="8" y="24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2"/>
                  </a:lnTo>
                  <a:lnTo>
                    <a:pt x="38" y="5"/>
                  </a:lnTo>
                  <a:lnTo>
                    <a:pt x="42" y="8"/>
                  </a:lnTo>
                  <a:lnTo>
                    <a:pt x="44" y="1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7"/>
            <p:cNvSpPr>
              <a:spLocks/>
            </p:cNvSpPr>
            <p:nvPr/>
          </p:nvSpPr>
          <p:spPr bwMode="auto">
            <a:xfrm>
              <a:off x="3289" y="2999"/>
              <a:ext cx="43" cy="28"/>
            </a:xfrm>
            <a:custGeom>
              <a:avLst/>
              <a:gdLst>
                <a:gd name="T0" fmla="*/ 0 w 43"/>
                <a:gd name="T1" fmla="*/ 22 h 28"/>
                <a:gd name="T2" fmla="*/ 0 w 43"/>
                <a:gd name="T3" fmla="*/ 22 h 28"/>
                <a:gd name="T4" fmla="*/ 0 w 43"/>
                <a:gd name="T5" fmla="*/ 16 h 28"/>
                <a:gd name="T6" fmla="*/ 4 w 43"/>
                <a:gd name="T7" fmla="*/ 9 h 28"/>
                <a:gd name="T8" fmla="*/ 12 w 43"/>
                <a:gd name="T9" fmla="*/ 3 h 28"/>
                <a:gd name="T10" fmla="*/ 16 w 43"/>
                <a:gd name="T11" fmla="*/ 1 h 28"/>
                <a:gd name="T12" fmla="*/ 20 w 43"/>
                <a:gd name="T13" fmla="*/ 0 h 28"/>
                <a:gd name="T14" fmla="*/ 20 w 43"/>
                <a:gd name="T15" fmla="*/ 0 h 28"/>
                <a:gd name="T16" fmla="*/ 26 w 43"/>
                <a:gd name="T17" fmla="*/ 0 h 28"/>
                <a:gd name="T18" fmla="*/ 30 w 43"/>
                <a:gd name="T19" fmla="*/ 1 h 28"/>
                <a:gd name="T20" fmla="*/ 37 w 43"/>
                <a:gd name="T21" fmla="*/ 7 h 28"/>
                <a:gd name="T22" fmla="*/ 41 w 43"/>
                <a:gd name="T23" fmla="*/ 13 h 28"/>
                <a:gd name="T24" fmla="*/ 43 w 43"/>
                <a:gd name="T25" fmla="*/ 19 h 28"/>
                <a:gd name="T26" fmla="*/ 43 w 43"/>
                <a:gd name="T27" fmla="*/ 19 h 28"/>
                <a:gd name="T28" fmla="*/ 43 w 43"/>
                <a:gd name="T29" fmla="*/ 23 h 28"/>
                <a:gd name="T30" fmla="*/ 39 w 43"/>
                <a:gd name="T31" fmla="*/ 25 h 28"/>
                <a:gd name="T32" fmla="*/ 24 w 43"/>
                <a:gd name="T33" fmla="*/ 26 h 28"/>
                <a:gd name="T34" fmla="*/ 24 w 43"/>
                <a:gd name="T35" fmla="*/ 26 h 28"/>
                <a:gd name="T36" fmla="*/ 6 w 43"/>
                <a:gd name="T37" fmla="*/ 28 h 28"/>
                <a:gd name="T38" fmla="*/ 2 w 43"/>
                <a:gd name="T39" fmla="*/ 26 h 28"/>
                <a:gd name="T40" fmla="*/ 0 w 43"/>
                <a:gd name="T41" fmla="*/ 25 h 28"/>
                <a:gd name="T42" fmla="*/ 0 w 43"/>
                <a:gd name="T43" fmla="*/ 22 h 28"/>
                <a:gd name="T44" fmla="*/ 0 w 43"/>
                <a:gd name="T45" fmla="*/ 22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28"/>
                <a:gd name="T71" fmla="*/ 43 w 43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28">
                  <a:moveTo>
                    <a:pt x="0" y="22"/>
                  </a:moveTo>
                  <a:lnTo>
                    <a:pt x="0" y="22"/>
                  </a:lnTo>
                  <a:lnTo>
                    <a:pt x="0" y="16"/>
                  </a:lnTo>
                  <a:lnTo>
                    <a:pt x="4" y="9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7" y="7"/>
                  </a:lnTo>
                  <a:lnTo>
                    <a:pt x="41" y="13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39" y="25"/>
                  </a:lnTo>
                  <a:lnTo>
                    <a:pt x="24" y="26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8"/>
            <p:cNvSpPr>
              <a:spLocks/>
            </p:cNvSpPr>
            <p:nvPr/>
          </p:nvSpPr>
          <p:spPr bwMode="auto">
            <a:xfrm>
              <a:off x="3425" y="3032"/>
              <a:ext cx="55" cy="39"/>
            </a:xfrm>
            <a:custGeom>
              <a:avLst/>
              <a:gdLst>
                <a:gd name="T0" fmla="*/ 0 w 55"/>
                <a:gd name="T1" fmla="*/ 18 h 39"/>
                <a:gd name="T2" fmla="*/ 0 w 55"/>
                <a:gd name="T3" fmla="*/ 18 h 39"/>
                <a:gd name="T4" fmla="*/ 6 w 55"/>
                <a:gd name="T5" fmla="*/ 12 h 39"/>
                <a:gd name="T6" fmla="*/ 16 w 55"/>
                <a:gd name="T7" fmla="*/ 5 h 39"/>
                <a:gd name="T8" fmla="*/ 22 w 55"/>
                <a:gd name="T9" fmla="*/ 2 h 39"/>
                <a:gd name="T10" fmla="*/ 28 w 55"/>
                <a:gd name="T11" fmla="*/ 0 h 39"/>
                <a:gd name="T12" fmla="*/ 36 w 55"/>
                <a:gd name="T13" fmla="*/ 0 h 39"/>
                <a:gd name="T14" fmla="*/ 42 w 55"/>
                <a:gd name="T15" fmla="*/ 0 h 39"/>
                <a:gd name="T16" fmla="*/ 42 w 55"/>
                <a:gd name="T17" fmla="*/ 0 h 39"/>
                <a:gd name="T18" fmla="*/ 46 w 55"/>
                <a:gd name="T19" fmla="*/ 3 h 39"/>
                <a:gd name="T20" fmla="*/ 50 w 55"/>
                <a:gd name="T21" fmla="*/ 6 h 39"/>
                <a:gd name="T22" fmla="*/ 54 w 55"/>
                <a:gd name="T23" fmla="*/ 11 h 39"/>
                <a:gd name="T24" fmla="*/ 54 w 55"/>
                <a:gd name="T25" fmla="*/ 15 h 39"/>
                <a:gd name="T26" fmla="*/ 55 w 55"/>
                <a:gd name="T27" fmla="*/ 25 h 39"/>
                <a:gd name="T28" fmla="*/ 54 w 55"/>
                <a:gd name="T29" fmla="*/ 33 h 39"/>
                <a:gd name="T30" fmla="*/ 54 w 55"/>
                <a:gd name="T31" fmla="*/ 33 h 39"/>
                <a:gd name="T32" fmla="*/ 52 w 55"/>
                <a:gd name="T33" fmla="*/ 36 h 39"/>
                <a:gd name="T34" fmla="*/ 50 w 55"/>
                <a:gd name="T35" fmla="*/ 37 h 39"/>
                <a:gd name="T36" fmla="*/ 44 w 55"/>
                <a:gd name="T37" fmla="*/ 39 h 39"/>
                <a:gd name="T38" fmla="*/ 34 w 55"/>
                <a:gd name="T39" fmla="*/ 36 h 39"/>
                <a:gd name="T40" fmla="*/ 24 w 55"/>
                <a:gd name="T41" fmla="*/ 33 h 39"/>
                <a:gd name="T42" fmla="*/ 24 w 55"/>
                <a:gd name="T43" fmla="*/ 33 h 39"/>
                <a:gd name="T44" fmla="*/ 14 w 55"/>
                <a:gd name="T45" fmla="*/ 30 h 39"/>
                <a:gd name="T46" fmla="*/ 6 w 55"/>
                <a:gd name="T47" fmla="*/ 27 h 39"/>
                <a:gd name="T48" fmla="*/ 0 w 55"/>
                <a:gd name="T49" fmla="*/ 24 h 39"/>
                <a:gd name="T50" fmla="*/ 0 w 55"/>
                <a:gd name="T51" fmla="*/ 21 h 39"/>
                <a:gd name="T52" fmla="*/ 0 w 55"/>
                <a:gd name="T53" fmla="*/ 18 h 39"/>
                <a:gd name="T54" fmla="*/ 0 w 55"/>
                <a:gd name="T55" fmla="*/ 18 h 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"/>
                <a:gd name="T85" fmla="*/ 0 h 39"/>
                <a:gd name="T86" fmla="*/ 55 w 55"/>
                <a:gd name="T87" fmla="*/ 39 h 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" h="39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3"/>
                  </a:lnTo>
                  <a:lnTo>
                    <a:pt x="50" y="6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5" y="25"/>
                  </a:lnTo>
                  <a:lnTo>
                    <a:pt x="54" y="33"/>
                  </a:lnTo>
                  <a:lnTo>
                    <a:pt x="52" y="36"/>
                  </a:lnTo>
                  <a:lnTo>
                    <a:pt x="50" y="37"/>
                  </a:lnTo>
                  <a:lnTo>
                    <a:pt x="44" y="39"/>
                  </a:lnTo>
                  <a:lnTo>
                    <a:pt x="34" y="36"/>
                  </a:lnTo>
                  <a:lnTo>
                    <a:pt x="24" y="33"/>
                  </a:lnTo>
                  <a:lnTo>
                    <a:pt x="14" y="30"/>
                  </a:lnTo>
                  <a:lnTo>
                    <a:pt x="6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9"/>
            <p:cNvSpPr>
              <a:spLocks/>
            </p:cNvSpPr>
            <p:nvPr/>
          </p:nvSpPr>
          <p:spPr bwMode="auto">
            <a:xfrm>
              <a:off x="3378" y="3015"/>
              <a:ext cx="55" cy="38"/>
            </a:xfrm>
            <a:custGeom>
              <a:avLst/>
              <a:gdLst>
                <a:gd name="T0" fmla="*/ 2 w 55"/>
                <a:gd name="T1" fmla="*/ 35 h 38"/>
                <a:gd name="T2" fmla="*/ 2 w 55"/>
                <a:gd name="T3" fmla="*/ 35 h 38"/>
                <a:gd name="T4" fmla="*/ 0 w 55"/>
                <a:gd name="T5" fmla="*/ 26 h 38"/>
                <a:gd name="T6" fmla="*/ 0 w 55"/>
                <a:gd name="T7" fmla="*/ 16 h 38"/>
                <a:gd name="T8" fmla="*/ 2 w 55"/>
                <a:gd name="T9" fmla="*/ 12 h 38"/>
                <a:gd name="T10" fmla="*/ 6 w 55"/>
                <a:gd name="T11" fmla="*/ 7 h 38"/>
                <a:gd name="T12" fmla="*/ 10 w 55"/>
                <a:gd name="T13" fmla="*/ 3 h 38"/>
                <a:gd name="T14" fmla="*/ 14 w 55"/>
                <a:gd name="T15" fmla="*/ 1 h 38"/>
                <a:gd name="T16" fmla="*/ 14 w 55"/>
                <a:gd name="T17" fmla="*/ 1 h 38"/>
                <a:gd name="T18" fmla="*/ 20 w 55"/>
                <a:gd name="T19" fmla="*/ 0 h 38"/>
                <a:gd name="T20" fmla="*/ 25 w 55"/>
                <a:gd name="T21" fmla="*/ 0 h 38"/>
                <a:gd name="T22" fmla="*/ 31 w 55"/>
                <a:gd name="T23" fmla="*/ 1 h 38"/>
                <a:gd name="T24" fmla="*/ 37 w 55"/>
                <a:gd name="T25" fmla="*/ 4 h 38"/>
                <a:gd name="T26" fmla="*/ 47 w 55"/>
                <a:gd name="T27" fmla="*/ 10 h 38"/>
                <a:gd name="T28" fmla="*/ 53 w 55"/>
                <a:gd name="T29" fmla="*/ 17 h 38"/>
                <a:gd name="T30" fmla="*/ 53 w 55"/>
                <a:gd name="T31" fmla="*/ 17 h 38"/>
                <a:gd name="T32" fmla="*/ 55 w 55"/>
                <a:gd name="T33" fmla="*/ 20 h 38"/>
                <a:gd name="T34" fmla="*/ 55 w 55"/>
                <a:gd name="T35" fmla="*/ 22 h 38"/>
                <a:gd name="T36" fmla="*/ 51 w 55"/>
                <a:gd name="T37" fmla="*/ 26 h 38"/>
                <a:gd name="T38" fmla="*/ 43 w 55"/>
                <a:gd name="T39" fmla="*/ 29 h 38"/>
                <a:gd name="T40" fmla="*/ 33 w 55"/>
                <a:gd name="T41" fmla="*/ 32 h 38"/>
                <a:gd name="T42" fmla="*/ 33 w 55"/>
                <a:gd name="T43" fmla="*/ 32 h 38"/>
                <a:gd name="T44" fmla="*/ 22 w 55"/>
                <a:gd name="T45" fmla="*/ 37 h 38"/>
                <a:gd name="T46" fmla="*/ 14 w 55"/>
                <a:gd name="T47" fmla="*/ 38 h 38"/>
                <a:gd name="T48" fmla="*/ 6 w 55"/>
                <a:gd name="T49" fmla="*/ 38 h 38"/>
                <a:gd name="T50" fmla="*/ 4 w 55"/>
                <a:gd name="T51" fmla="*/ 37 h 38"/>
                <a:gd name="T52" fmla="*/ 2 w 55"/>
                <a:gd name="T53" fmla="*/ 35 h 38"/>
                <a:gd name="T54" fmla="*/ 2 w 55"/>
                <a:gd name="T55" fmla="*/ 35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"/>
                <a:gd name="T85" fmla="*/ 0 h 38"/>
                <a:gd name="T86" fmla="*/ 55 w 55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" h="38">
                  <a:moveTo>
                    <a:pt x="2" y="35"/>
                  </a:moveTo>
                  <a:lnTo>
                    <a:pt x="2" y="35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7" y="4"/>
                  </a:lnTo>
                  <a:lnTo>
                    <a:pt x="47" y="10"/>
                  </a:lnTo>
                  <a:lnTo>
                    <a:pt x="53" y="17"/>
                  </a:lnTo>
                  <a:lnTo>
                    <a:pt x="55" y="20"/>
                  </a:lnTo>
                  <a:lnTo>
                    <a:pt x="55" y="22"/>
                  </a:lnTo>
                  <a:lnTo>
                    <a:pt x="51" y="26"/>
                  </a:lnTo>
                  <a:lnTo>
                    <a:pt x="43" y="29"/>
                  </a:lnTo>
                  <a:lnTo>
                    <a:pt x="33" y="32"/>
                  </a:lnTo>
                  <a:lnTo>
                    <a:pt x="22" y="37"/>
                  </a:lnTo>
                  <a:lnTo>
                    <a:pt x="14" y="38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2" y="35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0"/>
            <p:cNvSpPr>
              <a:spLocks/>
            </p:cNvSpPr>
            <p:nvPr/>
          </p:nvSpPr>
          <p:spPr bwMode="auto">
            <a:xfrm>
              <a:off x="3388" y="3052"/>
              <a:ext cx="35" cy="30"/>
            </a:xfrm>
            <a:custGeom>
              <a:avLst/>
              <a:gdLst>
                <a:gd name="T0" fmla="*/ 29 w 35"/>
                <a:gd name="T1" fmla="*/ 30 h 30"/>
                <a:gd name="T2" fmla="*/ 29 w 35"/>
                <a:gd name="T3" fmla="*/ 30 h 30"/>
                <a:gd name="T4" fmla="*/ 21 w 35"/>
                <a:gd name="T5" fmla="*/ 30 h 30"/>
                <a:gd name="T6" fmla="*/ 12 w 35"/>
                <a:gd name="T7" fmla="*/ 27 h 30"/>
                <a:gd name="T8" fmla="*/ 4 w 35"/>
                <a:gd name="T9" fmla="*/ 23 h 30"/>
                <a:gd name="T10" fmla="*/ 2 w 35"/>
                <a:gd name="T11" fmla="*/ 20 h 30"/>
                <a:gd name="T12" fmla="*/ 0 w 35"/>
                <a:gd name="T13" fmla="*/ 17 h 30"/>
                <a:gd name="T14" fmla="*/ 0 w 35"/>
                <a:gd name="T15" fmla="*/ 17 h 30"/>
                <a:gd name="T16" fmla="*/ 0 w 35"/>
                <a:gd name="T17" fmla="*/ 14 h 30"/>
                <a:gd name="T18" fmla="*/ 2 w 35"/>
                <a:gd name="T19" fmla="*/ 11 h 30"/>
                <a:gd name="T20" fmla="*/ 8 w 35"/>
                <a:gd name="T21" fmla="*/ 5 h 30"/>
                <a:gd name="T22" fmla="*/ 15 w 35"/>
                <a:gd name="T23" fmla="*/ 1 h 30"/>
                <a:gd name="T24" fmla="*/ 23 w 35"/>
                <a:gd name="T25" fmla="*/ 0 h 30"/>
                <a:gd name="T26" fmla="*/ 23 w 35"/>
                <a:gd name="T27" fmla="*/ 0 h 30"/>
                <a:gd name="T28" fmla="*/ 29 w 35"/>
                <a:gd name="T29" fmla="*/ 0 h 30"/>
                <a:gd name="T30" fmla="*/ 31 w 35"/>
                <a:gd name="T31" fmla="*/ 2 h 30"/>
                <a:gd name="T32" fmla="*/ 35 w 35"/>
                <a:gd name="T33" fmla="*/ 13 h 30"/>
                <a:gd name="T34" fmla="*/ 35 w 35"/>
                <a:gd name="T35" fmla="*/ 13 h 30"/>
                <a:gd name="T36" fmla="*/ 35 w 35"/>
                <a:gd name="T37" fmla="*/ 26 h 30"/>
                <a:gd name="T38" fmla="*/ 33 w 35"/>
                <a:gd name="T39" fmla="*/ 29 h 30"/>
                <a:gd name="T40" fmla="*/ 29 w 35"/>
                <a:gd name="T41" fmla="*/ 30 h 30"/>
                <a:gd name="T42" fmla="*/ 29 w 35"/>
                <a:gd name="T43" fmla="*/ 30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30"/>
                <a:gd name="T68" fmla="*/ 35 w 35"/>
                <a:gd name="T69" fmla="*/ 30 h 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30">
                  <a:moveTo>
                    <a:pt x="29" y="30"/>
                  </a:moveTo>
                  <a:lnTo>
                    <a:pt x="29" y="30"/>
                  </a:lnTo>
                  <a:lnTo>
                    <a:pt x="21" y="30"/>
                  </a:lnTo>
                  <a:lnTo>
                    <a:pt x="12" y="27"/>
                  </a:lnTo>
                  <a:lnTo>
                    <a:pt x="4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5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13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29" y="3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1"/>
            <p:cNvSpPr>
              <a:spLocks/>
            </p:cNvSpPr>
            <p:nvPr/>
          </p:nvSpPr>
          <p:spPr bwMode="auto">
            <a:xfrm>
              <a:off x="3419" y="3003"/>
              <a:ext cx="42" cy="32"/>
            </a:xfrm>
            <a:custGeom>
              <a:avLst/>
              <a:gdLst>
                <a:gd name="T0" fmla="*/ 4 w 42"/>
                <a:gd name="T1" fmla="*/ 2 h 32"/>
                <a:gd name="T2" fmla="*/ 4 w 42"/>
                <a:gd name="T3" fmla="*/ 2 h 32"/>
                <a:gd name="T4" fmla="*/ 12 w 42"/>
                <a:gd name="T5" fmla="*/ 0 h 32"/>
                <a:gd name="T6" fmla="*/ 24 w 42"/>
                <a:gd name="T7" fmla="*/ 2 h 32"/>
                <a:gd name="T8" fmla="*/ 34 w 42"/>
                <a:gd name="T9" fmla="*/ 3 h 32"/>
                <a:gd name="T10" fmla="*/ 38 w 42"/>
                <a:gd name="T11" fmla="*/ 6 h 32"/>
                <a:gd name="T12" fmla="*/ 40 w 42"/>
                <a:gd name="T13" fmla="*/ 9 h 32"/>
                <a:gd name="T14" fmla="*/ 40 w 42"/>
                <a:gd name="T15" fmla="*/ 9 h 32"/>
                <a:gd name="T16" fmla="*/ 42 w 42"/>
                <a:gd name="T17" fmla="*/ 12 h 32"/>
                <a:gd name="T18" fmla="*/ 42 w 42"/>
                <a:gd name="T19" fmla="*/ 16 h 32"/>
                <a:gd name="T20" fmla="*/ 38 w 42"/>
                <a:gd name="T21" fmla="*/ 22 h 32"/>
                <a:gd name="T22" fmla="*/ 30 w 42"/>
                <a:gd name="T23" fmla="*/ 28 h 32"/>
                <a:gd name="T24" fmla="*/ 24 w 42"/>
                <a:gd name="T25" fmla="*/ 32 h 32"/>
                <a:gd name="T26" fmla="*/ 24 w 42"/>
                <a:gd name="T27" fmla="*/ 32 h 32"/>
                <a:gd name="T28" fmla="*/ 18 w 42"/>
                <a:gd name="T29" fmla="*/ 32 h 32"/>
                <a:gd name="T30" fmla="*/ 14 w 42"/>
                <a:gd name="T31" fmla="*/ 31 h 32"/>
                <a:gd name="T32" fmla="*/ 6 w 42"/>
                <a:gd name="T33" fmla="*/ 21 h 32"/>
                <a:gd name="T34" fmla="*/ 6 w 42"/>
                <a:gd name="T35" fmla="*/ 21 h 32"/>
                <a:gd name="T36" fmla="*/ 0 w 42"/>
                <a:gd name="T37" fmla="*/ 9 h 32"/>
                <a:gd name="T38" fmla="*/ 0 w 42"/>
                <a:gd name="T39" fmla="*/ 5 h 32"/>
                <a:gd name="T40" fmla="*/ 2 w 42"/>
                <a:gd name="T41" fmla="*/ 3 h 32"/>
                <a:gd name="T42" fmla="*/ 4 w 42"/>
                <a:gd name="T43" fmla="*/ 2 h 32"/>
                <a:gd name="T44" fmla="*/ 4 w 42"/>
                <a:gd name="T45" fmla="*/ 2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2"/>
                <a:gd name="T71" fmla="*/ 42 w 42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2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4" y="31"/>
                  </a:lnTo>
                  <a:lnTo>
                    <a:pt x="6" y="2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2"/>
            <p:cNvSpPr>
              <a:spLocks/>
            </p:cNvSpPr>
            <p:nvPr/>
          </p:nvSpPr>
          <p:spPr bwMode="auto">
            <a:xfrm>
              <a:off x="3376" y="3150"/>
              <a:ext cx="51" cy="41"/>
            </a:xfrm>
            <a:custGeom>
              <a:avLst/>
              <a:gdLst>
                <a:gd name="T0" fmla="*/ 18 w 51"/>
                <a:gd name="T1" fmla="*/ 40 h 41"/>
                <a:gd name="T2" fmla="*/ 18 w 51"/>
                <a:gd name="T3" fmla="*/ 40 h 41"/>
                <a:gd name="T4" fmla="*/ 10 w 51"/>
                <a:gd name="T5" fmla="*/ 34 h 41"/>
                <a:gd name="T6" fmla="*/ 2 w 51"/>
                <a:gd name="T7" fmla="*/ 25 h 41"/>
                <a:gd name="T8" fmla="*/ 0 w 51"/>
                <a:gd name="T9" fmla="*/ 20 h 41"/>
                <a:gd name="T10" fmla="*/ 0 w 51"/>
                <a:gd name="T11" fmla="*/ 15 h 41"/>
                <a:gd name="T12" fmla="*/ 0 w 51"/>
                <a:gd name="T13" fmla="*/ 10 h 41"/>
                <a:gd name="T14" fmla="*/ 2 w 51"/>
                <a:gd name="T15" fmla="*/ 7 h 41"/>
                <a:gd name="T16" fmla="*/ 2 w 51"/>
                <a:gd name="T17" fmla="*/ 7 h 41"/>
                <a:gd name="T18" fmla="*/ 6 w 51"/>
                <a:gd name="T19" fmla="*/ 3 h 41"/>
                <a:gd name="T20" fmla="*/ 12 w 51"/>
                <a:gd name="T21" fmla="*/ 1 h 41"/>
                <a:gd name="T22" fmla="*/ 18 w 51"/>
                <a:gd name="T23" fmla="*/ 0 h 41"/>
                <a:gd name="T24" fmla="*/ 24 w 51"/>
                <a:gd name="T25" fmla="*/ 0 h 41"/>
                <a:gd name="T26" fmla="*/ 37 w 51"/>
                <a:gd name="T27" fmla="*/ 1 h 41"/>
                <a:gd name="T28" fmla="*/ 47 w 51"/>
                <a:gd name="T29" fmla="*/ 3 h 41"/>
                <a:gd name="T30" fmla="*/ 47 w 51"/>
                <a:gd name="T31" fmla="*/ 3 h 41"/>
                <a:gd name="T32" fmla="*/ 51 w 51"/>
                <a:gd name="T33" fmla="*/ 6 h 41"/>
                <a:gd name="T34" fmla="*/ 51 w 51"/>
                <a:gd name="T35" fmla="*/ 7 h 41"/>
                <a:gd name="T36" fmla="*/ 51 w 51"/>
                <a:gd name="T37" fmla="*/ 12 h 41"/>
                <a:gd name="T38" fmla="*/ 47 w 51"/>
                <a:gd name="T39" fmla="*/ 18 h 41"/>
                <a:gd name="T40" fmla="*/ 41 w 51"/>
                <a:gd name="T41" fmla="*/ 25 h 41"/>
                <a:gd name="T42" fmla="*/ 41 w 51"/>
                <a:gd name="T43" fmla="*/ 25 h 41"/>
                <a:gd name="T44" fmla="*/ 35 w 51"/>
                <a:gd name="T45" fmla="*/ 32 h 41"/>
                <a:gd name="T46" fmla="*/ 29 w 51"/>
                <a:gd name="T47" fmla="*/ 38 h 41"/>
                <a:gd name="T48" fmla="*/ 24 w 51"/>
                <a:gd name="T49" fmla="*/ 41 h 41"/>
                <a:gd name="T50" fmla="*/ 20 w 51"/>
                <a:gd name="T51" fmla="*/ 41 h 41"/>
                <a:gd name="T52" fmla="*/ 18 w 51"/>
                <a:gd name="T53" fmla="*/ 40 h 41"/>
                <a:gd name="T54" fmla="*/ 18 w 51"/>
                <a:gd name="T55" fmla="*/ 40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"/>
                <a:gd name="T85" fmla="*/ 0 h 41"/>
                <a:gd name="T86" fmla="*/ 51 w 51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" h="41">
                  <a:moveTo>
                    <a:pt x="18" y="40"/>
                  </a:moveTo>
                  <a:lnTo>
                    <a:pt x="18" y="40"/>
                  </a:lnTo>
                  <a:lnTo>
                    <a:pt x="10" y="34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6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7" y="1"/>
                  </a:lnTo>
                  <a:lnTo>
                    <a:pt x="47" y="3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12"/>
                  </a:lnTo>
                  <a:lnTo>
                    <a:pt x="47" y="18"/>
                  </a:lnTo>
                  <a:lnTo>
                    <a:pt x="41" y="25"/>
                  </a:lnTo>
                  <a:lnTo>
                    <a:pt x="35" y="32"/>
                  </a:lnTo>
                  <a:lnTo>
                    <a:pt x="29" y="38"/>
                  </a:lnTo>
                  <a:lnTo>
                    <a:pt x="24" y="41"/>
                  </a:lnTo>
                  <a:lnTo>
                    <a:pt x="20" y="41"/>
                  </a:lnTo>
                  <a:lnTo>
                    <a:pt x="18" y="4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3"/>
            <p:cNvSpPr>
              <a:spLocks/>
            </p:cNvSpPr>
            <p:nvPr/>
          </p:nvSpPr>
          <p:spPr bwMode="auto">
            <a:xfrm>
              <a:off x="3340" y="3181"/>
              <a:ext cx="50" cy="42"/>
            </a:xfrm>
            <a:custGeom>
              <a:avLst/>
              <a:gdLst>
                <a:gd name="T0" fmla="*/ 42 w 50"/>
                <a:gd name="T1" fmla="*/ 42 h 42"/>
                <a:gd name="T2" fmla="*/ 42 w 50"/>
                <a:gd name="T3" fmla="*/ 42 h 42"/>
                <a:gd name="T4" fmla="*/ 32 w 50"/>
                <a:gd name="T5" fmla="*/ 42 h 42"/>
                <a:gd name="T6" fmla="*/ 18 w 50"/>
                <a:gd name="T7" fmla="*/ 39 h 42"/>
                <a:gd name="T8" fmla="*/ 12 w 50"/>
                <a:gd name="T9" fmla="*/ 36 h 42"/>
                <a:gd name="T10" fmla="*/ 6 w 50"/>
                <a:gd name="T11" fmla="*/ 34 h 42"/>
                <a:gd name="T12" fmla="*/ 2 w 50"/>
                <a:gd name="T13" fmla="*/ 31 h 42"/>
                <a:gd name="T14" fmla="*/ 0 w 50"/>
                <a:gd name="T15" fmla="*/ 26 h 42"/>
                <a:gd name="T16" fmla="*/ 0 w 50"/>
                <a:gd name="T17" fmla="*/ 26 h 42"/>
                <a:gd name="T18" fmla="*/ 0 w 50"/>
                <a:gd name="T19" fmla="*/ 22 h 42"/>
                <a:gd name="T20" fmla="*/ 2 w 50"/>
                <a:gd name="T21" fmla="*/ 17 h 42"/>
                <a:gd name="T22" fmla="*/ 6 w 50"/>
                <a:gd name="T23" fmla="*/ 13 h 42"/>
                <a:gd name="T24" fmla="*/ 10 w 50"/>
                <a:gd name="T25" fmla="*/ 9 h 42"/>
                <a:gd name="T26" fmla="*/ 20 w 50"/>
                <a:gd name="T27" fmla="*/ 3 h 42"/>
                <a:gd name="T28" fmla="*/ 30 w 50"/>
                <a:gd name="T29" fmla="*/ 0 h 42"/>
                <a:gd name="T30" fmla="*/ 30 w 50"/>
                <a:gd name="T31" fmla="*/ 0 h 42"/>
                <a:gd name="T32" fmla="*/ 34 w 50"/>
                <a:gd name="T33" fmla="*/ 0 h 42"/>
                <a:gd name="T34" fmla="*/ 38 w 50"/>
                <a:gd name="T35" fmla="*/ 1 h 42"/>
                <a:gd name="T36" fmla="*/ 42 w 50"/>
                <a:gd name="T37" fmla="*/ 4 h 42"/>
                <a:gd name="T38" fmla="*/ 44 w 50"/>
                <a:gd name="T39" fmla="*/ 10 h 42"/>
                <a:gd name="T40" fmla="*/ 46 w 50"/>
                <a:gd name="T41" fmla="*/ 19 h 42"/>
                <a:gd name="T42" fmla="*/ 46 w 50"/>
                <a:gd name="T43" fmla="*/ 19 h 42"/>
                <a:gd name="T44" fmla="*/ 50 w 50"/>
                <a:gd name="T45" fmla="*/ 26 h 42"/>
                <a:gd name="T46" fmla="*/ 50 w 50"/>
                <a:gd name="T47" fmla="*/ 34 h 42"/>
                <a:gd name="T48" fmla="*/ 48 w 50"/>
                <a:gd name="T49" fmla="*/ 39 h 42"/>
                <a:gd name="T50" fmla="*/ 46 w 50"/>
                <a:gd name="T51" fmla="*/ 41 h 42"/>
                <a:gd name="T52" fmla="*/ 42 w 50"/>
                <a:gd name="T53" fmla="*/ 42 h 42"/>
                <a:gd name="T54" fmla="*/ 42 w 50"/>
                <a:gd name="T55" fmla="*/ 42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42"/>
                <a:gd name="T86" fmla="*/ 50 w 50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42">
                  <a:moveTo>
                    <a:pt x="42" y="42"/>
                  </a:moveTo>
                  <a:lnTo>
                    <a:pt x="42" y="42"/>
                  </a:lnTo>
                  <a:lnTo>
                    <a:pt x="32" y="42"/>
                  </a:lnTo>
                  <a:lnTo>
                    <a:pt x="18" y="39"/>
                  </a:lnTo>
                  <a:lnTo>
                    <a:pt x="12" y="36"/>
                  </a:lnTo>
                  <a:lnTo>
                    <a:pt x="6" y="34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20" y="3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46" y="19"/>
                  </a:lnTo>
                  <a:lnTo>
                    <a:pt x="50" y="26"/>
                  </a:lnTo>
                  <a:lnTo>
                    <a:pt x="50" y="34"/>
                  </a:lnTo>
                  <a:lnTo>
                    <a:pt x="48" y="39"/>
                  </a:lnTo>
                  <a:lnTo>
                    <a:pt x="46" y="41"/>
                  </a:lnTo>
                  <a:lnTo>
                    <a:pt x="42" y="4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4"/>
            <p:cNvSpPr>
              <a:spLocks/>
            </p:cNvSpPr>
            <p:nvPr/>
          </p:nvSpPr>
          <p:spPr bwMode="auto">
            <a:xfrm>
              <a:off x="3392" y="3194"/>
              <a:ext cx="43" cy="26"/>
            </a:xfrm>
            <a:custGeom>
              <a:avLst/>
              <a:gdLst>
                <a:gd name="T0" fmla="*/ 43 w 43"/>
                <a:gd name="T1" fmla="*/ 7 h 26"/>
                <a:gd name="T2" fmla="*/ 43 w 43"/>
                <a:gd name="T3" fmla="*/ 7 h 26"/>
                <a:gd name="T4" fmla="*/ 39 w 43"/>
                <a:gd name="T5" fmla="*/ 13 h 26"/>
                <a:gd name="T6" fmla="*/ 35 w 43"/>
                <a:gd name="T7" fmla="*/ 21 h 26"/>
                <a:gd name="T8" fmla="*/ 27 w 43"/>
                <a:gd name="T9" fmla="*/ 25 h 26"/>
                <a:gd name="T10" fmla="*/ 21 w 43"/>
                <a:gd name="T11" fmla="*/ 26 h 26"/>
                <a:gd name="T12" fmla="*/ 17 w 43"/>
                <a:gd name="T13" fmla="*/ 26 h 26"/>
                <a:gd name="T14" fmla="*/ 17 w 43"/>
                <a:gd name="T15" fmla="*/ 26 h 26"/>
                <a:gd name="T16" fmla="*/ 13 w 43"/>
                <a:gd name="T17" fmla="*/ 26 h 26"/>
                <a:gd name="T18" fmla="*/ 9 w 43"/>
                <a:gd name="T19" fmla="*/ 25 h 26"/>
                <a:gd name="T20" fmla="*/ 4 w 43"/>
                <a:gd name="T21" fmla="*/ 19 h 26"/>
                <a:gd name="T22" fmla="*/ 0 w 43"/>
                <a:gd name="T23" fmla="*/ 12 h 26"/>
                <a:gd name="T24" fmla="*/ 0 w 43"/>
                <a:gd name="T25" fmla="*/ 6 h 26"/>
                <a:gd name="T26" fmla="*/ 0 w 43"/>
                <a:gd name="T27" fmla="*/ 6 h 26"/>
                <a:gd name="T28" fmla="*/ 0 w 43"/>
                <a:gd name="T29" fmla="*/ 1 h 26"/>
                <a:gd name="T30" fmla="*/ 6 w 43"/>
                <a:gd name="T31" fmla="*/ 0 h 26"/>
                <a:gd name="T32" fmla="*/ 19 w 43"/>
                <a:gd name="T33" fmla="*/ 1 h 26"/>
                <a:gd name="T34" fmla="*/ 19 w 43"/>
                <a:gd name="T35" fmla="*/ 1 h 26"/>
                <a:gd name="T36" fmla="*/ 35 w 43"/>
                <a:gd name="T37" fmla="*/ 1 h 26"/>
                <a:gd name="T38" fmla="*/ 41 w 43"/>
                <a:gd name="T39" fmla="*/ 4 h 26"/>
                <a:gd name="T40" fmla="*/ 43 w 43"/>
                <a:gd name="T41" fmla="*/ 7 h 26"/>
                <a:gd name="T42" fmla="*/ 43 w 43"/>
                <a:gd name="T43" fmla="*/ 7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26"/>
                <a:gd name="T68" fmla="*/ 43 w 43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26">
                  <a:moveTo>
                    <a:pt x="43" y="7"/>
                  </a:moveTo>
                  <a:lnTo>
                    <a:pt x="43" y="7"/>
                  </a:lnTo>
                  <a:lnTo>
                    <a:pt x="39" y="13"/>
                  </a:lnTo>
                  <a:lnTo>
                    <a:pt x="35" y="21"/>
                  </a:lnTo>
                  <a:lnTo>
                    <a:pt x="27" y="25"/>
                  </a:lnTo>
                  <a:lnTo>
                    <a:pt x="21" y="26"/>
                  </a:lnTo>
                  <a:lnTo>
                    <a:pt x="17" y="26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19" y="1"/>
                  </a:lnTo>
                  <a:lnTo>
                    <a:pt x="35" y="1"/>
                  </a:lnTo>
                  <a:lnTo>
                    <a:pt x="41" y="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5"/>
            <p:cNvSpPr>
              <a:spLocks/>
            </p:cNvSpPr>
            <p:nvPr/>
          </p:nvSpPr>
          <p:spPr bwMode="auto">
            <a:xfrm>
              <a:off x="3332" y="3157"/>
              <a:ext cx="44" cy="28"/>
            </a:xfrm>
            <a:custGeom>
              <a:avLst/>
              <a:gdLst>
                <a:gd name="T0" fmla="*/ 0 w 44"/>
                <a:gd name="T1" fmla="*/ 24 h 28"/>
                <a:gd name="T2" fmla="*/ 0 w 44"/>
                <a:gd name="T3" fmla="*/ 24 h 28"/>
                <a:gd name="T4" fmla="*/ 0 w 44"/>
                <a:gd name="T5" fmla="*/ 18 h 28"/>
                <a:gd name="T6" fmla="*/ 2 w 44"/>
                <a:gd name="T7" fmla="*/ 11 h 28"/>
                <a:gd name="T8" fmla="*/ 8 w 44"/>
                <a:gd name="T9" fmla="*/ 3 h 28"/>
                <a:gd name="T10" fmla="*/ 12 w 44"/>
                <a:gd name="T11" fmla="*/ 2 h 28"/>
                <a:gd name="T12" fmla="*/ 16 w 44"/>
                <a:gd name="T13" fmla="*/ 0 h 28"/>
                <a:gd name="T14" fmla="*/ 16 w 44"/>
                <a:gd name="T15" fmla="*/ 0 h 28"/>
                <a:gd name="T16" fmla="*/ 22 w 44"/>
                <a:gd name="T17" fmla="*/ 0 h 28"/>
                <a:gd name="T18" fmla="*/ 26 w 44"/>
                <a:gd name="T19" fmla="*/ 0 h 28"/>
                <a:gd name="T20" fmla="*/ 34 w 44"/>
                <a:gd name="T21" fmla="*/ 5 h 28"/>
                <a:gd name="T22" fmla="*/ 42 w 44"/>
                <a:gd name="T23" fmla="*/ 12 h 28"/>
                <a:gd name="T24" fmla="*/ 44 w 44"/>
                <a:gd name="T25" fmla="*/ 16 h 28"/>
                <a:gd name="T26" fmla="*/ 44 w 44"/>
                <a:gd name="T27" fmla="*/ 16 h 28"/>
                <a:gd name="T28" fmla="*/ 44 w 44"/>
                <a:gd name="T29" fmla="*/ 21 h 28"/>
                <a:gd name="T30" fmla="*/ 40 w 44"/>
                <a:gd name="T31" fmla="*/ 24 h 28"/>
                <a:gd name="T32" fmla="*/ 24 w 44"/>
                <a:gd name="T33" fmla="*/ 27 h 28"/>
                <a:gd name="T34" fmla="*/ 24 w 44"/>
                <a:gd name="T35" fmla="*/ 27 h 28"/>
                <a:gd name="T36" fmla="*/ 8 w 44"/>
                <a:gd name="T37" fmla="*/ 28 h 28"/>
                <a:gd name="T38" fmla="*/ 2 w 44"/>
                <a:gd name="T39" fmla="*/ 28 h 28"/>
                <a:gd name="T40" fmla="*/ 0 w 44"/>
                <a:gd name="T41" fmla="*/ 27 h 28"/>
                <a:gd name="T42" fmla="*/ 0 w 44"/>
                <a:gd name="T43" fmla="*/ 24 h 28"/>
                <a:gd name="T44" fmla="*/ 0 w 44"/>
                <a:gd name="T45" fmla="*/ 24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28"/>
                <a:gd name="T71" fmla="*/ 44 w 44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28">
                  <a:moveTo>
                    <a:pt x="0" y="24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4" y="5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21"/>
                  </a:lnTo>
                  <a:lnTo>
                    <a:pt x="40" y="24"/>
                  </a:lnTo>
                  <a:lnTo>
                    <a:pt x="24" y="27"/>
                  </a:lnTo>
                  <a:lnTo>
                    <a:pt x="8" y="28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6"/>
            <p:cNvSpPr>
              <a:spLocks/>
            </p:cNvSpPr>
            <p:nvPr/>
          </p:nvSpPr>
          <p:spPr bwMode="auto">
            <a:xfrm>
              <a:off x="3477" y="3150"/>
              <a:ext cx="57" cy="37"/>
            </a:xfrm>
            <a:custGeom>
              <a:avLst/>
              <a:gdLst>
                <a:gd name="T0" fmla="*/ 0 w 57"/>
                <a:gd name="T1" fmla="*/ 32 h 37"/>
                <a:gd name="T2" fmla="*/ 0 w 57"/>
                <a:gd name="T3" fmla="*/ 32 h 37"/>
                <a:gd name="T4" fmla="*/ 0 w 57"/>
                <a:gd name="T5" fmla="*/ 23 h 37"/>
                <a:gd name="T6" fmla="*/ 3 w 57"/>
                <a:gd name="T7" fmla="*/ 13 h 37"/>
                <a:gd name="T8" fmla="*/ 5 w 57"/>
                <a:gd name="T9" fmla="*/ 9 h 37"/>
                <a:gd name="T10" fmla="*/ 9 w 57"/>
                <a:gd name="T11" fmla="*/ 4 h 37"/>
                <a:gd name="T12" fmla="*/ 15 w 57"/>
                <a:gd name="T13" fmla="*/ 1 h 37"/>
                <a:gd name="T14" fmla="*/ 19 w 57"/>
                <a:gd name="T15" fmla="*/ 0 h 37"/>
                <a:gd name="T16" fmla="*/ 19 w 57"/>
                <a:gd name="T17" fmla="*/ 0 h 37"/>
                <a:gd name="T18" fmla="*/ 25 w 57"/>
                <a:gd name="T19" fmla="*/ 0 h 37"/>
                <a:gd name="T20" fmla="*/ 31 w 57"/>
                <a:gd name="T21" fmla="*/ 0 h 37"/>
                <a:gd name="T22" fmla="*/ 37 w 57"/>
                <a:gd name="T23" fmla="*/ 3 h 37"/>
                <a:gd name="T24" fmla="*/ 43 w 57"/>
                <a:gd name="T25" fmla="*/ 6 h 37"/>
                <a:gd name="T26" fmla="*/ 51 w 57"/>
                <a:gd name="T27" fmla="*/ 13 h 37"/>
                <a:gd name="T28" fmla="*/ 57 w 57"/>
                <a:gd name="T29" fmla="*/ 20 h 37"/>
                <a:gd name="T30" fmla="*/ 57 w 57"/>
                <a:gd name="T31" fmla="*/ 20 h 37"/>
                <a:gd name="T32" fmla="*/ 57 w 57"/>
                <a:gd name="T33" fmla="*/ 23 h 37"/>
                <a:gd name="T34" fmla="*/ 55 w 57"/>
                <a:gd name="T35" fmla="*/ 26 h 37"/>
                <a:gd name="T36" fmla="*/ 51 w 57"/>
                <a:gd name="T37" fmla="*/ 29 h 37"/>
                <a:gd name="T38" fmla="*/ 43 w 57"/>
                <a:gd name="T39" fmla="*/ 31 h 37"/>
                <a:gd name="T40" fmla="*/ 31 w 57"/>
                <a:gd name="T41" fmla="*/ 34 h 37"/>
                <a:gd name="T42" fmla="*/ 31 w 57"/>
                <a:gd name="T43" fmla="*/ 34 h 37"/>
                <a:gd name="T44" fmla="*/ 21 w 57"/>
                <a:gd name="T45" fmla="*/ 35 h 37"/>
                <a:gd name="T46" fmla="*/ 11 w 57"/>
                <a:gd name="T47" fmla="*/ 37 h 37"/>
                <a:gd name="T48" fmla="*/ 3 w 57"/>
                <a:gd name="T49" fmla="*/ 35 h 37"/>
                <a:gd name="T50" fmla="*/ 2 w 57"/>
                <a:gd name="T51" fmla="*/ 34 h 37"/>
                <a:gd name="T52" fmla="*/ 0 w 57"/>
                <a:gd name="T53" fmla="*/ 32 h 37"/>
                <a:gd name="T54" fmla="*/ 0 w 57"/>
                <a:gd name="T55" fmla="*/ 32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"/>
                <a:gd name="T85" fmla="*/ 0 h 37"/>
                <a:gd name="T86" fmla="*/ 57 w 57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" h="37">
                  <a:moveTo>
                    <a:pt x="0" y="32"/>
                  </a:moveTo>
                  <a:lnTo>
                    <a:pt x="0" y="32"/>
                  </a:lnTo>
                  <a:lnTo>
                    <a:pt x="0" y="23"/>
                  </a:lnTo>
                  <a:lnTo>
                    <a:pt x="3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43" y="6"/>
                  </a:lnTo>
                  <a:lnTo>
                    <a:pt x="51" y="13"/>
                  </a:lnTo>
                  <a:lnTo>
                    <a:pt x="57" y="20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51" y="29"/>
                  </a:lnTo>
                  <a:lnTo>
                    <a:pt x="43" y="31"/>
                  </a:lnTo>
                  <a:lnTo>
                    <a:pt x="31" y="34"/>
                  </a:lnTo>
                  <a:lnTo>
                    <a:pt x="21" y="35"/>
                  </a:lnTo>
                  <a:lnTo>
                    <a:pt x="11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7"/>
            <p:cNvSpPr>
              <a:spLocks/>
            </p:cNvSpPr>
            <p:nvPr/>
          </p:nvSpPr>
          <p:spPr bwMode="auto">
            <a:xfrm>
              <a:off x="3421" y="3160"/>
              <a:ext cx="52" cy="41"/>
            </a:xfrm>
            <a:custGeom>
              <a:avLst/>
              <a:gdLst>
                <a:gd name="T0" fmla="*/ 18 w 52"/>
                <a:gd name="T1" fmla="*/ 40 h 41"/>
                <a:gd name="T2" fmla="*/ 18 w 52"/>
                <a:gd name="T3" fmla="*/ 40 h 41"/>
                <a:gd name="T4" fmla="*/ 10 w 52"/>
                <a:gd name="T5" fmla="*/ 35 h 41"/>
                <a:gd name="T6" fmla="*/ 4 w 52"/>
                <a:gd name="T7" fmla="*/ 27 h 41"/>
                <a:gd name="T8" fmla="*/ 2 w 52"/>
                <a:gd name="T9" fmla="*/ 21 h 41"/>
                <a:gd name="T10" fmla="*/ 0 w 52"/>
                <a:gd name="T11" fmla="*/ 16 h 41"/>
                <a:gd name="T12" fmla="*/ 0 w 52"/>
                <a:gd name="T13" fmla="*/ 12 h 41"/>
                <a:gd name="T14" fmla="*/ 2 w 52"/>
                <a:gd name="T15" fmla="*/ 8 h 41"/>
                <a:gd name="T16" fmla="*/ 2 w 52"/>
                <a:gd name="T17" fmla="*/ 8 h 41"/>
                <a:gd name="T18" fmla="*/ 6 w 52"/>
                <a:gd name="T19" fmla="*/ 5 h 41"/>
                <a:gd name="T20" fmla="*/ 12 w 52"/>
                <a:gd name="T21" fmla="*/ 2 h 41"/>
                <a:gd name="T22" fmla="*/ 18 w 52"/>
                <a:gd name="T23" fmla="*/ 0 h 41"/>
                <a:gd name="T24" fmla="*/ 24 w 52"/>
                <a:gd name="T25" fmla="*/ 0 h 41"/>
                <a:gd name="T26" fmla="*/ 38 w 52"/>
                <a:gd name="T27" fmla="*/ 2 h 41"/>
                <a:gd name="T28" fmla="*/ 48 w 52"/>
                <a:gd name="T29" fmla="*/ 3 h 41"/>
                <a:gd name="T30" fmla="*/ 48 w 52"/>
                <a:gd name="T31" fmla="*/ 3 h 41"/>
                <a:gd name="T32" fmla="*/ 52 w 52"/>
                <a:gd name="T33" fmla="*/ 6 h 41"/>
                <a:gd name="T34" fmla="*/ 52 w 52"/>
                <a:gd name="T35" fmla="*/ 8 h 41"/>
                <a:gd name="T36" fmla="*/ 52 w 52"/>
                <a:gd name="T37" fmla="*/ 12 h 41"/>
                <a:gd name="T38" fmla="*/ 48 w 52"/>
                <a:gd name="T39" fmla="*/ 18 h 41"/>
                <a:gd name="T40" fmla="*/ 42 w 52"/>
                <a:gd name="T41" fmla="*/ 25 h 41"/>
                <a:gd name="T42" fmla="*/ 42 w 52"/>
                <a:gd name="T43" fmla="*/ 25 h 41"/>
                <a:gd name="T44" fmla="*/ 36 w 52"/>
                <a:gd name="T45" fmla="*/ 33 h 41"/>
                <a:gd name="T46" fmla="*/ 32 w 52"/>
                <a:gd name="T47" fmla="*/ 38 h 41"/>
                <a:gd name="T48" fmla="*/ 26 w 52"/>
                <a:gd name="T49" fmla="*/ 41 h 41"/>
                <a:gd name="T50" fmla="*/ 22 w 52"/>
                <a:gd name="T51" fmla="*/ 41 h 41"/>
                <a:gd name="T52" fmla="*/ 18 w 52"/>
                <a:gd name="T53" fmla="*/ 40 h 41"/>
                <a:gd name="T54" fmla="*/ 18 w 52"/>
                <a:gd name="T55" fmla="*/ 40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41"/>
                <a:gd name="T86" fmla="*/ 52 w 52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41">
                  <a:moveTo>
                    <a:pt x="18" y="40"/>
                  </a:moveTo>
                  <a:lnTo>
                    <a:pt x="18" y="40"/>
                  </a:lnTo>
                  <a:lnTo>
                    <a:pt x="10" y="35"/>
                  </a:lnTo>
                  <a:lnTo>
                    <a:pt x="4" y="27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48" y="3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48" y="18"/>
                  </a:lnTo>
                  <a:lnTo>
                    <a:pt x="42" y="25"/>
                  </a:lnTo>
                  <a:lnTo>
                    <a:pt x="36" y="33"/>
                  </a:lnTo>
                  <a:lnTo>
                    <a:pt x="32" y="38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8"/>
            <p:cNvSpPr>
              <a:spLocks/>
            </p:cNvSpPr>
            <p:nvPr/>
          </p:nvSpPr>
          <p:spPr bwMode="auto">
            <a:xfrm>
              <a:off x="3457" y="3187"/>
              <a:ext cx="41" cy="29"/>
            </a:xfrm>
            <a:custGeom>
              <a:avLst/>
              <a:gdLst>
                <a:gd name="T0" fmla="*/ 39 w 41"/>
                <a:gd name="T1" fmla="*/ 25 h 29"/>
                <a:gd name="T2" fmla="*/ 39 w 41"/>
                <a:gd name="T3" fmla="*/ 25 h 29"/>
                <a:gd name="T4" fmla="*/ 33 w 41"/>
                <a:gd name="T5" fmla="*/ 28 h 29"/>
                <a:gd name="T6" fmla="*/ 22 w 41"/>
                <a:gd name="T7" fmla="*/ 29 h 29"/>
                <a:gd name="T8" fmla="*/ 12 w 41"/>
                <a:gd name="T9" fmla="*/ 29 h 29"/>
                <a:gd name="T10" fmla="*/ 8 w 41"/>
                <a:gd name="T11" fmla="*/ 28 h 29"/>
                <a:gd name="T12" fmla="*/ 4 w 41"/>
                <a:gd name="T13" fmla="*/ 26 h 29"/>
                <a:gd name="T14" fmla="*/ 4 w 41"/>
                <a:gd name="T15" fmla="*/ 26 h 29"/>
                <a:gd name="T16" fmla="*/ 2 w 41"/>
                <a:gd name="T17" fmla="*/ 23 h 29"/>
                <a:gd name="T18" fmla="*/ 0 w 41"/>
                <a:gd name="T19" fmla="*/ 20 h 29"/>
                <a:gd name="T20" fmla="*/ 2 w 41"/>
                <a:gd name="T21" fmla="*/ 13 h 29"/>
                <a:gd name="T22" fmla="*/ 6 w 41"/>
                <a:gd name="T23" fmla="*/ 6 h 29"/>
                <a:gd name="T24" fmla="*/ 10 w 41"/>
                <a:gd name="T25" fmla="*/ 1 h 29"/>
                <a:gd name="T26" fmla="*/ 10 w 41"/>
                <a:gd name="T27" fmla="*/ 1 h 29"/>
                <a:gd name="T28" fmla="*/ 14 w 41"/>
                <a:gd name="T29" fmla="*/ 0 h 29"/>
                <a:gd name="T30" fmla="*/ 20 w 41"/>
                <a:gd name="T31" fmla="*/ 0 h 29"/>
                <a:gd name="T32" fmla="*/ 29 w 41"/>
                <a:gd name="T33" fmla="*/ 8 h 29"/>
                <a:gd name="T34" fmla="*/ 29 w 41"/>
                <a:gd name="T35" fmla="*/ 8 h 29"/>
                <a:gd name="T36" fmla="*/ 39 w 41"/>
                <a:gd name="T37" fmla="*/ 17 h 29"/>
                <a:gd name="T38" fmla="*/ 41 w 41"/>
                <a:gd name="T39" fmla="*/ 20 h 29"/>
                <a:gd name="T40" fmla="*/ 39 w 41"/>
                <a:gd name="T41" fmla="*/ 25 h 29"/>
                <a:gd name="T42" fmla="*/ 39 w 41"/>
                <a:gd name="T43" fmla="*/ 25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29"/>
                <a:gd name="T68" fmla="*/ 41 w 41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29">
                  <a:moveTo>
                    <a:pt x="39" y="25"/>
                  </a:moveTo>
                  <a:lnTo>
                    <a:pt x="39" y="25"/>
                  </a:lnTo>
                  <a:lnTo>
                    <a:pt x="33" y="28"/>
                  </a:lnTo>
                  <a:lnTo>
                    <a:pt x="22" y="29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9" y="8"/>
                  </a:lnTo>
                  <a:lnTo>
                    <a:pt x="39" y="17"/>
                  </a:lnTo>
                  <a:lnTo>
                    <a:pt x="41" y="20"/>
                  </a:lnTo>
                  <a:lnTo>
                    <a:pt x="39" y="25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99"/>
            <p:cNvSpPr>
              <a:spLocks/>
            </p:cNvSpPr>
            <p:nvPr/>
          </p:nvSpPr>
          <p:spPr bwMode="auto">
            <a:xfrm>
              <a:off x="3439" y="3134"/>
              <a:ext cx="43" cy="31"/>
            </a:xfrm>
            <a:custGeom>
              <a:avLst/>
              <a:gdLst>
                <a:gd name="T0" fmla="*/ 2 w 43"/>
                <a:gd name="T1" fmla="*/ 10 h 31"/>
                <a:gd name="T2" fmla="*/ 2 w 43"/>
                <a:gd name="T3" fmla="*/ 10 h 31"/>
                <a:gd name="T4" fmla="*/ 8 w 43"/>
                <a:gd name="T5" fmla="*/ 6 h 31"/>
                <a:gd name="T6" fmla="*/ 16 w 43"/>
                <a:gd name="T7" fmla="*/ 3 h 31"/>
                <a:gd name="T8" fmla="*/ 28 w 43"/>
                <a:gd name="T9" fmla="*/ 0 h 31"/>
                <a:gd name="T10" fmla="*/ 32 w 43"/>
                <a:gd name="T11" fmla="*/ 0 h 31"/>
                <a:gd name="T12" fmla="*/ 36 w 43"/>
                <a:gd name="T13" fmla="*/ 1 h 31"/>
                <a:gd name="T14" fmla="*/ 36 w 43"/>
                <a:gd name="T15" fmla="*/ 1 h 31"/>
                <a:gd name="T16" fmla="*/ 40 w 43"/>
                <a:gd name="T17" fmla="*/ 4 h 31"/>
                <a:gd name="T18" fmla="*/ 41 w 43"/>
                <a:gd name="T19" fmla="*/ 7 h 31"/>
                <a:gd name="T20" fmla="*/ 43 w 43"/>
                <a:gd name="T21" fmla="*/ 14 h 31"/>
                <a:gd name="T22" fmla="*/ 43 w 43"/>
                <a:gd name="T23" fmla="*/ 22 h 31"/>
                <a:gd name="T24" fmla="*/ 41 w 43"/>
                <a:gd name="T25" fmla="*/ 28 h 31"/>
                <a:gd name="T26" fmla="*/ 41 w 43"/>
                <a:gd name="T27" fmla="*/ 28 h 31"/>
                <a:gd name="T28" fmla="*/ 38 w 43"/>
                <a:gd name="T29" fmla="*/ 31 h 31"/>
                <a:gd name="T30" fmla="*/ 32 w 43"/>
                <a:gd name="T31" fmla="*/ 31 h 31"/>
                <a:gd name="T32" fmla="*/ 18 w 43"/>
                <a:gd name="T33" fmla="*/ 25 h 31"/>
                <a:gd name="T34" fmla="*/ 18 w 43"/>
                <a:gd name="T35" fmla="*/ 25 h 31"/>
                <a:gd name="T36" fmla="*/ 4 w 43"/>
                <a:gd name="T37" fmla="*/ 19 h 31"/>
                <a:gd name="T38" fmla="*/ 0 w 43"/>
                <a:gd name="T39" fmla="*/ 14 h 31"/>
                <a:gd name="T40" fmla="*/ 0 w 43"/>
                <a:gd name="T41" fmla="*/ 13 h 31"/>
                <a:gd name="T42" fmla="*/ 2 w 43"/>
                <a:gd name="T43" fmla="*/ 10 h 31"/>
                <a:gd name="T44" fmla="*/ 2 w 43"/>
                <a:gd name="T45" fmla="*/ 10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31"/>
                <a:gd name="T71" fmla="*/ 43 w 43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31">
                  <a:moveTo>
                    <a:pt x="2" y="10"/>
                  </a:moveTo>
                  <a:lnTo>
                    <a:pt x="2" y="10"/>
                  </a:lnTo>
                  <a:lnTo>
                    <a:pt x="8" y="6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0" y="4"/>
                  </a:lnTo>
                  <a:lnTo>
                    <a:pt x="41" y="7"/>
                  </a:lnTo>
                  <a:lnTo>
                    <a:pt x="43" y="14"/>
                  </a:lnTo>
                  <a:lnTo>
                    <a:pt x="43" y="22"/>
                  </a:lnTo>
                  <a:lnTo>
                    <a:pt x="41" y="28"/>
                  </a:lnTo>
                  <a:lnTo>
                    <a:pt x="38" y="31"/>
                  </a:lnTo>
                  <a:lnTo>
                    <a:pt x="32" y="31"/>
                  </a:lnTo>
                  <a:lnTo>
                    <a:pt x="18" y="25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0"/>
            <p:cNvSpPr>
              <a:spLocks/>
            </p:cNvSpPr>
            <p:nvPr/>
          </p:nvSpPr>
          <p:spPr bwMode="auto">
            <a:xfrm>
              <a:off x="3342" y="3118"/>
              <a:ext cx="58" cy="36"/>
            </a:xfrm>
            <a:custGeom>
              <a:avLst/>
              <a:gdLst>
                <a:gd name="T0" fmla="*/ 2 w 58"/>
                <a:gd name="T1" fmla="*/ 17 h 36"/>
                <a:gd name="T2" fmla="*/ 2 w 58"/>
                <a:gd name="T3" fmla="*/ 17 h 36"/>
                <a:gd name="T4" fmla="*/ 8 w 58"/>
                <a:gd name="T5" fmla="*/ 11 h 36"/>
                <a:gd name="T6" fmla="*/ 18 w 58"/>
                <a:gd name="T7" fmla="*/ 4 h 36"/>
                <a:gd name="T8" fmla="*/ 24 w 58"/>
                <a:gd name="T9" fmla="*/ 1 h 36"/>
                <a:gd name="T10" fmla="*/ 30 w 58"/>
                <a:gd name="T11" fmla="*/ 0 h 36"/>
                <a:gd name="T12" fmla="*/ 36 w 58"/>
                <a:gd name="T13" fmla="*/ 0 h 36"/>
                <a:gd name="T14" fmla="*/ 42 w 58"/>
                <a:gd name="T15" fmla="*/ 0 h 36"/>
                <a:gd name="T16" fmla="*/ 42 w 58"/>
                <a:gd name="T17" fmla="*/ 0 h 36"/>
                <a:gd name="T18" fmla="*/ 48 w 58"/>
                <a:gd name="T19" fmla="*/ 3 h 36"/>
                <a:gd name="T20" fmla="*/ 52 w 58"/>
                <a:gd name="T21" fmla="*/ 6 h 36"/>
                <a:gd name="T22" fmla="*/ 54 w 58"/>
                <a:gd name="T23" fmla="*/ 10 h 36"/>
                <a:gd name="T24" fmla="*/ 56 w 58"/>
                <a:gd name="T25" fmla="*/ 14 h 36"/>
                <a:gd name="T26" fmla="*/ 58 w 58"/>
                <a:gd name="T27" fmla="*/ 25 h 36"/>
                <a:gd name="T28" fmla="*/ 56 w 58"/>
                <a:gd name="T29" fmla="*/ 32 h 36"/>
                <a:gd name="T30" fmla="*/ 56 w 58"/>
                <a:gd name="T31" fmla="*/ 32 h 36"/>
                <a:gd name="T32" fmla="*/ 54 w 58"/>
                <a:gd name="T33" fmla="*/ 35 h 36"/>
                <a:gd name="T34" fmla="*/ 52 w 58"/>
                <a:gd name="T35" fmla="*/ 36 h 36"/>
                <a:gd name="T36" fmla="*/ 46 w 58"/>
                <a:gd name="T37" fmla="*/ 36 h 36"/>
                <a:gd name="T38" fmla="*/ 36 w 58"/>
                <a:gd name="T39" fmla="*/ 35 h 36"/>
                <a:gd name="T40" fmla="*/ 26 w 58"/>
                <a:gd name="T41" fmla="*/ 32 h 36"/>
                <a:gd name="T42" fmla="*/ 26 w 58"/>
                <a:gd name="T43" fmla="*/ 32 h 36"/>
                <a:gd name="T44" fmla="*/ 16 w 58"/>
                <a:gd name="T45" fmla="*/ 29 h 36"/>
                <a:gd name="T46" fmla="*/ 6 w 58"/>
                <a:gd name="T47" fmla="*/ 26 h 36"/>
                <a:gd name="T48" fmla="*/ 2 w 58"/>
                <a:gd name="T49" fmla="*/ 23 h 36"/>
                <a:gd name="T50" fmla="*/ 0 w 58"/>
                <a:gd name="T51" fmla="*/ 20 h 36"/>
                <a:gd name="T52" fmla="*/ 2 w 58"/>
                <a:gd name="T53" fmla="*/ 17 h 36"/>
                <a:gd name="T54" fmla="*/ 2 w 58"/>
                <a:gd name="T55" fmla="*/ 17 h 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8"/>
                <a:gd name="T85" fmla="*/ 0 h 36"/>
                <a:gd name="T86" fmla="*/ 58 w 58"/>
                <a:gd name="T87" fmla="*/ 36 h 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8" h="36">
                  <a:moveTo>
                    <a:pt x="2" y="17"/>
                  </a:moveTo>
                  <a:lnTo>
                    <a:pt x="2" y="17"/>
                  </a:lnTo>
                  <a:lnTo>
                    <a:pt x="8" y="11"/>
                  </a:lnTo>
                  <a:lnTo>
                    <a:pt x="18" y="4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3"/>
                  </a:lnTo>
                  <a:lnTo>
                    <a:pt x="52" y="6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8" y="25"/>
                  </a:lnTo>
                  <a:lnTo>
                    <a:pt x="56" y="32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6" y="36"/>
                  </a:lnTo>
                  <a:lnTo>
                    <a:pt x="36" y="35"/>
                  </a:lnTo>
                  <a:lnTo>
                    <a:pt x="26" y="32"/>
                  </a:lnTo>
                  <a:lnTo>
                    <a:pt x="16" y="29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2" y="17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1"/>
            <p:cNvSpPr>
              <a:spLocks/>
            </p:cNvSpPr>
            <p:nvPr/>
          </p:nvSpPr>
          <p:spPr bwMode="auto">
            <a:xfrm>
              <a:off x="3297" y="3100"/>
              <a:ext cx="55" cy="38"/>
            </a:xfrm>
            <a:custGeom>
              <a:avLst/>
              <a:gdLst>
                <a:gd name="T0" fmla="*/ 2 w 55"/>
                <a:gd name="T1" fmla="*/ 35 h 38"/>
                <a:gd name="T2" fmla="*/ 2 w 55"/>
                <a:gd name="T3" fmla="*/ 35 h 38"/>
                <a:gd name="T4" fmla="*/ 0 w 55"/>
                <a:gd name="T5" fmla="*/ 26 h 38"/>
                <a:gd name="T6" fmla="*/ 0 w 55"/>
                <a:gd name="T7" fmla="*/ 16 h 38"/>
                <a:gd name="T8" fmla="*/ 2 w 55"/>
                <a:gd name="T9" fmla="*/ 12 h 38"/>
                <a:gd name="T10" fmla="*/ 6 w 55"/>
                <a:gd name="T11" fmla="*/ 7 h 38"/>
                <a:gd name="T12" fmla="*/ 10 w 55"/>
                <a:gd name="T13" fmla="*/ 3 h 38"/>
                <a:gd name="T14" fmla="*/ 14 w 55"/>
                <a:gd name="T15" fmla="*/ 1 h 38"/>
                <a:gd name="T16" fmla="*/ 14 w 55"/>
                <a:gd name="T17" fmla="*/ 1 h 38"/>
                <a:gd name="T18" fmla="*/ 20 w 55"/>
                <a:gd name="T19" fmla="*/ 0 h 38"/>
                <a:gd name="T20" fmla="*/ 25 w 55"/>
                <a:gd name="T21" fmla="*/ 0 h 38"/>
                <a:gd name="T22" fmla="*/ 31 w 55"/>
                <a:gd name="T23" fmla="*/ 1 h 38"/>
                <a:gd name="T24" fmla="*/ 37 w 55"/>
                <a:gd name="T25" fmla="*/ 4 h 38"/>
                <a:gd name="T26" fmla="*/ 47 w 55"/>
                <a:gd name="T27" fmla="*/ 10 h 38"/>
                <a:gd name="T28" fmla="*/ 53 w 55"/>
                <a:gd name="T29" fmla="*/ 18 h 38"/>
                <a:gd name="T30" fmla="*/ 53 w 55"/>
                <a:gd name="T31" fmla="*/ 18 h 38"/>
                <a:gd name="T32" fmla="*/ 55 w 55"/>
                <a:gd name="T33" fmla="*/ 21 h 38"/>
                <a:gd name="T34" fmla="*/ 55 w 55"/>
                <a:gd name="T35" fmla="*/ 22 h 38"/>
                <a:gd name="T36" fmla="*/ 51 w 55"/>
                <a:gd name="T37" fmla="*/ 26 h 38"/>
                <a:gd name="T38" fmla="*/ 43 w 55"/>
                <a:gd name="T39" fmla="*/ 29 h 38"/>
                <a:gd name="T40" fmla="*/ 33 w 55"/>
                <a:gd name="T41" fmla="*/ 32 h 38"/>
                <a:gd name="T42" fmla="*/ 33 w 55"/>
                <a:gd name="T43" fmla="*/ 32 h 38"/>
                <a:gd name="T44" fmla="*/ 22 w 55"/>
                <a:gd name="T45" fmla="*/ 37 h 38"/>
                <a:gd name="T46" fmla="*/ 14 w 55"/>
                <a:gd name="T47" fmla="*/ 38 h 38"/>
                <a:gd name="T48" fmla="*/ 6 w 55"/>
                <a:gd name="T49" fmla="*/ 38 h 38"/>
                <a:gd name="T50" fmla="*/ 4 w 55"/>
                <a:gd name="T51" fmla="*/ 37 h 38"/>
                <a:gd name="T52" fmla="*/ 2 w 55"/>
                <a:gd name="T53" fmla="*/ 35 h 38"/>
                <a:gd name="T54" fmla="*/ 2 w 55"/>
                <a:gd name="T55" fmla="*/ 35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"/>
                <a:gd name="T85" fmla="*/ 0 h 38"/>
                <a:gd name="T86" fmla="*/ 55 w 55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" h="38">
                  <a:moveTo>
                    <a:pt x="2" y="35"/>
                  </a:moveTo>
                  <a:lnTo>
                    <a:pt x="2" y="35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7" y="4"/>
                  </a:lnTo>
                  <a:lnTo>
                    <a:pt x="47" y="10"/>
                  </a:lnTo>
                  <a:lnTo>
                    <a:pt x="53" y="18"/>
                  </a:lnTo>
                  <a:lnTo>
                    <a:pt x="55" y="21"/>
                  </a:lnTo>
                  <a:lnTo>
                    <a:pt x="55" y="22"/>
                  </a:lnTo>
                  <a:lnTo>
                    <a:pt x="51" y="26"/>
                  </a:lnTo>
                  <a:lnTo>
                    <a:pt x="43" y="29"/>
                  </a:lnTo>
                  <a:lnTo>
                    <a:pt x="33" y="32"/>
                  </a:lnTo>
                  <a:lnTo>
                    <a:pt x="22" y="37"/>
                  </a:lnTo>
                  <a:lnTo>
                    <a:pt x="14" y="38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2" y="35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2"/>
            <p:cNvSpPr>
              <a:spLocks/>
            </p:cNvSpPr>
            <p:nvPr/>
          </p:nvSpPr>
          <p:spPr bwMode="auto">
            <a:xfrm>
              <a:off x="3307" y="3135"/>
              <a:ext cx="35" cy="33"/>
            </a:xfrm>
            <a:custGeom>
              <a:avLst/>
              <a:gdLst>
                <a:gd name="T0" fmla="*/ 29 w 35"/>
                <a:gd name="T1" fmla="*/ 33 h 33"/>
                <a:gd name="T2" fmla="*/ 29 w 35"/>
                <a:gd name="T3" fmla="*/ 33 h 33"/>
                <a:gd name="T4" fmla="*/ 21 w 35"/>
                <a:gd name="T5" fmla="*/ 33 h 33"/>
                <a:gd name="T6" fmla="*/ 12 w 35"/>
                <a:gd name="T7" fmla="*/ 30 h 33"/>
                <a:gd name="T8" fmla="*/ 4 w 35"/>
                <a:gd name="T9" fmla="*/ 25 h 33"/>
                <a:gd name="T10" fmla="*/ 0 w 35"/>
                <a:gd name="T11" fmla="*/ 22 h 33"/>
                <a:gd name="T12" fmla="*/ 0 w 35"/>
                <a:gd name="T13" fmla="*/ 19 h 33"/>
                <a:gd name="T14" fmla="*/ 0 w 35"/>
                <a:gd name="T15" fmla="*/ 19 h 33"/>
                <a:gd name="T16" fmla="*/ 0 w 35"/>
                <a:gd name="T17" fmla="*/ 16 h 33"/>
                <a:gd name="T18" fmla="*/ 2 w 35"/>
                <a:gd name="T19" fmla="*/ 12 h 33"/>
                <a:gd name="T20" fmla="*/ 8 w 35"/>
                <a:gd name="T21" fmla="*/ 8 h 33"/>
                <a:gd name="T22" fmla="*/ 15 w 35"/>
                <a:gd name="T23" fmla="*/ 3 h 33"/>
                <a:gd name="T24" fmla="*/ 23 w 35"/>
                <a:gd name="T25" fmla="*/ 0 h 33"/>
                <a:gd name="T26" fmla="*/ 23 w 35"/>
                <a:gd name="T27" fmla="*/ 0 h 33"/>
                <a:gd name="T28" fmla="*/ 29 w 35"/>
                <a:gd name="T29" fmla="*/ 2 h 33"/>
                <a:gd name="T30" fmla="*/ 31 w 35"/>
                <a:gd name="T31" fmla="*/ 5 h 33"/>
                <a:gd name="T32" fmla="*/ 33 w 35"/>
                <a:gd name="T33" fmla="*/ 15 h 33"/>
                <a:gd name="T34" fmla="*/ 33 w 35"/>
                <a:gd name="T35" fmla="*/ 15 h 33"/>
                <a:gd name="T36" fmla="*/ 35 w 35"/>
                <a:gd name="T37" fmla="*/ 27 h 33"/>
                <a:gd name="T38" fmla="*/ 33 w 35"/>
                <a:gd name="T39" fmla="*/ 31 h 33"/>
                <a:gd name="T40" fmla="*/ 29 w 35"/>
                <a:gd name="T41" fmla="*/ 33 h 33"/>
                <a:gd name="T42" fmla="*/ 29 w 35"/>
                <a:gd name="T43" fmla="*/ 33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33"/>
                <a:gd name="T68" fmla="*/ 35 w 35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33">
                  <a:moveTo>
                    <a:pt x="29" y="33"/>
                  </a:moveTo>
                  <a:lnTo>
                    <a:pt x="29" y="33"/>
                  </a:lnTo>
                  <a:lnTo>
                    <a:pt x="21" y="33"/>
                  </a:lnTo>
                  <a:lnTo>
                    <a:pt x="12" y="30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3" y="15"/>
                  </a:lnTo>
                  <a:lnTo>
                    <a:pt x="35" y="27"/>
                  </a:lnTo>
                  <a:lnTo>
                    <a:pt x="33" y="31"/>
                  </a:lnTo>
                  <a:lnTo>
                    <a:pt x="29" y="3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3"/>
            <p:cNvSpPr>
              <a:spLocks/>
            </p:cNvSpPr>
            <p:nvPr/>
          </p:nvSpPr>
          <p:spPr bwMode="auto">
            <a:xfrm>
              <a:off x="3338" y="3088"/>
              <a:ext cx="42" cy="33"/>
            </a:xfrm>
            <a:custGeom>
              <a:avLst/>
              <a:gdLst>
                <a:gd name="T0" fmla="*/ 4 w 42"/>
                <a:gd name="T1" fmla="*/ 2 h 33"/>
                <a:gd name="T2" fmla="*/ 4 w 42"/>
                <a:gd name="T3" fmla="*/ 2 h 33"/>
                <a:gd name="T4" fmla="*/ 12 w 42"/>
                <a:gd name="T5" fmla="*/ 0 h 33"/>
                <a:gd name="T6" fmla="*/ 24 w 42"/>
                <a:gd name="T7" fmla="*/ 2 h 33"/>
                <a:gd name="T8" fmla="*/ 34 w 42"/>
                <a:gd name="T9" fmla="*/ 3 h 33"/>
                <a:gd name="T10" fmla="*/ 38 w 42"/>
                <a:gd name="T11" fmla="*/ 6 h 33"/>
                <a:gd name="T12" fmla="*/ 40 w 42"/>
                <a:gd name="T13" fmla="*/ 9 h 33"/>
                <a:gd name="T14" fmla="*/ 40 w 42"/>
                <a:gd name="T15" fmla="*/ 9 h 33"/>
                <a:gd name="T16" fmla="*/ 42 w 42"/>
                <a:gd name="T17" fmla="*/ 12 h 33"/>
                <a:gd name="T18" fmla="*/ 42 w 42"/>
                <a:gd name="T19" fmla="*/ 15 h 33"/>
                <a:gd name="T20" fmla="*/ 36 w 42"/>
                <a:gd name="T21" fmla="*/ 22 h 33"/>
                <a:gd name="T22" fmla="*/ 30 w 42"/>
                <a:gd name="T23" fmla="*/ 28 h 33"/>
                <a:gd name="T24" fmla="*/ 24 w 42"/>
                <a:gd name="T25" fmla="*/ 33 h 33"/>
                <a:gd name="T26" fmla="*/ 24 w 42"/>
                <a:gd name="T27" fmla="*/ 33 h 33"/>
                <a:gd name="T28" fmla="*/ 18 w 42"/>
                <a:gd name="T29" fmla="*/ 33 h 33"/>
                <a:gd name="T30" fmla="*/ 14 w 42"/>
                <a:gd name="T31" fmla="*/ 31 h 33"/>
                <a:gd name="T32" fmla="*/ 6 w 42"/>
                <a:gd name="T33" fmla="*/ 21 h 33"/>
                <a:gd name="T34" fmla="*/ 6 w 42"/>
                <a:gd name="T35" fmla="*/ 21 h 33"/>
                <a:gd name="T36" fmla="*/ 0 w 42"/>
                <a:gd name="T37" fmla="*/ 9 h 33"/>
                <a:gd name="T38" fmla="*/ 0 w 42"/>
                <a:gd name="T39" fmla="*/ 5 h 33"/>
                <a:gd name="T40" fmla="*/ 2 w 42"/>
                <a:gd name="T41" fmla="*/ 3 h 33"/>
                <a:gd name="T42" fmla="*/ 4 w 42"/>
                <a:gd name="T43" fmla="*/ 2 h 33"/>
                <a:gd name="T44" fmla="*/ 4 w 42"/>
                <a:gd name="T45" fmla="*/ 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3"/>
                  </a:lnTo>
                  <a:lnTo>
                    <a:pt x="18" y="33"/>
                  </a:lnTo>
                  <a:lnTo>
                    <a:pt x="14" y="31"/>
                  </a:lnTo>
                  <a:lnTo>
                    <a:pt x="6" y="2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4"/>
            <p:cNvSpPr>
              <a:spLocks/>
            </p:cNvSpPr>
            <p:nvPr/>
          </p:nvSpPr>
          <p:spPr bwMode="auto">
            <a:xfrm>
              <a:off x="3480" y="3106"/>
              <a:ext cx="54" cy="41"/>
            </a:xfrm>
            <a:custGeom>
              <a:avLst/>
              <a:gdLst>
                <a:gd name="T0" fmla="*/ 36 w 54"/>
                <a:gd name="T1" fmla="*/ 1 h 41"/>
                <a:gd name="T2" fmla="*/ 36 w 54"/>
                <a:gd name="T3" fmla="*/ 1 h 41"/>
                <a:gd name="T4" fmla="*/ 44 w 54"/>
                <a:gd name="T5" fmla="*/ 7 h 41"/>
                <a:gd name="T6" fmla="*/ 50 w 54"/>
                <a:gd name="T7" fmla="*/ 16 h 41"/>
                <a:gd name="T8" fmla="*/ 52 w 54"/>
                <a:gd name="T9" fmla="*/ 20 h 41"/>
                <a:gd name="T10" fmla="*/ 54 w 54"/>
                <a:gd name="T11" fmla="*/ 25 h 41"/>
                <a:gd name="T12" fmla="*/ 52 w 54"/>
                <a:gd name="T13" fmla="*/ 29 h 41"/>
                <a:gd name="T14" fmla="*/ 50 w 54"/>
                <a:gd name="T15" fmla="*/ 34 h 41"/>
                <a:gd name="T16" fmla="*/ 50 w 54"/>
                <a:gd name="T17" fmla="*/ 34 h 41"/>
                <a:gd name="T18" fmla="*/ 46 w 54"/>
                <a:gd name="T19" fmla="*/ 37 h 41"/>
                <a:gd name="T20" fmla="*/ 42 w 54"/>
                <a:gd name="T21" fmla="*/ 40 h 41"/>
                <a:gd name="T22" fmla="*/ 36 w 54"/>
                <a:gd name="T23" fmla="*/ 41 h 41"/>
                <a:gd name="T24" fmla="*/ 28 w 54"/>
                <a:gd name="T25" fmla="*/ 41 h 41"/>
                <a:gd name="T26" fmla="*/ 14 w 54"/>
                <a:gd name="T27" fmla="*/ 40 h 41"/>
                <a:gd name="T28" fmla="*/ 4 w 54"/>
                <a:gd name="T29" fmla="*/ 37 h 41"/>
                <a:gd name="T30" fmla="*/ 4 w 54"/>
                <a:gd name="T31" fmla="*/ 37 h 41"/>
                <a:gd name="T32" fmla="*/ 2 w 54"/>
                <a:gd name="T33" fmla="*/ 35 h 41"/>
                <a:gd name="T34" fmla="*/ 0 w 54"/>
                <a:gd name="T35" fmla="*/ 34 h 41"/>
                <a:gd name="T36" fmla="*/ 0 w 54"/>
                <a:gd name="T37" fmla="*/ 28 h 41"/>
                <a:gd name="T38" fmla="*/ 4 w 54"/>
                <a:gd name="T39" fmla="*/ 22 h 41"/>
                <a:gd name="T40" fmla="*/ 10 w 54"/>
                <a:gd name="T41" fmla="*/ 16 h 41"/>
                <a:gd name="T42" fmla="*/ 10 w 54"/>
                <a:gd name="T43" fmla="*/ 16 h 41"/>
                <a:gd name="T44" fmla="*/ 16 w 54"/>
                <a:gd name="T45" fmla="*/ 9 h 41"/>
                <a:gd name="T46" fmla="*/ 22 w 54"/>
                <a:gd name="T47" fmla="*/ 3 h 41"/>
                <a:gd name="T48" fmla="*/ 28 w 54"/>
                <a:gd name="T49" fmla="*/ 0 h 41"/>
                <a:gd name="T50" fmla="*/ 32 w 54"/>
                <a:gd name="T51" fmla="*/ 0 h 41"/>
                <a:gd name="T52" fmla="*/ 36 w 54"/>
                <a:gd name="T53" fmla="*/ 1 h 41"/>
                <a:gd name="T54" fmla="*/ 36 w 54"/>
                <a:gd name="T55" fmla="*/ 1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1"/>
                <a:gd name="T86" fmla="*/ 54 w 54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1">
                  <a:moveTo>
                    <a:pt x="36" y="1"/>
                  </a:moveTo>
                  <a:lnTo>
                    <a:pt x="36" y="1"/>
                  </a:lnTo>
                  <a:lnTo>
                    <a:pt x="44" y="7"/>
                  </a:lnTo>
                  <a:lnTo>
                    <a:pt x="50" y="16"/>
                  </a:lnTo>
                  <a:lnTo>
                    <a:pt x="52" y="20"/>
                  </a:lnTo>
                  <a:lnTo>
                    <a:pt x="54" y="25"/>
                  </a:lnTo>
                  <a:lnTo>
                    <a:pt x="52" y="29"/>
                  </a:lnTo>
                  <a:lnTo>
                    <a:pt x="50" y="34"/>
                  </a:lnTo>
                  <a:lnTo>
                    <a:pt x="46" y="37"/>
                  </a:lnTo>
                  <a:lnTo>
                    <a:pt x="42" y="40"/>
                  </a:lnTo>
                  <a:lnTo>
                    <a:pt x="36" y="41"/>
                  </a:lnTo>
                  <a:lnTo>
                    <a:pt x="28" y="41"/>
                  </a:lnTo>
                  <a:lnTo>
                    <a:pt x="14" y="40"/>
                  </a:lnTo>
                  <a:lnTo>
                    <a:pt x="4" y="37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6" y="9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5"/>
            <p:cNvSpPr>
              <a:spLocks/>
            </p:cNvSpPr>
            <p:nvPr/>
          </p:nvSpPr>
          <p:spPr bwMode="auto">
            <a:xfrm>
              <a:off x="3518" y="3074"/>
              <a:ext cx="49" cy="42"/>
            </a:xfrm>
            <a:custGeom>
              <a:avLst/>
              <a:gdLst>
                <a:gd name="T0" fmla="*/ 8 w 49"/>
                <a:gd name="T1" fmla="*/ 0 h 42"/>
                <a:gd name="T2" fmla="*/ 8 w 49"/>
                <a:gd name="T3" fmla="*/ 0 h 42"/>
                <a:gd name="T4" fmla="*/ 20 w 49"/>
                <a:gd name="T5" fmla="*/ 0 h 42"/>
                <a:gd name="T6" fmla="*/ 32 w 49"/>
                <a:gd name="T7" fmla="*/ 3 h 42"/>
                <a:gd name="T8" fmla="*/ 38 w 49"/>
                <a:gd name="T9" fmla="*/ 5 h 42"/>
                <a:gd name="T10" fmla="*/ 43 w 49"/>
                <a:gd name="T11" fmla="*/ 8 h 42"/>
                <a:gd name="T12" fmla="*/ 47 w 49"/>
                <a:gd name="T13" fmla="*/ 11 h 42"/>
                <a:gd name="T14" fmla="*/ 49 w 49"/>
                <a:gd name="T15" fmla="*/ 16 h 42"/>
                <a:gd name="T16" fmla="*/ 49 w 49"/>
                <a:gd name="T17" fmla="*/ 16 h 42"/>
                <a:gd name="T18" fmla="*/ 49 w 49"/>
                <a:gd name="T19" fmla="*/ 20 h 42"/>
                <a:gd name="T20" fmla="*/ 47 w 49"/>
                <a:gd name="T21" fmla="*/ 25 h 42"/>
                <a:gd name="T22" fmla="*/ 45 w 49"/>
                <a:gd name="T23" fmla="*/ 29 h 42"/>
                <a:gd name="T24" fmla="*/ 40 w 49"/>
                <a:gd name="T25" fmla="*/ 32 h 42"/>
                <a:gd name="T26" fmla="*/ 30 w 49"/>
                <a:gd name="T27" fmla="*/ 38 h 42"/>
                <a:gd name="T28" fmla="*/ 20 w 49"/>
                <a:gd name="T29" fmla="*/ 42 h 42"/>
                <a:gd name="T30" fmla="*/ 20 w 49"/>
                <a:gd name="T31" fmla="*/ 42 h 42"/>
                <a:gd name="T32" fmla="*/ 16 w 49"/>
                <a:gd name="T33" fmla="*/ 42 h 42"/>
                <a:gd name="T34" fmla="*/ 14 w 49"/>
                <a:gd name="T35" fmla="*/ 41 h 42"/>
                <a:gd name="T36" fmla="*/ 10 w 49"/>
                <a:gd name="T37" fmla="*/ 38 h 42"/>
                <a:gd name="T38" fmla="*/ 6 w 49"/>
                <a:gd name="T39" fmla="*/ 30 h 42"/>
                <a:gd name="T40" fmla="*/ 4 w 49"/>
                <a:gd name="T41" fmla="*/ 23 h 42"/>
                <a:gd name="T42" fmla="*/ 4 w 49"/>
                <a:gd name="T43" fmla="*/ 23 h 42"/>
                <a:gd name="T44" fmla="*/ 2 w 49"/>
                <a:gd name="T45" fmla="*/ 14 h 42"/>
                <a:gd name="T46" fmla="*/ 0 w 49"/>
                <a:gd name="T47" fmla="*/ 8 h 42"/>
                <a:gd name="T48" fmla="*/ 2 w 49"/>
                <a:gd name="T49" fmla="*/ 3 h 42"/>
                <a:gd name="T50" fmla="*/ 4 w 49"/>
                <a:gd name="T51" fmla="*/ 1 h 42"/>
                <a:gd name="T52" fmla="*/ 8 w 49"/>
                <a:gd name="T53" fmla="*/ 0 h 42"/>
                <a:gd name="T54" fmla="*/ 8 w 49"/>
                <a:gd name="T55" fmla="*/ 0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42"/>
                <a:gd name="T86" fmla="*/ 49 w 49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42">
                  <a:moveTo>
                    <a:pt x="8" y="0"/>
                  </a:moveTo>
                  <a:lnTo>
                    <a:pt x="8" y="0"/>
                  </a:lnTo>
                  <a:lnTo>
                    <a:pt x="20" y="0"/>
                  </a:lnTo>
                  <a:lnTo>
                    <a:pt x="32" y="3"/>
                  </a:lnTo>
                  <a:lnTo>
                    <a:pt x="38" y="5"/>
                  </a:lnTo>
                  <a:lnTo>
                    <a:pt x="43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49" y="20"/>
                  </a:lnTo>
                  <a:lnTo>
                    <a:pt x="47" y="25"/>
                  </a:lnTo>
                  <a:lnTo>
                    <a:pt x="45" y="29"/>
                  </a:lnTo>
                  <a:lnTo>
                    <a:pt x="40" y="32"/>
                  </a:lnTo>
                  <a:lnTo>
                    <a:pt x="30" y="38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4" y="41"/>
                  </a:lnTo>
                  <a:lnTo>
                    <a:pt x="10" y="38"/>
                  </a:lnTo>
                  <a:lnTo>
                    <a:pt x="6" y="30"/>
                  </a:lnTo>
                  <a:lnTo>
                    <a:pt x="4" y="23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6"/>
            <p:cNvSpPr>
              <a:spLocks/>
            </p:cNvSpPr>
            <p:nvPr/>
          </p:nvSpPr>
          <p:spPr bwMode="auto">
            <a:xfrm>
              <a:off x="3475" y="3075"/>
              <a:ext cx="43" cy="26"/>
            </a:xfrm>
            <a:custGeom>
              <a:avLst/>
              <a:gdLst>
                <a:gd name="T0" fmla="*/ 0 w 43"/>
                <a:gd name="T1" fmla="*/ 21 h 26"/>
                <a:gd name="T2" fmla="*/ 0 w 43"/>
                <a:gd name="T3" fmla="*/ 21 h 26"/>
                <a:gd name="T4" fmla="*/ 2 w 43"/>
                <a:gd name="T5" fmla="*/ 15 h 26"/>
                <a:gd name="T6" fmla="*/ 7 w 43"/>
                <a:gd name="T7" fmla="*/ 7 h 26"/>
                <a:gd name="T8" fmla="*/ 15 w 43"/>
                <a:gd name="T9" fmla="*/ 3 h 26"/>
                <a:gd name="T10" fmla="*/ 19 w 43"/>
                <a:gd name="T11" fmla="*/ 2 h 26"/>
                <a:gd name="T12" fmla="*/ 23 w 43"/>
                <a:gd name="T13" fmla="*/ 0 h 26"/>
                <a:gd name="T14" fmla="*/ 23 w 43"/>
                <a:gd name="T15" fmla="*/ 0 h 26"/>
                <a:gd name="T16" fmla="*/ 27 w 43"/>
                <a:gd name="T17" fmla="*/ 2 h 26"/>
                <a:gd name="T18" fmla="*/ 31 w 43"/>
                <a:gd name="T19" fmla="*/ 3 h 26"/>
                <a:gd name="T20" fmla="*/ 37 w 43"/>
                <a:gd name="T21" fmla="*/ 9 h 26"/>
                <a:gd name="T22" fmla="*/ 41 w 43"/>
                <a:gd name="T23" fmla="*/ 16 h 26"/>
                <a:gd name="T24" fmla="*/ 43 w 43"/>
                <a:gd name="T25" fmla="*/ 22 h 26"/>
                <a:gd name="T26" fmla="*/ 43 w 43"/>
                <a:gd name="T27" fmla="*/ 22 h 26"/>
                <a:gd name="T28" fmla="*/ 41 w 43"/>
                <a:gd name="T29" fmla="*/ 25 h 26"/>
                <a:gd name="T30" fmla="*/ 37 w 43"/>
                <a:gd name="T31" fmla="*/ 26 h 26"/>
                <a:gd name="T32" fmla="*/ 21 w 43"/>
                <a:gd name="T33" fmla="*/ 26 h 26"/>
                <a:gd name="T34" fmla="*/ 21 w 43"/>
                <a:gd name="T35" fmla="*/ 26 h 26"/>
                <a:gd name="T36" fmla="*/ 5 w 43"/>
                <a:gd name="T37" fmla="*/ 25 h 26"/>
                <a:gd name="T38" fmla="*/ 2 w 43"/>
                <a:gd name="T39" fmla="*/ 24 h 26"/>
                <a:gd name="T40" fmla="*/ 0 w 43"/>
                <a:gd name="T41" fmla="*/ 21 h 26"/>
                <a:gd name="T42" fmla="*/ 0 w 43"/>
                <a:gd name="T43" fmla="*/ 21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26"/>
                <a:gd name="T68" fmla="*/ 43 w 43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26">
                  <a:moveTo>
                    <a:pt x="0" y="21"/>
                  </a:moveTo>
                  <a:lnTo>
                    <a:pt x="0" y="21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3"/>
                  </a:lnTo>
                  <a:lnTo>
                    <a:pt x="37" y="9"/>
                  </a:lnTo>
                  <a:lnTo>
                    <a:pt x="41" y="16"/>
                  </a:lnTo>
                  <a:lnTo>
                    <a:pt x="43" y="22"/>
                  </a:lnTo>
                  <a:lnTo>
                    <a:pt x="41" y="25"/>
                  </a:lnTo>
                  <a:lnTo>
                    <a:pt x="37" y="26"/>
                  </a:lnTo>
                  <a:lnTo>
                    <a:pt x="21" y="26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7"/>
            <p:cNvSpPr>
              <a:spLocks/>
            </p:cNvSpPr>
            <p:nvPr/>
          </p:nvSpPr>
          <p:spPr bwMode="auto">
            <a:xfrm>
              <a:off x="3532" y="3110"/>
              <a:ext cx="45" cy="30"/>
            </a:xfrm>
            <a:custGeom>
              <a:avLst/>
              <a:gdLst>
                <a:gd name="T0" fmla="*/ 45 w 45"/>
                <a:gd name="T1" fmla="*/ 5 h 30"/>
                <a:gd name="T2" fmla="*/ 45 w 45"/>
                <a:gd name="T3" fmla="*/ 5 h 30"/>
                <a:gd name="T4" fmla="*/ 43 w 45"/>
                <a:gd name="T5" fmla="*/ 12 h 30"/>
                <a:gd name="T6" fmla="*/ 41 w 45"/>
                <a:gd name="T7" fmla="*/ 19 h 30"/>
                <a:gd name="T8" fmla="*/ 35 w 45"/>
                <a:gd name="T9" fmla="*/ 25 h 30"/>
                <a:gd name="T10" fmla="*/ 31 w 45"/>
                <a:gd name="T11" fmla="*/ 28 h 30"/>
                <a:gd name="T12" fmla="*/ 28 w 45"/>
                <a:gd name="T13" fmla="*/ 30 h 30"/>
                <a:gd name="T14" fmla="*/ 28 w 45"/>
                <a:gd name="T15" fmla="*/ 30 h 30"/>
                <a:gd name="T16" fmla="*/ 24 w 45"/>
                <a:gd name="T17" fmla="*/ 30 h 30"/>
                <a:gd name="T18" fmla="*/ 18 w 45"/>
                <a:gd name="T19" fmla="*/ 28 h 30"/>
                <a:gd name="T20" fmla="*/ 10 w 45"/>
                <a:gd name="T21" fmla="*/ 24 h 30"/>
                <a:gd name="T22" fmla="*/ 4 w 45"/>
                <a:gd name="T23" fmla="*/ 18 h 30"/>
                <a:gd name="T24" fmla="*/ 0 w 45"/>
                <a:gd name="T25" fmla="*/ 12 h 30"/>
                <a:gd name="T26" fmla="*/ 0 w 45"/>
                <a:gd name="T27" fmla="*/ 12 h 30"/>
                <a:gd name="T28" fmla="*/ 0 w 45"/>
                <a:gd name="T29" fmla="*/ 9 h 30"/>
                <a:gd name="T30" fmla="*/ 4 w 45"/>
                <a:gd name="T31" fmla="*/ 6 h 30"/>
                <a:gd name="T32" fmla="*/ 20 w 45"/>
                <a:gd name="T33" fmla="*/ 3 h 30"/>
                <a:gd name="T34" fmla="*/ 20 w 45"/>
                <a:gd name="T35" fmla="*/ 3 h 30"/>
                <a:gd name="T36" fmla="*/ 35 w 45"/>
                <a:gd name="T37" fmla="*/ 0 h 30"/>
                <a:gd name="T38" fmla="*/ 41 w 45"/>
                <a:gd name="T39" fmla="*/ 2 h 30"/>
                <a:gd name="T40" fmla="*/ 43 w 45"/>
                <a:gd name="T41" fmla="*/ 3 h 30"/>
                <a:gd name="T42" fmla="*/ 45 w 45"/>
                <a:gd name="T43" fmla="*/ 5 h 30"/>
                <a:gd name="T44" fmla="*/ 45 w 45"/>
                <a:gd name="T45" fmla="*/ 5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"/>
                <a:gd name="T70" fmla="*/ 0 h 30"/>
                <a:gd name="T71" fmla="*/ 45 w 45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" h="30">
                  <a:moveTo>
                    <a:pt x="45" y="5"/>
                  </a:moveTo>
                  <a:lnTo>
                    <a:pt x="45" y="5"/>
                  </a:lnTo>
                  <a:lnTo>
                    <a:pt x="43" y="12"/>
                  </a:lnTo>
                  <a:lnTo>
                    <a:pt x="41" y="19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18" y="28"/>
                  </a:lnTo>
                  <a:lnTo>
                    <a:pt x="10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6"/>
                  </a:lnTo>
                  <a:lnTo>
                    <a:pt x="20" y="3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5" y="5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8"/>
            <p:cNvSpPr>
              <a:spLocks/>
            </p:cNvSpPr>
            <p:nvPr/>
          </p:nvSpPr>
          <p:spPr bwMode="auto">
            <a:xfrm>
              <a:off x="3295" y="3059"/>
              <a:ext cx="51" cy="41"/>
            </a:xfrm>
            <a:custGeom>
              <a:avLst/>
              <a:gdLst>
                <a:gd name="T0" fmla="*/ 35 w 51"/>
                <a:gd name="T1" fmla="*/ 1 h 41"/>
                <a:gd name="T2" fmla="*/ 35 w 51"/>
                <a:gd name="T3" fmla="*/ 1 h 41"/>
                <a:gd name="T4" fmla="*/ 41 w 51"/>
                <a:gd name="T5" fmla="*/ 7 h 41"/>
                <a:gd name="T6" fmla="*/ 49 w 51"/>
                <a:gd name="T7" fmla="*/ 16 h 41"/>
                <a:gd name="T8" fmla="*/ 51 w 51"/>
                <a:gd name="T9" fmla="*/ 20 h 41"/>
                <a:gd name="T10" fmla="*/ 51 w 51"/>
                <a:gd name="T11" fmla="*/ 26 h 41"/>
                <a:gd name="T12" fmla="*/ 51 w 51"/>
                <a:gd name="T13" fmla="*/ 31 h 41"/>
                <a:gd name="T14" fmla="*/ 49 w 51"/>
                <a:gd name="T15" fmla="*/ 35 h 41"/>
                <a:gd name="T16" fmla="*/ 49 w 51"/>
                <a:gd name="T17" fmla="*/ 35 h 41"/>
                <a:gd name="T18" fmla="*/ 45 w 51"/>
                <a:gd name="T19" fmla="*/ 38 h 41"/>
                <a:gd name="T20" fmla="*/ 39 w 51"/>
                <a:gd name="T21" fmla="*/ 40 h 41"/>
                <a:gd name="T22" fmla="*/ 33 w 51"/>
                <a:gd name="T23" fmla="*/ 41 h 41"/>
                <a:gd name="T24" fmla="*/ 27 w 51"/>
                <a:gd name="T25" fmla="*/ 41 h 41"/>
                <a:gd name="T26" fmla="*/ 14 w 51"/>
                <a:gd name="T27" fmla="*/ 40 h 41"/>
                <a:gd name="T28" fmla="*/ 4 w 51"/>
                <a:gd name="T29" fmla="*/ 38 h 41"/>
                <a:gd name="T30" fmla="*/ 4 w 51"/>
                <a:gd name="T31" fmla="*/ 38 h 41"/>
                <a:gd name="T32" fmla="*/ 2 w 51"/>
                <a:gd name="T33" fmla="*/ 35 h 41"/>
                <a:gd name="T34" fmla="*/ 0 w 51"/>
                <a:gd name="T35" fmla="*/ 34 h 41"/>
                <a:gd name="T36" fmla="*/ 0 w 51"/>
                <a:gd name="T37" fmla="*/ 29 h 41"/>
                <a:gd name="T38" fmla="*/ 4 w 51"/>
                <a:gd name="T39" fmla="*/ 23 h 41"/>
                <a:gd name="T40" fmla="*/ 10 w 51"/>
                <a:gd name="T41" fmla="*/ 16 h 41"/>
                <a:gd name="T42" fmla="*/ 10 w 51"/>
                <a:gd name="T43" fmla="*/ 16 h 41"/>
                <a:gd name="T44" fmla="*/ 16 w 51"/>
                <a:gd name="T45" fmla="*/ 9 h 41"/>
                <a:gd name="T46" fmla="*/ 22 w 51"/>
                <a:gd name="T47" fmla="*/ 3 h 41"/>
                <a:gd name="T48" fmla="*/ 27 w 51"/>
                <a:gd name="T49" fmla="*/ 0 h 41"/>
                <a:gd name="T50" fmla="*/ 31 w 51"/>
                <a:gd name="T51" fmla="*/ 0 h 41"/>
                <a:gd name="T52" fmla="*/ 35 w 51"/>
                <a:gd name="T53" fmla="*/ 1 h 41"/>
                <a:gd name="T54" fmla="*/ 35 w 51"/>
                <a:gd name="T55" fmla="*/ 1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"/>
                <a:gd name="T85" fmla="*/ 0 h 41"/>
                <a:gd name="T86" fmla="*/ 51 w 51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" h="41">
                  <a:moveTo>
                    <a:pt x="35" y="1"/>
                  </a:moveTo>
                  <a:lnTo>
                    <a:pt x="35" y="1"/>
                  </a:lnTo>
                  <a:lnTo>
                    <a:pt x="41" y="7"/>
                  </a:lnTo>
                  <a:lnTo>
                    <a:pt x="49" y="16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51" y="31"/>
                  </a:lnTo>
                  <a:lnTo>
                    <a:pt x="49" y="35"/>
                  </a:lnTo>
                  <a:lnTo>
                    <a:pt x="45" y="38"/>
                  </a:lnTo>
                  <a:lnTo>
                    <a:pt x="39" y="40"/>
                  </a:lnTo>
                  <a:lnTo>
                    <a:pt x="33" y="41"/>
                  </a:lnTo>
                  <a:lnTo>
                    <a:pt x="27" y="41"/>
                  </a:lnTo>
                  <a:lnTo>
                    <a:pt x="14" y="40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4" y="23"/>
                  </a:lnTo>
                  <a:lnTo>
                    <a:pt x="10" y="16"/>
                  </a:lnTo>
                  <a:lnTo>
                    <a:pt x="16" y="9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09"/>
            <p:cNvSpPr>
              <a:spLocks/>
            </p:cNvSpPr>
            <p:nvPr/>
          </p:nvSpPr>
          <p:spPr bwMode="auto">
            <a:xfrm>
              <a:off x="3558" y="3052"/>
              <a:ext cx="53" cy="41"/>
            </a:xfrm>
            <a:custGeom>
              <a:avLst/>
              <a:gdLst>
                <a:gd name="T0" fmla="*/ 15 w 53"/>
                <a:gd name="T1" fmla="*/ 39 h 41"/>
                <a:gd name="T2" fmla="*/ 15 w 53"/>
                <a:gd name="T3" fmla="*/ 39 h 41"/>
                <a:gd name="T4" fmla="*/ 7 w 53"/>
                <a:gd name="T5" fmla="*/ 33 h 41"/>
                <a:gd name="T6" fmla="*/ 3 w 53"/>
                <a:gd name="T7" fmla="*/ 23 h 41"/>
                <a:gd name="T8" fmla="*/ 2 w 53"/>
                <a:gd name="T9" fmla="*/ 19 h 41"/>
                <a:gd name="T10" fmla="*/ 0 w 53"/>
                <a:gd name="T11" fmla="*/ 14 h 41"/>
                <a:gd name="T12" fmla="*/ 2 w 53"/>
                <a:gd name="T13" fmla="*/ 8 h 41"/>
                <a:gd name="T14" fmla="*/ 3 w 53"/>
                <a:gd name="T15" fmla="*/ 5 h 41"/>
                <a:gd name="T16" fmla="*/ 3 w 53"/>
                <a:gd name="T17" fmla="*/ 5 h 41"/>
                <a:gd name="T18" fmla="*/ 7 w 53"/>
                <a:gd name="T19" fmla="*/ 2 h 41"/>
                <a:gd name="T20" fmla="*/ 13 w 53"/>
                <a:gd name="T21" fmla="*/ 0 h 41"/>
                <a:gd name="T22" fmla="*/ 19 w 53"/>
                <a:gd name="T23" fmla="*/ 0 h 41"/>
                <a:gd name="T24" fmla="*/ 27 w 53"/>
                <a:gd name="T25" fmla="*/ 0 h 41"/>
                <a:gd name="T26" fmla="*/ 39 w 53"/>
                <a:gd name="T27" fmla="*/ 1 h 41"/>
                <a:gd name="T28" fmla="*/ 49 w 53"/>
                <a:gd name="T29" fmla="*/ 4 h 41"/>
                <a:gd name="T30" fmla="*/ 49 w 53"/>
                <a:gd name="T31" fmla="*/ 4 h 41"/>
                <a:gd name="T32" fmla="*/ 53 w 53"/>
                <a:gd name="T33" fmla="*/ 7 h 41"/>
                <a:gd name="T34" fmla="*/ 53 w 53"/>
                <a:gd name="T35" fmla="*/ 8 h 41"/>
                <a:gd name="T36" fmla="*/ 53 w 53"/>
                <a:gd name="T37" fmla="*/ 13 h 41"/>
                <a:gd name="T38" fmla="*/ 49 w 53"/>
                <a:gd name="T39" fmla="*/ 19 h 41"/>
                <a:gd name="T40" fmla="*/ 41 w 53"/>
                <a:gd name="T41" fmla="*/ 26 h 41"/>
                <a:gd name="T42" fmla="*/ 41 w 53"/>
                <a:gd name="T43" fmla="*/ 26 h 41"/>
                <a:gd name="T44" fmla="*/ 35 w 53"/>
                <a:gd name="T45" fmla="*/ 32 h 41"/>
                <a:gd name="T46" fmla="*/ 29 w 53"/>
                <a:gd name="T47" fmla="*/ 38 h 41"/>
                <a:gd name="T48" fmla="*/ 21 w 53"/>
                <a:gd name="T49" fmla="*/ 41 h 41"/>
                <a:gd name="T50" fmla="*/ 19 w 53"/>
                <a:gd name="T51" fmla="*/ 41 h 41"/>
                <a:gd name="T52" fmla="*/ 15 w 53"/>
                <a:gd name="T53" fmla="*/ 39 h 41"/>
                <a:gd name="T54" fmla="*/ 15 w 53"/>
                <a:gd name="T55" fmla="*/ 39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41"/>
                <a:gd name="T86" fmla="*/ 53 w 53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41">
                  <a:moveTo>
                    <a:pt x="15" y="39"/>
                  </a:moveTo>
                  <a:lnTo>
                    <a:pt x="15" y="39"/>
                  </a:lnTo>
                  <a:lnTo>
                    <a:pt x="7" y="33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9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13"/>
                  </a:lnTo>
                  <a:lnTo>
                    <a:pt x="49" y="19"/>
                  </a:lnTo>
                  <a:lnTo>
                    <a:pt x="41" y="26"/>
                  </a:lnTo>
                  <a:lnTo>
                    <a:pt x="35" y="32"/>
                  </a:lnTo>
                  <a:lnTo>
                    <a:pt x="29" y="38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5" y="39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0"/>
            <p:cNvSpPr>
              <a:spLocks/>
            </p:cNvSpPr>
            <p:nvPr/>
          </p:nvSpPr>
          <p:spPr bwMode="auto">
            <a:xfrm>
              <a:off x="3346" y="3065"/>
              <a:ext cx="44" cy="28"/>
            </a:xfrm>
            <a:custGeom>
              <a:avLst/>
              <a:gdLst>
                <a:gd name="T0" fmla="*/ 44 w 44"/>
                <a:gd name="T1" fmla="*/ 4 h 28"/>
                <a:gd name="T2" fmla="*/ 44 w 44"/>
                <a:gd name="T3" fmla="*/ 4 h 28"/>
                <a:gd name="T4" fmla="*/ 44 w 44"/>
                <a:gd name="T5" fmla="*/ 10 h 28"/>
                <a:gd name="T6" fmla="*/ 42 w 44"/>
                <a:gd name="T7" fmla="*/ 17 h 28"/>
                <a:gd name="T8" fmla="*/ 36 w 44"/>
                <a:gd name="T9" fmla="*/ 25 h 28"/>
                <a:gd name="T10" fmla="*/ 32 w 44"/>
                <a:gd name="T11" fmla="*/ 26 h 28"/>
                <a:gd name="T12" fmla="*/ 28 w 44"/>
                <a:gd name="T13" fmla="*/ 28 h 28"/>
                <a:gd name="T14" fmla="*/ 28 w 44"/>
                <a:gd name="T15" fmla="*/ 28 h 28"/>
                <a:gd name="T16" fmla="*/ 22 w 44"/>
                <a:gd name="T17" fmla="*/ 28 h 28"/>
                <a:gd name="T18" fmla="*/ 18 w 44"/>
                <a:gd name="T19" fmla="*/ 28 h 28"/>
                <a:gd name="T20" fmla="*/ 10 w 44"/>
                <a:gd name="T21" fmla="*/ 23 h 28"/>
                <a:gd name="T22" fmla="*/ 4 w 44"/>
                <a:gd name="T23" fmla="*/ 17 h 28"/>
                <a:gd name="T24" fmla="*/ 0 w 44"/>
                <a:gd name="T25" fmla="*/ 12 h 28"/>
                <a:gd name="T26" fmla="*/ 0 w 44"/>
                <a:gd name="T27" fmla="*/ 12 h 28"/>
                <a:gd name="T28" fmla="*/ 0 w 44"/>
                <a:gd name="T29" fmla="*/ 7 h 28"/>
                <a:gd name="T30" fmla="*/ 4 w 44"/>
                <a:gd name="T31" fmla="*/ 4 h 28"/>
                <a:gd name="T32" fmla="*/ 20 w 44"/>
                <a:gd name="T33" fmla="*/ 1 h 28"/>
                <a:gd name="T34" fmla="*/ 20 w 44"/>
                <a:gd name="T35" fmla="*/ 1 h 28"/>
                <a:gd name="T36" fmla="*/ 36 w 44"/>
                <a:gd name="T37" fmla="*/ 0 h 28"/>
                <a:gd name="T38" fmla="*/ 42 w 44"/>
                <a:gd name="T39" fmla="*/ 0 h 28"/>
                <a:gd name="T40" fmla="*/ 44 w 44"/>
                <a:gd name="T41" fmla="*/ 1 h 28"/>
                <a:gd name="T42" fmla="*/ 44 w 44"/>
                <a:gd name="T43" fmla="*/ 4 h 28"/>
                <a:gd name="T44" fmla="*/ 44 w 44"/>
                <a:gd name="T45" fmla="*/ 4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28"/>
                <a:gd name="T71" fmla="*/ 44 w 44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28">
                  <a:moveTo>
                    <a:pt x="44" y="4"/>
                  </a:moveTo>
                  <a:lnTo>
                    <a:pt x="44" y="4"/>
                  </a:lnTo>
                  <a:lnTo>
                    <a:pt x="44" y="10"/>
                  </a:lnTo>
                  <a:lnTo>
                    <a:pt x="42" y="17"/>
                  </a:lnTo>
                  <a:lnTo>
                    <a:pt x="36" y="25"/>
                  </a:lnTo>
                  <a:lnTo>
                    <a:pt x="32" y="26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0" y="23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20" y="1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4" y="4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1"/>
            <p:cNvSpPr>
              <a:spLocks/>
            </p:cNvSpPr>
            <p:nvPr/>
          </p:nvSpPr>
          <p:spPr bwMode="auto">
            <a:xfrm>
              <a:off x="3443" y="2965"/>
              <a:ext cx="53" cy="41"/>
            </a:xfrm>
            <a:custGeom>
              <a:avLst/>
              <a:gdLst>
                <a:gd name="T0" fmla="*/ 41 w 53"/>
                <a:gd name="T1" fmla="*/ 1 h 41"/>
                <a:gd name="T2" fmla="*/ 41 w 53"/>
                <a:gd name="T3" fmla="*/ 1 h 41"/>
                <a:gd name="T4" fmla="*/ 47 w 53"/>
                <a:gd name="T5" fmla="*/ 7 h 41"/>
                <a:gd name="T6" fmla="*/ 51 w 53"/>
                <a:gd name="T7" fmla="*/ 18 h 41"/>
                <a:gd name="T8" fmla="*/ 53 w 53"/>
                <a:gd name="T9" fmla="*/ 22 h 41"/>
                <a:gd name="T10" fmla="*/ 53 w 53"/>
                <a:gd name="T11" fmla="*/ 28 h 41"/>
                <a:gd name="T12" fmla="*/ 51 w 53"/>
                <a:gd name="T13" fmla="*/ 32 h 41"/>
                <a:gd name="T14" fmla="*/ 49 w 53"/>
                <a:gd name="T15" fmla="*/ 35 h 41"/>
                <a:gd name="T16" fmla="*/ 49 w 53"/>
                <a:gd name="T17" fmla="*/ 35 h 41"/>
                <a:gd name="T18" fmla="*/ 45 w 53"/>
                <a:gd name="T19" fmla="*/ 38 h 41"/>
                <a:gd name="T20" fmla="*/ 39 w 53"/>
                <a:gd name="T21" fmla="*/ 40 h 41"/>
                <a:gd name="T22" fmla="*/ 34 w 53"/>
                <a:gd name="T23" fmla="*/ 41 h 41"/>
                <a:gd name="T24" fmla="*/ 26 w 53"/>
                <a:gd name="T25" fmla="*/ 41 h 41"/>
                <a:gd name="T26" fmla="*/ 14 w 53"/>
                <a:gd name="T27" fmla="*/ 38 h 41"/>
                <a:gd name="T28" fmla="*/ 4 w 53"/>
                <a:gd name="T29" fmla="*/ 34 h 41"/>
                <a:gd name="T30" fmla="*/ 4 w 53"/>
                <a:gd name="T31" fmla="*/ 34 h 41"/>
                <a:gd name="T32" fmla="*/ 2 w 53"/>
                <a:gd name="T33" fmla="*/ 32 h 41"/>
                <a:gd name="T34" fmla="*/ 0 w 53"/>
                <a:gd name="T35" fmla="*/ 29 h 41"/>
                <a:gd name="T36" fmla="*/ 2 w 53"/>
                <a:gd name="T37" fmla="*/ 25 h 41"/>
                <a:gd name="T38" fmla="*/ 6 w 53"/>
                <a:gd name="T39" fmla="*/ 19 h 41"/>
                <a:gd name="T40" fmla="*/ 14 w 53"/>
                <a:gd name="T41" fmla="*/ 13 h 41"/>
                <a:gd name="T42" fmla="*/ 14 w 53"/>
                <a:gd name="T43" fmla="*/ 13 h 41"/>
                <a:gd name="T44" fmla="*/ 22 w 53"/>
                <a:gd name="T45" fmla="*/ 7 h 41"/>
                <a:gd name="T46" fmla="*/ 28 w 53"/>
                <a:gd name="T47" fmla="*/ 1 h 41"/>
                <a:gd name="T48" fmla="*/ 34 w 53"/>
                <a:gd name="T49" fmla="*/ 0 h 41"/>
                <a:gd name="T50" fmla="*/ 37 w 53"/>
                <a:gd name="T51" fmla="*/ 0 h 41"/>
                <a:gd name="T52" fmla="*/ 41 w 53"/>
                <a:gd name="T53" fmla="*/ 1 h 41"/>
                <a:gd name="T54" fmla="*/ 41 w 53"/>
                <a:gd name="T55" fmla="*/ 1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41"/>
                <a:gd name="T86" fmla="*/ 53 w 53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41">
                  <a:moveTo>
                    <a:pt x="41" y="1"/>
                  </a:moveTo>
                  <a:lnTo>
                    <a:pt x="41" y="1"/>
                  </a:lnTo>
                  <a:lnTo>
                    <a:pt x="47" y="7"/>
                  </a:lnTo>
                  <a:lnTo>
                    <a:pt x="51" y="18"/>
                  </a:lnTo>
                  <a:lnTo>
                    <a:pt x="53" y="22"/>
                  </a:lnTo>
                  <a:lnTo>
                    <a:pt x="53" y="28"/>
                  </a:lnTo>
                  <a:lnTo>
                    <a:pt x="51" y="32"/>
                  </a:lnTo>
                  <a:lnTo>
                    <a:pt x="49" y="35"/>
                  </a:lnTo>
                  <a:lnTo>
                    <a:pt x="45" y="38"/>
                  </a:lnTo>
                  <a:lnTo>
                    <a:pt x="39" y="40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14" y="38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6" y="19"/>
                  </a:lnTo>
                  <a:lnTo>
                    <a:pt x="14" y="13"/>
                  </a:lnTo>
                  <a:lnTo>
                    <a:pt x="22" y="7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2"/>
            <p:cNvSpPr>
              <a:spLocks/>
            </p:cNvSpPr>
            <p:nvPr/>
          </p:nvSpPr>
          <p:spPr bwMode="auto">
            <a:xfrm>
              <a:off x="3490" y="2934"/>
              <a:ext cx="48" cy="43"/>
            </a:xfrm>
            <a:custGeom>
              <a:avLst/>
              <a:gdLst>
                <a:gd name="T0" fmla="*/ 10 w 48"/>
                <a:gd name="T1" fmla="*/ 0 h 43"/>
                <a:gd name="T2" fmla="*/ 10 w 48"/>
                <a:gd name="T3" fmla="*/ 0 h 43"/>
                <a:gd name="T4" fmla="*/ 20 w 48"/>
                <a:gd name="T5" fmla="*/ 2 h 43"/>
                <a:gd name="T6" fmla="*/ 34 w 48"/>
                <a:gd name="T7" fmla="*/ 6 h 43"/>
                <a:gd name="T8" fmla="*/ 40 w 48"/>
                <a:gd name="T9" fmla="*/ 9 h 43"/>
                <a:gd name="T10" fmla="*/ 44 w 48"/>
                <a:gd name="T11" fmla="*/ 13 h 43"/>
                <a:gd name="T12" fmla="*/ 48 w 48"/>
                <a:gd name="T13" fmla="*/ 16 h 43"/>
                <a:gd name="T14" fmla="*/ 48 w 48"/>
                <a:gd name="T15" fmla="*/ 21 h 43"/>
                <a:gd name="T16" fmla="*/ 48 w 48"/>
                <a:gd name="T17" fmla="*/ 21 h 43"/>
                <a:gd name="T18" fmla="*/ 48 w 48"/>
                <a:gd name="T19" fmla="*/ 25 h 43"/>
                <a:gd name="T20" fmla="*/ 46 w 48"/>
                <a:gd name="T21" fmla="*/ 29 h 43"/>
                <a:gd name="T22" fmla="*/ 42 w 48"/>
                <a:gd name="T23" fmla="*/ 32 h 43"/>
                <a:gd name="T24" fmla="*/ 36 w 48"/>
                <a:gd name="T25" fmla="*/ 37 h 43"/>
                <a:gd name="T26" fmla="*/ 24 w 48"/>
                <a:gd name="T27" fmla="*/ 41 h 43"/>
                <a:gd name="T28" fmla="*/ 14 w 48"/>
                <a:gd name="T29" fmla="*/ 43 h 43"/>
                <a:gd name="T30" fmla="*/ 14 w 48"/>
                <a:gd name="T31" fmla="*/ 43 h 43"/>
                <a:gd name="T32" fmla="*/ 10 w 48"/>
                <a:gd name="T33" fmla="*/ 43 h 43"/>
                <a:gd name="T34" fmla="*/ 8 w 48"/>
                <a:gd name="T35" fmla="*/ 43 h 43"/>
                <a:gd name="T36" fmla="*/ 4 w 48"/>
                <a:gd name="T37" fmla="*/ 38 h 43"/>
                <a:gd name="T38" fmla="*/ 2 w 48"/>
                <a:gd name="T39" fmla="*/ 31 h 43"/>
                <a:gd name="T40" fmla="*/ 2 w 48"/>
                <a:gd name="T41" fmla="*/ 24 h 43"/>
                <a:gd name="T42" fmla="*/ 2 w 48"/>
                <a:gd name="T43" fmla="*/ 24 h 43"/>
                <a:gd name="T44" fmla="*/ 0 w 48"/>
                <a:gd name="T45" fmla="*/ 15 h 43"/>
                <a:gd name="T46" fmla="*/ 2 w 48"/>
                <a:gd name="T47" fmla="*/ 7 h 43"/>
                <a:gd name="T48" fmla="*/ 4 w 48"/>
                <a:gd name="T49" fmla="*/ 3 h 43"/>
                <a:gd name="T50" fmla="*/ 6 w 48"/>
                <a:gd name="T51" fmla="*/ 2 h 43"/>
                <a:gd name="T52" fmla="*/ 10 w 48"/>
                <a:gd name="T53" fmla="*/ 0 h 43"/>
                <a:gd name="T54" fmla="*/ 10 w 48"/>
                <a:gd name="T55" fmla="*/ 0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3"/>
                <a:gd name="T86" fmla="*/ 48 w 48"/>
                <a:gd name="T87" fmla="*/ 43 h 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3">
                  <a:moveTo>
                    <a:pt x="10" y="0"/>
                  </a:moveTo>
                  <a:lnTo>
                    <a:pt x="10" y="0"/>
                  </a:lnTo>
                  <a:lnTo>
                    <a:pt x="20" y="2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4" y="13"/>
                  </a:lnTo>
                  <a:lnTo>
                    <a:pt x="48" y="16"/>
                  </a:lnTo>
                  <a:lnTo>
                    <a:pt x="48" y="21"/>
                  </a:lnTo>
                  <a:lnTo>
                    <a:pt x="48" y="25"/>
                  </a:lnTo>
                  <a:lnTo>
                    <a:pt x="46" y="29"/>
                  </a:lnTo>
                  <a:lnTo>
                    <a:pt x="42" y="32"/>
                  </a:lnTo>
                  <a:lnTo>
                    <a:pt x="36" y="37"/>
                  </a:lnTo>
                  <a:lnTo>
                    <a:pt x="24" y="41"/>
                  </a:lnTo>
                  <a:lnTo>
                    <a:pt x="14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4" y="38"/>
                  </a:lnTo>
                  <a:lnTo>
                    <a:pt x="2" y="31"/>
                  </a:lnTo>
                  <a:lnTo>
                    <a:pt x="2" y="24"/>
                  </a:lnTo>
                  <a:lnTo>
                    <a:pt x="0" y="15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3"/>
            <p:cNvSpPr>
              <a:spLocks/>
            </p:cNvSpPr>
            <p:nvPr/>
          </p:nvSpPr>
          <p:spPr bwMode="auto">
            <a:xfrm>
              <a:off x="3445" y="2934"/>
              <a:ext cx="43" cy="28"/>
            </a:xfrm>
            <a:custGeom>
              <a:avLst/>
              <a:gdLst>
                <a:gd name="T0" fmla="*/ 0 w 43"/>
                <a:gd name="T1" fmla="*/ 16 h 28"/>
                <a:gd name="T2" fmla="*/ 0 w 43"/>
                <a:gd name="T3" fmla="*/ 16 h 28"/>
                <a:gd name="T4" fmla="*/ 4 w 43"/>
                <a:gd name="T5" fmla="*/ 10 h 28"/>
                <a:gd name="T6" fmla="*/ 10 w 43"/>
                <a:gd name="T7" fmla="*/ 4 h 28"/>
                <a:gd name="T8" fmla="*/ 20 w 43"/>
                <a:gd name="T9" fmla="*/ 0 h 28"/>
                <a:gd name="T10" fmla="*/ 24 w 43"/>
                <a:gd name="T11" fmla="*/ 0 h 28"/>
                <a:gd name="T12" fmla="*/ 28 w 43"/>
                <a:gd name="T13" fmla="*/ 0 h 28"/>
                <a:gd name="T14" fmla="*/ 28 w 43"/>
                <a:gd name="T15" fmla="*/ 0 h 28"/>
                <a:gd name="T16" fmla="*/ 32 w 43"/>
                <a:gd name="T17" fmla="*/ 2 h 28"/>
                <a:gd name="T18" fmla="*/ 35 w 43"/>
                <a:gd name="T19" fmla="*/ 3 h 28"/>
                <a:gd name="T20" fmla="*/ 39 w 43"/>
                <a:gd name="T21" fmla="*/ 10 h 28"/>
                <a:gd name="T22" fmla="*/ 43 w 43"/>
                <a:gd name="T23" fmla="*/ 16 h 28"/>
                <a:gd name="T24" fmla="*/ 43 w 43"/>
                <a:gd name="T25" fmla="*/ 24 h 28"/>
                <a:gd name="T26" fmla="*/ 43 w 43"/>
                <a:gd name="T27" fmla="*/ 24 h 28"/>
                <a:gd name="T28" fmla="*/ 39 w 43"/>
                <a:gd name="T29" fmla="*/ 27 h 28"/>
                <a:gd name="T30" fmla="*/ 35 w 43"/>
                <a:gd name="T31" fmla="*/ 28 h 28"/>
                <a:gd name="T32" fmla="*/ 20 w 43"/>
                <a:gd name="T33" fmla="*/ 25 h 28"/>
                <a:gd name="T34" fmla="*/ 20 w 43"/>
                <a:gd name="T35" fmla="*/ 25 h 28"/>
                <a:gd name="T36" fmla="*/ 6 w 43"/>
                <a:gd name="T37" fmla="*/ 22 h 28"/>
                <a:gd name="T38" fmla="*/ 0 w 43"/>
                <a:gd name="T39" fmla="*/ 21 h 28"/>
                <a:gd name="T40" fmla="*/ 0 w 43"/>
                <a:gd name="T41" fmla="*/ 16 h 28"/>
                <a:gd name="T42" fmla="*/ 0 w 43"/>
                <a:gd name="T43" fmla="*/ 16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28"/>
                <a:gd name="T68" fmla="*/ 43 w 43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28">
                  <a:moveTo>
                    <a:pt x="0" y="16"/>
                  </a:move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9" y="10"/>
                  </a:lnTo>
                  <a:lnTo>
                    <a:pt x="43" y="16"/>
                  </a:lnTo>
                  <a:lnTo>
                    <a:pt x="43" y="24"/>
                  </a:lnTo>
                  <a:lnTo>
                    <a:pt x="39" y="27"/>
                  </a:lnTo>
                  <a:lnTo>
                    <a:pt x="35" y="28"/>
                  </a:lnTo>
                  <a:lnTo>
                    <a:pt x="20" y="25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4"/>
            <p:cNvSpPr>
              <a:spLocks/>
            </p:cNvSpPr>
            <p:nvPr/>
          </p:nvSpPr>
          <p:spPr bwMode="auto">
            <a:xfrm>
              <a:off x="3496" y="2975"/>
              <a:ext cx="46" cy="28"/>
            </a:xfrm>
            <a:custGeom>
              <a:avLst/>
              <a:gdLst>
                <a:gd name="T0" fmla="*/ 46 w 46"/>
                <a:gd name="T1" fmla="*/ 6 h 28"/>
                <a:gd name="T2" fmla="*/ 46 w 46"/>
                <a:gd name="T3" fmla="*/ 6 h 28"/>
                <a:gd name="T4" fmla="*/ 46 w 46"/>
                <a:gd name="T5" fmla="*/ 12 h 28"/>
                <a:gd name="T6" fmla="*/ 40 w 46"/>
                <a:gd name="T7" fmla="*/ 19 h 28"/>
                <a:gd name="T8" fmla="*/ 34 w 46"/>
                <a:gd name="T9" fmla="*/ 25 h 28"/>
                <a:gd name="T10" fmla="*/ 30 w 46"/>
                <a:gd name="T11" fmla="*/ 28 h 28"/>
                <a:gd name="T12" fmla="*/ 26 w 46"/>
                <a:gd name="T13" fmla="*/ 28 h 28"/>
                <a:gd name="T14" fmla="*/ 26 w 46"/>
                <a:gd name="T15" fmla="*/ 28 h 28"/>
                <a:gd name="T16" fmla="*/ 20 w 46"/>
                <a:gd name="T17" fmla="*/ 28 h 28"/>
                <a:gd name="T18" fmla="*/ 16 w 46"/>
                <a:gd name="T19" fmla="*/ 27 h 28"/>
                <a:gd name="T20" fmla="*/ 8 w 46"/>
                <a:gd name="T21" fmla="*/ 21 h 28"/>
                <a:gd name="T22" fmla="*/ 4 w 46"/>
                <a:gd name="T23" fmla="*/ 15 h 28"/>
                <a:gd name="T24" fmla="*/ 0 w 46"/>
                <a:gd name="T25" fmla="*/ 9 h 28"/>
                <a:gd name="T26" fmla="*/ 0 w 46"/>
                <a:gd name="T27" fmla="*/ 9 h 28"/>
                <a:gd name="T28" fmla="*/ 2 w 46"/>
                <a:gd name="T29" fmla="*/ 5 h 28"/>
                <a:gd name="T30" fmla="*/ 6 w 46"/>
                <a:gd name="T31" fmla="*/ 3 h 28"/>
                <a:gd name="T32" fmla="*/ 22 w 46"/>
                <a:gd name="T33" fmla="*/ 2 h 28"/>
                <a:gd name="T34" fmla="*/ 22 w 46"/>
                <a:gd name="T35" fmla="*/ 2 h 28"/>
                <a:gd name="T36" fmla="*/ 38 w 46"/>
                <a:gd name="T37" fmla="*/ 0 h 28"/>
                <a:gd name="T38" fmla="*/ 44 w 46"/>
                <a:gd name="T39" fmla="*/ 2 h 28"/>
                <a:gd name="T40" fmla="*/ 46 w 46"/>
                <a:gd name="T41" fmla="*/ 3 h 28"/>
                <a:gd name="T42" fmla="*/ 46 w 46"/>
                <a:gd name="T43" fmla="*/ 6 h 28"/>
                <a:gd name="T44" fmla="*/ 46 w 46"/>
                <a:gd name="T45" fmla="*/ 6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28"/>
                <a:gd name="T71" fmla="*/ 46 w 46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28">
                  <a:moveTo>
                    <a:pt x="46" y="6"/>
                  </a:moveTo>
                  <a:lnTo>
                    <a:pt x="46" y="6"/>
                  </a:lnTo>
                  <a:lnTo>
                    <a:pt x="46" y="12"/>
                  </a:lnTo>
                  <a:lnTo>
                    <a:pt x="40" y="19"/>
                  </a:lnTo>
                  <a:lnTo>
                    <a:pt x="34" y="25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0" y="28"/>
                  </a:lnTo>
                  <a:lnTo>
                    <a:pt x="16" y="27"/>
                  </a:lnTo>
                  <a:lnTo>
                    <a:pt x="8" y="21"/>
                  </a:lnTo>
                  <a:lnTo>
                    <a:pt x="4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3"/>
                  </a:lnTo>
                  <a:lnTo>
                    <a:pt x="22" y="2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46" y="3"/>
                  </a:lnTo>
                  <a:lnTo>
                    <a:pt x="46" y="6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5"/>
            <p:cNvSpPr>
              <a:spLocks/>
            </p:cNvSpPr>
            <p:nvPr/>
          </p:nvSpPr>
          <p:spPr bwMode="auto">
            <a:xfrm>
              <a:off x="3342" y="2959"/>
              <a:ext cx="58" cy="37"/>
            </a:xfrm>
            <a:custGeom>
              <a:avLst/>
              <a:gdLst>
                <a:gd name="T0" fmla="*/ 58 w 58"/>
                <a:gd name="T1" fmla="*/ 7 h 37"/>
                <a:gd name="T2" fmla="*/ 58 w 58"/>
                <a:gd name="T3" fmla="*/ 7 h 37"/>
                <a:gd name="T4" fmla="*/ 56 w 58"/>
                <a:gd name="T5" fmla="*/ 15 h 37"/>
                <a:gd name="T6" fmla="*/ 50 w 58"/>
                <a:gd name="T7" fmla="*/ 24 h 37"/>
                <a:gd name="T8" fmla="*/ 46 w 58"/>
                <a:gd name="T9" fmla="*/ 28 h 37"/>
                <a:gd name="T10" fmla="*/ 42 w 58"/>
                <a:gd name="T11" fmla="*/ 32 h 37"/>
                <a:gd name="T12" fmla="*/ 36 w 58"/>
                <a:gd name="T13" fmla="*/ 35 h 37"/>
                <a:gd name="T14" fmla="*/ 32 w 58"/>
                <a:gd name="T15" fmla="*/ 37 h 37"/>
                <a:gd name="T16" fmla="*/ 32 w 58"/>
                <a:gd name="T17" fmla="*/ 37 h 37"/>
                <a:gd name="T18" fmla="*/ 26 w 58"/>
                <a:gd name="T19" fmla="*/ 35 h 37"/>
                <a:gd name="T20" fmla="*/ 20 w 58"/>
                <a:gd name="T21" fmla="*/ 34 h 37"/>
                <a:gd name="T22" fmla="*/ 14 w 58"/>
                <a:gd name="T23" fmla="*/ 31 h 37"/>
                <a:gd name="T24" fmla="*/ 10 w 58"/>
                <a:gd name="T25" fmla="*/ 28 h 37"/>
                <a:gd name="T26" fmla="*/ 2 w 58"/>
                <a:gd name="T27" fmla="*/ 19 h 37"/>
                <a:gd name="T28" fmla="*/ 0 w 58"/>
                <a:gd name="T29" fmla="*/ 12 h 37"/>
                <a:gd name="T30" fmla="*/ 0 w 58"/>
                <a:gd name="T31" fmla="*/ 12 h 37"/>
                <a:gd name="T32" fmla="*/ 0 w 58"/>
                <a:gd name="T33" fmla="*/ 9 h 37"/>
                <a:gd name="T34" fmla="*/ 0 w 58"/>
                <a:gd name="T35" fmla="*/ 7 h 37"/>
                <a:gd name="T36" fmla="*/ 6 w 58"/>
                <a:gd name="T37" fmla="*/ 4 h 37"/>
                <a:gd name="T38" fmla="*/ 14 w 58"/>
                <a:gd name="T39" fmla="*/ 3 h 37"/>
                <a:gd name="T40" fmla="*/ 26 w 58"/>
                <a:gd name="T41" fmla="*/ 2 h 37"/>
                <a:gd name="T42" fmla="*/ 26 w 58"/>
                <a:gd name="T43" fmla="*/ 2 h 37"/>
                <a:gd name="T44" fmla="*/ 38 w 58"/>
                <a:gd name="T45" fmla="*/ 0 h 37"/>
                <a:gd name="T46" fmla="*/ 46 w 58"/>
                <a:gd name="T47" fmla="*/ 0 h 37"/>
                <a:gd name="T48" fmla="*/ 54 w 58"/>
                <a:gd name="T49" fmla="*/ 2 h 37"/>
                <a:gd name="T50" fmla="*/ 56 w 58"/>
                <a:gd name="T51" fmla="*/ 4 h 37"/>
                <a:gd name="T52" fmla="*/ 58 w 58"/>
                <a:gd name="T53" fmla="*/ 7 h 37"/>
                <a:gd name="T54" fmla="*/ 58 w 58"/>
                <a:gd name="T55" fmla="*/ 7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8"/>
                <a:gd name="T85" fmla="*/ 0 h 37"/>
                <a:gd name="T86" fmla="*/ 58 w 58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8" h="37">
                  <a:moveTo>
                    <a:pt x="58" y="7"/>
                  </a:moveTo>
                  <a:lnTo>
                    <a:pt x="58" y="7"/>
                  </a:lnTo>
                  <a:lnTo>
                    <a:pt x="56" y="15"/>
                  </a:lnTo>
                  <a:lnTo>
                    <a:pt x="50" y="24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26" y="35"/>
                  </a:lnTo>
                  <a:lnTo>
                    <a:pt x="20" y="34"/>
                  </a:lnTo>
                  <a:lnTo>
                    <a:pt x="14" y="31"/>
                  </a:lnTo>
                  <a:lnTo>
                    <a:pt x="10" y="28"/>
                  </a:lnTo>
                  <a:lnTo>
                    <a:pt x="2" y="19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4"/>
                  </a:lnTo>
                  <a:lnTo>
                    <a:pt x="14" y="3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7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6"/>
            <p:cNvSpPr>
              <a:spLocks/>
            </p:cNvSpPr>
            <p:nvPr/>
          </p:nvSpPr>
          <p:spPr bwMode="auto">
            <a:xfrm>
              <a:off x="3400" y="2949"/>
              <a:ext cx="53" cy="41"/>
            </a:xfrm>
            <a:custGeom>
              <a:avLst/>
              <a:gdLst>
                <a:gd name="T0" fmla="*/ 39 w 53"/>
                <a:gd name="T1" fmla="*/ 3 h 41"/>
                <a:gd name="T2" fmla="*/ 39 w 53"/>
                <a:gd name="T3" fmla="*/ 3 h 41"/>
                <a:gd name="T4" fmla="*/ 47 w 53"/>
                <a:gd name="T5" fmla="*/ 9 h 41"/>
                <a:gd name="T6" fmla="*/ 51 w 53"/>
                <a:gd name="T7" fmla="*/ 17 h 41"/>
                <a:gd name="T8" fmla="*/ 53 w 53"/>
                <a:gd name="T9" fmla="*/ 23 h 41"/>
                <a:gd name="T10" fmla="*/ 53 w 53"/>
                <a:gd name="T11" fmla="*/ 28 h 41"/>
                <a:gd name="T12" fmla="*/ 53 w 53"/>
                <a:gd name="T13" fmla="*/ 32 h 41"/>
                <a:gd name="T14" fmla="*/ 49 w 53"/>
                <a:gd name="T15" fmla="*/ 36 h 41"/>
                <a:gd name="T16" fmla="*/ 49 w 53"/>
                <a:gd name="T17" fmla="*/ 36 h 41"/>
                <a:gd name="T18" fmla="*/ 45 w 53"/>
                <a:gd name="T19" fmla="*/ 39 h 41"/>
                <a:gd name="T20" fmla="*/ 39 w 53"/>
                <a:gd name="T21" fmla="*/ 41 h 41"/>
                <a:gd name="T22" fmla="*/ 33 w 53"/>
                <a:gd name="T23" fmla="*/ 41 h 41"/>
                <a:gd name="T24" fmla="*/ 25 w 53"/>
                <a:gd name="T25" fmla="*/ 41 h 41"/>
                <a:gd name="T26" fmla="*/ 13 w 53"/>
                <a:gd name="T27" fmla="*/ 39 h 41"/>
                <a:gd name="T28" fmla="*/ 3 w 53"/>
                <a:gd name="T29" fmla="*/ 35 h 41"/>
                <a:gd name="T30" fmla="*/ 3 w 53"/>
                <a:gd name="T31" fmla="*/ 35 h 41"/>
                <a:gd name="T32" fmla="*/ 1 w 53"/>
                <a:gd name="T33" fmla="*/ 34 h 41"/>
                <a:gd name="T34" fmla="*/ 0 w 53"/>
                <a:gd name="T35" fmla="*/ 31 h 41"/>
                <a:gd name="T36" fmla="*/ 1 w 53"/>
                <a:gd name="T37" fmla="*/ 26 h 41"/>
                <a:gd name="T38" fmla="*/ 5 w 53"/>
                <a:gd name="T39" fmla="*/ 20 h 41"/>
                <a:gd name="T40" fmla="*/ 13 w 53"/>
                <a:gd name="T41" fmla="*/ 14 h 41"/>
                <a:gd name="T42" fmla="*/ 13 w 53"/>
                <a:gd name="T43" fmla="*/ 14 h 41"/>
                <a:gd name="T44" fmla="*/ 19 w 53"/>
                <a:gd name="T45" fmla="*/ 9 h 41"/>
                <a:gd name="T46" fmla="*/ 27 w 53"/>
                <a:gd name="T47" fmla="*/ 3 h 41"/>
                <a:gd name="T48" fmla="*/ 33 w 53"/>
                <a:gd name="T49" fmla="*/ 0 h 41"/>
                <a:gd name="T50" fmla="*/ 37 w 53"/>
                <a:gd name="T51" fmla="*/ 1 h 41"/>
                <a:gd name="T52" fmla="*/ 39 w 53"/>
                <a:gd name="T53" fmla="*/ 3 h 41"/>
                <a:gd name="T54" fmla="*/ 39 w 53"/>
                <a:gd name="T55" fmla="*/ 3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41"/>
                <a:gd name="T86" fmla="*/ 53 w 53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41">
                  <a:moveTo>
                    <a:pt x="39" y="3"/>
                  </a:moveTo>
                  <a:lnTo>
                    <a:pt x="39" y="3"/>
                  </a:lnTo>
                  <a:lnTo>
                    <a:pt x="47" y="9"/>
                  </a:lnTo>
                  <a:lnTo>
                    <a:pt x="51" y="17"/>
                  </a:lnTo>
                  <a:lnTo>
                    <a:pt x="53" y="23"/>
                  </a:lnTo>
                  <a:lnTo>
                    <a:pt x="53" y="28"/>
                  </a:lnTo>
                  <a:lnTo>
                    <a:pt x="53" y="32"/>
                  </a:lnTo>
                  <a:lnTo>
                    <a:pt x="49" y="36"/>
                  </a:lnTo>
                  <a:lnTo>
                    <a:pt x="45" y="39"/>
                  </a:lnTo>
                  <a:lnTo>
                    <a:pt x="39" y="41"/>
                  </a:lnTo>
                  <a:lnTo>
                    <a:pt x="33" y="41"/>
                  </a:lnTo>
                  <a:lnTo>
                    <a:pt x="25" y="41"/>
                  </a:lnTo>
                  <a:lnTo>
                    <a:pt x="13" y="39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5" y="20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39" y="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7"/>
            <p:cNvSpPr>
              <a:spLocks/>
            </p:cNvSpPr>
            <p:nvPr/>
          </p:nvSpPr>
          <p:spPr bwMode="auto">
            <a:xfrm>
              <a:off x="3382" y="2931"/>
              <a:ext cx="41" cy="31"/>
            </a:xfrm>
            <a:custGeom>
              <a:avLst/>
              <a:gdLst>
                <a:gd name="T0" fmla="*/ 4 w 41"/>
                <a:gd name="T1" fmla="*/ 3 h 31"/>
                <a:gd name="T2" fmla="*/ 4 w 41"/>
                <a:gd name="T3" fmla="*/ 3 h 31"/>
                <a:gd name="T4" fmla="*/ 12 w 41"/>
                <a:gd name="T5" fmla="*/ 2 h 31"/>
                <a:gd name="T6" fmla="*/ 21 w 41"/>
                <a:gd name="T7" fmla="*/ 0 h 31"/>
                <a:gd name="T8" fmla="*/ 31 w 41"/>
                <a:gd name="T9" fmla="*/ 2 h 31"/>
                <a:gd name="T10" fmla="*/ 35 w 41"/>
                <a:gd name="T11" fmla="*/ 3 h 31"/>
                <a:gd name="T12" fmla="*/ 39 w 41"/>
                <a:gd name="T13" fmla="*/ 6 h 31"/>
                <a:gd name="T14" fmla="*/ 39 w 41"/>
                <a:gd name="T15" fmla="*/ 6 h 31"/>
                <a:gd name="T16" fmla="*/ 41 w 41"/>
                <a:gd name="T17" fmla="*/ 9 h 31"/>
                <a:gd name="T18" fmla="*/ 41 w 41"/>
                <a:gd name="T19" fmla="*/ 12 h 31"/>
                <a:gd name="T20" fmla="*/ 39 w 41"/>
                <a:gd name="T21" fmla="*/ 19 h 31"/>
                <a:gd name="T22" fmla="*/ 33 w 41"/>
                <a:gd name="T23" fmla="*/ 25 h 31"/>
                <a:gd name="T24" fmla="*/ 27 w 41"/>
                <a:gd name="T25" fmla="*/ 30 h 31"/>
                <a:gd name="T26" fmla="*/ 27 w 41"/>
                <a:gd name="T27" fmla="*/ 30 h 31"/>
                <a:gd name="T28" fmla="*/ 23 w 41"/>
                <a:gd name="T29" fmla="*/ 31 h 31"/>
                <a:gd name="T30" fmla="*/ 19 w 41"/>
                <a:gd name="T31" fmla="*/ 30 h 31"/>
                <a:gd name="T32" fmla="*/ 10 w 41"/>
                <a:gd name="T33" fmla="*/ 21 h 31"/>
                <a:gd name="T34" fmla="*/ 10 w 41"/>
                <a:gd name="T35" fmla="*/ 21 h 31"/>
                <a:gd name="T36" fmla="*/ 2 w 41"/>
                <a:gd name="T37" fmla="*/ 10 h 31"/>
                <a:gd name="T38" fmla="*/ 0 w 41"/>
                <a:gd name="T39" fmla="*/ 6 h 31"/>
                <a:gd name="T40" fmla="*/ 4 w 41"/>
                <a:gd name="T41" fmla="*/ 3 h 31"/>
                <a:gd name="T42" fmla="*/ 4 w 41"/>
                <a:gd name="T43" fmla="*/ 3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31"/>
                <a:gd name="T68" fmla="*/ 41 w 41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31">
                  <a:moveTo>
                    <a:pt x="4" y="3"/>
                  </a:moveTo>
                  <a:lnTo>
                    <a:pt x="4" y="3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1" y="12"/>
                  </a:lnTo>
                  <a:lnTo>
                    <a:pt x="39" y="19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3" y="31"/>
                  </a:lnTo>
                  <a:lnTo>
                    <a:pt x="19" y="30"/>
                  </a:lnTo>
                  <a:lnTo>
                    <a:pt x="10" y="21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8"/>
            <p:cNvSpPr>
              <a:spLocks/>
            </p:cNvSpPr>
            <p:nvPr/>
          </p:nvSpPr>
          <p:spPr bwMode="auto">
            <a:xfrm>
              <a:off x="3386" y="2983"/>
              <a:ext cx="43" cy="32"/>
            </a:xfrm>
            <a:custGeom>
              <a:avLst/>
              <a:gdLst>
                <a:gd name="T0" fmla="*/ 41 w 43"/>
                <a:gd name="T1" fmla="*/ 23 h 32"/>
                <a:gd name="T2" fmla="*/ 41 w 43"/>
                <a:gd name="T3" fmla="*/ 23 h 32"/>
                <a:gd name="T4" fmla="*/ 35 w 43"/>
                <a:gd name="T5" fmla="*/ 27 h 32"/>
                <a:gd name="T6" fmla="*/ 25 w 43"/>
                <a:gd name="T7" fmla="*/ 30 h 32"/>
                <a:gd name="T8" fmla="*/ 15 w 43"/>
                <a:gd name="T9" fmla="*/ 32 h 32"/>
                <a:gd name="T10" fmla="*/ 10 w 43"/>
                <a:gd name="T11" fmla="*/ 30 h 32"/>
                <a:gd name="T12" fmla="*/ 6 w 43"/>
                <a:gd name="T13" fmla="*/ 29 h 32"/>
                <a:gd name="T14" fmla="*/ 6 w 43"/>
                <a:gd name="T15" fmla="*/ 29 h 32"/>
                <a:gd name="T16" fmla="*/ 2 w 43"/>
                <a:gd name="T17" fmla="*/ 26 h 32"/>
                <a:gd name="T18" fmla="*/ 2 w 43"/>
                <a:gd name="T19" fmla="*/ 23 h 32"/>
                <a:gd name="T20" fmla="*/ 0 w 43"/>
                <a:gd name="T21" fmla="*/ 16 h 32"/>
                <a:gd name="T22" fmla="*/ 2 w 43"/>
                <a:gd name="T23" fmla="*/ 8 h 32"/>
                <a:gd name="T24" fmla="*/ 6 w 43"/>
                <a:gd name="T25" fmla="*/ 2 h 32"/>
                <a:gd name="T26" fmla="*/ 6 w 43"/>
                <a:gd name="T27" fmla="*/ 2 h 32"/>
                <a:gd name="T28" fmla="*/ 12 w 43"/>
                <a:gd name="T29" fmla="*/ 0 h 32"/>
                <a:gd name="T30" fmla="*/ 15 w 43"/>
                <a:gd name="T31" fmla="*/ 1 h 32"/>
                <a:gd name="T32" fmla="*/ 29 w 43"/>
                <a:gd name="T33" fmla="*/ 7 h 32"/>
                <a:gd name="T34" fmla="*/ 29 w 43"/>
                <a:gd name="T35" fmla="*/ 7 h 32"/>
                <a:gd name="T36" fmla="*/ 41 w 43"/>
                <a:gd name="T37" fmla="*/ 16 h 32"/>
                <a:gd name="T38" fmla="*/ 43 w 43"/>
                <a:gd name="T39" fmla="*/ 19 h 32"/>
                <a:gd name="T40" fmla="*/ 43 w 43"/>
                <a:gd name="T41" fmla="*/ 22 h 32"/>
                <a:gd name="T42" fmla="*/ 41 w 43"/>
                <a:gd name="T43" fmla="*/ 23 h 32"/>
                <a:gd name="T44" fmla="*/ 41 w 43"/>
                <a:gd name="T45" fmla="*/ 23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32"/>
                <a:gd name="T71" fmla="*/ 43 w 43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32">
                  <a:moveTo>
                    <a:pt x="41" y="23"/>
                  </a:moveTo>
                  <a:lnTo>
                    <a:pt x="41" y="23"/>
                  </a:lnTo>
                  <a:lnTo>
                    <a:pt x="35" y="27"/>
                  </a:lnTo>
                  <a:lnTo>
                    <a:pt x="25" y="30"/>
                  </a:lnTo>
                  <a:lnTo>
                    <a:pt x="15" y="32"/>
                  </a:lnTo>
                  <a:lnTo>
                    <a:pt x="10" y="30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29" y="7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3" y="22"/>
                  </a:lnTo>
                  <a:lnTo>
                    <a:pt x="41" y="2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19"/>
            <p:cNvSpPr>
              <a:spLocks/>
            </p:cNvSpPr>
            <p:nvPr/>
          </p:nvSpPr>
          <p:spPr bwMode="auto">
            <a:xfrm>
              <a:off x="3467" y="3002"/>
              <a:ext cx="57" cy="38"/>
            </a:xfrm>
            <a:custGeom>
              <a:avLst/>
              <a:gdLst>
                <a:gd name="T0" fmla="*/ 55 w 57"/>
                <a:gd name="T1" fmla="*/ 23 h 38"/>
                <a:gd name="T2" fmla="*/ 55 w 57"/>
                <a:gd name="T3" fmla="*/ 23 h 38"/>
                <a:gd name="T4" fmla="*/ 47 w 57"/>
                <a:gd name="T5" fmla="*/ 29 h 38"/>
                <a:gd name="T6" fmla="*/ 37 w 57"/>
                <a:gd name="T7" fmla="*/ 35 h 38"/>
                <a:gd name="T8" fmla="*/ 29 w 57"/>
                <a:gd name="T9" fmla="*/ 36 h 38"/>
                <a:gd name="T10" fmla="*/ 23 w 57"/>
                <a:gd name="T11" fmla="*/ 38 h 38"/>
                <a:gd name="T12" fmla="*/ 17 w 57"/>
                <a:gd name="T13" fmla="*/ 38 h 38"/>
                <a:gd name="T14" fmla="*/ 12 w 57"/>
                <a:gd name="T15" fmla="*/ 36 h 38"/>
                <a:gd name="T16" fmla="*/ 12 w 57"/>
                <a:gd name="T17" fmla="*/ 36 h 38"/>
                <a:gd name="T18" fmla="*/ 8 w 57"/>
                <a:gd name="T19" fmla="*/ 33 h 38"/>
                <a:gd name="T20" fmla="*/ 4 w 57"/>
                <a:gd name="T21" fmla="*/ 30 h 38"/>
                <a:gd name="T22" fmla="*/ 2 w 57"/>
                <a:gd name="T23" fmla="*/ 26 h 38"/>
                <a:gd name="T24" fmla="*/ 0 w 57"/>
                <a:gd name="T25" fmla="*/ 20 h 38"/>
                <a:gd name="T26" fmla="*/ 2 w 57"/>
                <a:gd name="T27" fmla="*/ 10 h 38"/>
                <a:gd name="T28" fmla="*/ 4 w 57"/>
                <a:gd name="T29" fmla="*/ 3 h 38"/>
                <a:gd name="T30" fmla="*/ 4 w 57"/>
                <a:gd name="T31" fmla="*/ 3 h 38"/>
                <a:gd name="T32" fmla="*/ 8 w 57"/>
                <a:gd name="T33" fmla="*/ 1 h 38"/>
                <a:gd name="T34" fmla="*/ 10 w 57"/>
                <a:gd name="T35" fmla="*/ 0 h 38"/>
                <a:gd name="T36" fmla="*/ 15 w 57"/>
                <a:gd name="T37" fmla="*/ 0 h 38"/>
                <a:gd name="T38" fmla="*/ 23 w 57"/>
                <a:gd name="T39" fmla="*/ 3 h 38"/>
                <a:gd name="T40" fmla="*/ 33 w 57"/>
                <a:gd name="T41" fmla="*/ 6 h 38"/>
                <a:gd name="T42" fmla="*/ 33 w 57"/>
                <a:gd name="T43" fmla="*/ 6 h 38"/>
                <a:gd name="T44" fmla="*/ 43 w 57"/>
                <a:gd name="T45" fmla="*/ 10 h 38"/>
                <a:gd name="T46" fmla="*/ 51 w 57"/>
                <a:gd name="T47" fmla="*/ 14 h 38"/>
                <a:gd name="T48" fmla="*/ 55 w 57"/>
                <a:gd name="T49" fmla="*/ 19 h 38"/>
                <a:gd name="T50" fmla="*/ 57 w 57"/>
                <a:gd name="T51" fmla="*/ 20 h 38"/>
                <a:gd name="T52" fmla="*/ 55 w 57"/>
                <a:gd name="T53" fmla="*/ 23 h 38"/>
                <a:gd name="T54" fmla="*/ 55 w 57"/>
                <a:gd name="T55" fmla="*/ 23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"/>
                <a:gd name="T85" fmla="*/ 0 h 38"/>
                <a:gd name="T86" fmla="*/ 57 w 57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" h="38">
                  <a:moveTo>
                    <a:pt x="55" y="23"/>
                  </a:moveTo>
                  <a:lnTo>
                    <a:pt x="55" y="23"/>
                  </a:lnTo>
                  <a:lnTo>
                    <a:pt x="47" y="29"/>
                  </a:lnTo>
                  <a:lnTo>
                    <a:pt x="37" y="35"/>
                  </a:lnTo>
                  <a:lnTo>
                    <a:pt x="29" y="36"/>
                  </a:lnTo>
                  <a:lnTo>
                    <a:pt x="23" y="38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4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3" y="3"/>
                  </a:lnTo>
                  <a:lnTo>
                    <a:pt x="33" y="6"/>
                  </a:lnTo>
                  <a:lnTo>
                    <a:pt x="43" y="10"/>
                  </a:lnTo>
                  <a:lnTo>
                    <a:pt x="51" y="14"/>
                  </a:lnTo>
                  <a:lnTo>
                    <a:pt x="55" y="19"/>
                  </a:lnTo>
                  <a:lnTo>
                    <a:pt x="57" y="20"/>
                  </a:lnTo>
                  <a:lnTo>
                    <a:pt x="55" y="2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0"/>
            <p:cNvSpPr>
              <a:spLocks/>
            </p:cNvSpPr>
            <p:nvPr/>
          </p:nvSpPr>
          <p:spPr bwMode="auto">
            <a:xfrm>
              <a:off x="3512" y="3027"/>
              <a:ext cx="55" cy="36"/>
            </a:xfrm>
            <a:custGeom>
              <a:avLst/>
              <a:gdLst>
                <a:gd name="T0" fmla="*/ 55 w 55"/>
                <a:gd name="T1" fmla="*/ 4 h 36"/>
                <a:gd name="T2" fmla="*/ 55 w 55"/>
                <a:gd name="T3" fmla="*/ 4 h 36"/>
                <a:gd name="T4" fmla="*/ 55 w 55"/>
                <a:gd name="T5" fmla="*/ 11 h 36"/>
                <a:gd name="T6" fmla="*/ 53 w 55"/>
                <a:gd name="T7" fmla="*/ 22 h 36"/>
                <a:gd name="T8" fmla="*/ 49 w 55"/>
                <a:gd name="T9" fmla="*/ 26 h 36"/>
                <a:gd name="T10" fmla="*/ 46 w 55"/>
                <a:gd name="T11" fmla="*/ 30 h 36"/>
                <a:gd name="T12" fmla="*/ 42 w 55"/>
                <a:gd name="T13" fmla="*/ 33 h 36"/>
                <a:gd name="T14" fmla="*/ 36 w 55"/>
                <a:gd name="T15" fmla="*/ 36 h 36"/>
                <a:gd name="T16" fmla="*/ 36 w 55"/>
                <a:gd name="T17" fmla="*/ 36 h 36"/>
                <a:gd name="T18" fmla="*/ 30 w 55"/>
                <a:gd name="T19" fmla="*/ 36 h 36"/>
                <a:gd name="T20" fmla="*/ 24 w 55"/>
                <a:gd name="T21" fmla="*/ 35 h 36"/>
                <a:gd name="T22" fmla="*/ 18 w 55"/>
                <a:gd name="T23" fmla="*/ 33 h 36"/>
                <a:gd name="T24" fmla="*/ 14 w 55"/>
                <a:gd name="T25" fmla="*/ 30 h 36"/>
                <a:gd name="T26" fmla="*/ 4 w 55"/>
                <a:gd name="T27" fmla="*/ 23 h 36"/>
                <a:gd name="T28" fmla="*/ 0 w 55"/>
                <a:gd name="T29" fmla="*/ 16 h 36"/>
                <a:gd name="T30" fmla="*/ 0 w 55"/>
                <a:gd name="T31" fmla="*/ 16 h 36"/>
                <a:gd name="T32" fmla="*/ 0 w 55"/>
                <a:gd name="T33" fmla="*/ 13 h 36"/>
                <a:gd name="T34" fmla="*/ 0 w 55"/>
                <a:gd name="T35" fmla="*/ 10 h 36"/>
                <a:gd name="T36" fmla="*/ 4 w 55"/>
                <a:gd name="T37" fmla="*/ 7 h 36"/>
                <a:gd name="T38" fmla="*/ 12 w 55"/>
                <a:gd name="T39" fmla="*/ 5 h 36"/>
                <a:gd name="T40" fmla="*/ 24 w 55"/>
                <a:gd name="T41" fmla="*/ 3 h 36"/>
                <a:gd name="T42" fmla="*/ 24 w 55"/>
                <a:gd name="T43" fmla="*/ 3 h 36"/>
                <a:gd name="T44" fmla="*/ 34 w 55"/>
                <a:gd name="T45" fmla="*/ 0 h 36"/>
                <a:gd name="T46" fmla="*/ 44 w 55"/>
                <a:gd name="T47" fmla="*/ 0 h 36"/>
                <a:gd name="T48" fmla="*/ 51 w 55"/>
                <a:gd name="T49" fmla="*/ 0 h 36"/>
                <a:gd name="T50" fmla="*/ 53 w 55"/>
                <a:gd name="T51" fmla="*/ 1 h 36"/>
                <a:gd name="T52" fmla="*/ 55 w 55"/>
                <a:gd name="T53" fmla="*/ 4 h 36"/>
                <a:gd name="T54" fmla="*/ 55 w 55"/>
                <a:gd name="T55" fmla="*/ 4 h 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"/>
                <a:gd name="T85" fmla="*/ 0 h 36"/>
                <a:gd name="T86" fmla="*/ 55 w 55"/>
                <a:gd name="T87" fmla="*/ 36 h 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" h="36">
                  <a:moveTo>
                    <a:pt x="55" y="4"/>
                  </a:moveTo>
                  <a:lnTo>
                    <a:pt x="55" y="4"/>
                  </a:lnTo>
                  <a:lnTo>
                    <a:pt x="55" y="11"/>
                  </a:lnTo>
                  <a:lnTo>
                    <a:pt x="53" y="22"/>
                  </a:lnTo>
                  <a:lnTo>
                    <a:pt x="49" y="26"/>
                  </a:lnTo>
                  <a:lnTo>
                    <a:pt x="46" y="30"/>
                  </a:lnTo>
                  <a:lnTo>
                    <a:pt x="42" y="33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5"/>
                  </a:lnTo>
                  <a:lnTo>
                    <a:pt x="18" y="33"/>
                  </a:lnTo>
                  <a:lnTo>
                    <a:pt x="14" y="30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4" y="7"/>
                  </a:lnTo>
                  <a:lnTo>
                    <a:pt x="12" y="5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4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1"/>
            <p:cNvSpPr>
              <a:spLocks/>
            </p:cNvSpPr>
            <p:nvPr/>
          </p:nvSpPr>
          <p:spPr bwMode="auto">
            <a:xfrm>
              <a:off x="3528" y="2994"/>
              <a:ext cx="35" cy="33"/>
            </a:xfrm>
            <a:custGeom>
              <a:avLst/>
              <a:gdLst>
                <a:gd name="T0" fmla="*/ 8 w 35"/>
                <a:gd name="T1" fmla="*/ 0 h 33"/>
                <a:gd name="T2" fmla="*/ 8 w 35"/>
                <a:gd name="T3" fmla="*/ 0 h 33"/>
                <a:gd name="T4" fmla="*/ 16 w 35"/>
                <a:gd name="T5" fmla="*/ 2 h 33"/>
                <a:gd name="T6" fmla="*/ 24 w 35"/>
                <a:gd name="T7" fmla="*/ 5 h 33"/>
                <a:gd name="T8" fmla="*/ 32 w 35"/>
                <a:gd name="T9" fmla="*/ 11 h 33"/>
                <a:gd name="T10" fmla="*/ 33 w 35"/>
                <a:gd name="T11" fmla="*/ 14 h 33"/>
                <a:gd name="T12" fmla="*/ 35 w 35"/>
                <a:gd name="T13" fmla="*/ 16 h 33"/>
                <a:gd name="T14" fmla="*/ 35 w 35"/>
                <a:gd name="T15" fmla="*/ 16 h 33"/>
                <a:gd name="T16" fmla="*/ 33 w 35"/>
                <a:gd name="T17" fmla="*/ 19 h 33"/>
                <a:gd name="T18" fmla="*/ 32 w 35"/>
                <a:gd name="T19" fmla="*/ 22 h 33"/>
                <a:gd name="T20" fmla="*/ 24 w 35"/>
                <a:gd name="T21" fmla="*/ 28 h 33"/>
                <a:gd name="T22" fmla="*/ 16 w 35"/>
                <a:gd name="T23" fmla="*/ 31 h 33"/>
                <a:gd name="T24" fmla="*/ 8 w 35"/>
                <a:gd name="T25" fmla="*/ 33 h 33"/>
                <a:gd name="T26" fmla="*/ 8 w 35"/>
                <a:gd name="T27" fmla="*/ 33 h 33"/>
                <a:gd name="T28" fmla="*/ 2 w 35"/>
                <a:gd name="T29" fmla="*/ 31 h 33"/>
                <a:gd name="T30" fmla="*/ 0 w 35"/>
                <a:gd name="T31" fmla="*/ 28 h 33"/>
                <a:gd name="T32" fmla="*/ 0 w 35"/>
                <a:gd name="T33" fmla="*/ 16 h 33"/>
                <a:gd name="T34" fmla="*/ 0 w 35"/>
                <a:gd name="T35" fmla="*/ 16 h 33"/>
                <a:gd name="T36" fmla="*/ 0 w 35"/>
                <a:gd name="T37" fmla="*/ 5 h 33"/>
                <a:gd name="T38" fmla="*/ 2 w 35"/>
                <a:gd name="T39" fmla="*/ 2 h 33"/>
                <a:gd name="T40" fmla="*/ 8 w 35"/>
                <a:gd name="T41" fmla="*/ 0 h 33"/>
                <a:gd name="T42" fmla="*/ 8 w 35"/>
                <a:gd name="T43" fmla="*/ 0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33"/>
                <a:gd name="T68" fmla="*/ 35 w 35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33">
                  <a:moveTo>
                    <a:pt x="8" y="0"/>
                  </a:moveTo>
                  <a:lnTo>
                    <a:pt x="8" y="0"/>
                  </a:lnTo>
                  <a:lnTo>
                    <a:pt x="16" y="2"/>
                  </a:lnTo>
                  <a:lnTo>
                    <a:pt x="24" y="5"/>
                  </a:lnTo>
                  <a:lnTo>
                    <a:pt x="32" y="11"/>
                  </a:lnTo>
                  <a:lnTo>
                    <a:pt x="33" y="14"/>
                  </a:lnTo>
                  <a:lnTo>
                    <a:pt x="35" y="16"/>
                  </a:lnTo>
                  <a:lnTo>
                    <a:pt x="33" y="19"/>
                  </a:lnTo>
                  <a:lnTo>
                    <a:pt x="32" y="22"/>
                  </a:lnTo>
                  <a:lnTo>
                    <a:pt x="24" y="28"/>
                  </a:lnTo>
                  <a:lnTo>
                    <a:pt x="16" y="31"/>
                  </a:lnTo>
                  <a:lnTo>
                    <a:pt x="8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2"/>
            <p:cNvSpPr>
              <a:spLocks/>
            </p:cNvSpPr>
            <p:nvPr/>
          </p:nvSpPr>
          <p:spPr bwMode="auto">
            <a:xfrm>
              <a:off x="3480" y="3038"/>
              <a:ext cx="40" cy="33"/>
            </a:xfrm>
            <a:custGeom>
              <a:avLst/>
              <a:gdLst>
                <a:gd name="T0" fmla="*/ 34 w 40"/>
                <a:gd name="T1" fmla="*/ 33 h 33"/>
                <a:gd name="T2" fmla="*/ 34 w 40"/>
                <a:gd name="T3" fmla="*/ 33 h 33"/>
                <a:gd name="T4" fmla="*/ 26 w 40"/>
                <a:gd name="T5" fmla="*/ 33 h 33"/>
                <a:gd name="T6" fmla="*/ 16 w 40"/>
                <a:gd name="T7" fmla="*/ 31 h 33"/>
                <a:gd name="T8" fmla="*/ 6 w 40"/>
                <a:gd name="T9" fmla="*/ 28 h 33"/>
                <a:gd name="T10" fmla="*/ 2 w 40"/>
                <a:gd name="T11" fmla="*/ 25 h 33"/>
                <a:gd name="T12" fmla="*/ 0 w 40"/>
                <a:gd name="T13" fmla="*/ 22 h 33"/>
                <a:gd name="T14" fmla="*/ 0 w 40"/>
                <a:gd name="T15" fmla="*/ 22 h 33"/>
                <a:gd name="T16" fmla="*/ 0 w 40"/>
                <a:gd name="T17" fmla="*/ 18 h 33"/>
                <a:gd name="T18" fmla="*/ 0 w 40"/>
                <a:gd name="T19" fmla="*/ 15 h 33"/>
                <a:gd name="T20" fmla="*/ 6 w 40"/>
                <a:gd name="T21" fmla="*/ 9 h 33"/>
                <a:gd name="T22" fmla="*/ 14 w 40"/>
                <a:gd name="T23" fmla="*/ 3 h 33"/>
                <a:gd name="T24" fmla="*/ 22 w 40"/>
                <a:gd name="T25" fmla="*/ 0 h 33"/>
                <a:gd name="T26" fmla="*/ 22 w 40"/>
                <a:gd name="T27" fmla="*/ 0 h 33"/>
                <a:gd name="T28" fmla="*/ 28 w 40"/>
                <a:gd name="T29" fmla="*/ 0 h 33"/>
                <a:gd name="T30" fmla="*/ 30 w 40"/>
                <a:gd name="T31" fmla="*/ 3 h 33"/>
                <a:gd name="T32" fmla="*/ 36 w 40"/>
                <a:gd name="T33" fmla="*/ 14 h 33"/>
                <a:gd name="T34" fmla="*/ 36 w 40"/>
                <a:gd name="T35" fmla="*/ 14 h 33"/>
                <a:gd name="T36" fmla="*/ 40 w 40"/>
                <a:gd name="T37" fmla="*/ 27 h 33"/>
                <a:gd name="T38" fmla="*/ 40 w 40"/>
                <a:gd name="T39" fmla="*/ 30 h 33"/>
                <a:gd name="T40" fmla="*/ 38 w 40"/>
                <a:gd name="T41" fmla="*/ 31 h 33"/>
                <a:gd name="T42" fmla="*/ 34 w 40"/>
                <a:gd name="T43" fmla="*/ 33 h 33"/>
                <a:gd name="T44" fmla="*/ 34 w 40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"/>
                <a:gd name="T70" fmla="*/ 0 h 33"/>
                <a:gd name="T71" fmla="*/ 40 w 40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" h="33">
                  <a:moveTo>
                    <a:pt x="34" y="33"/>
                  </a:moveTo>
                  <a:lnTo>
                    <a:pt x="34" y="33"/>
                  </a:lnTo>
                  <a:lnTo>
                    <a:pt x="26" y="33"/>
                  </a:lnTo>
                  <a:lnTo>
                    <a:pt x="16" y="31"/>
                  </a:lnTo>
                  <a:lnTo>
                    <a:pt x="6" y="28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6" y="9"/>
                  </a:lnTo>
                  <a:lnTo>
                    <a:pt x="14" y="3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6" y="14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31"/>
                  </a:lnTo>
                  <a:lnTo>
                    <a:pt x="34" y="3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3"/>
            <p:cNvSpPr>
              <a:spLocks/>
            </p:cNvSpPr>
            <p:nvPr/>
          </p:nvSpPr>
          <p:spPr bwMode="auto">
            <a:xfrm>
              <a:off x="3200" y="3116"/>
              <a:ext cx="57" cy="38"/>
            </a:xfrm>
            <a:custGeom>
              <a:avLst/>
              <a:gdLst>
                <a:gd name="T0" fmla="*/ 55 w 57"/>
                <a:gd name="T1" fmla="*/ 24 h 38"/>
                <a:gd name="T2" fmla="*/ 55 w 57"/>
                <a:gd name="T3" fmla="*/ 24 h 38"/>
                <a:gd name="T4" fmla="*/ 47 w 57"/>
                <a:gd name="T5" fmla="*/ 30 h 38"/>
                <a:gd name="T6" fmla="*/ 36 w 57"/>
                <a:gd name="T7" fmla="*/ 35 h 38"/>
                <a:gd name="T8" fmla="*/ 30 w 57"/>
                <a:gd name="T9" fmla="*/ 37 h 38"/>
                <a:gd name="T10" fmla="*/ 24 w 57"/>
                <a:gd name="T11" fmla="*/ 38 h 38"/>
                <a:gd name="T12" fmla="*/ 18 w 57"/>
                <a:gd name="T13" fmla="*/ 38 h 38"/>
                <a:gd name="T14" fmla="*/ 12 w 57"/>
                <a:gd name="T15" fmla="*/ 37 h 38"/>
                <a:gd name="T16" fmla="*/ 12 w 57"/>
                <a:gd name="T17" fmla="*/ 37 h 38"/>
                <a:gd name="T18" fmla="*/ 8 w 57"/>
                <a:gd name="T19" fmla="*/ 34 h 38"/>
                <a:gd name="T20" fmla="*/ 4 w 57"/>
                <a:gd name="T21" fmla="*/ 30 h 38"/>
                <a:gd name="T22" fmla="*/ 2 w 57"/>
                <a:gd name="T23" fmla="*/ 25 h 38"/>
                <a:gd name="T24" fmla="*/ 0 w 57"/>
                <a:gd name="T25" fmla="*/ 21 h 38"/>
                <a:gd name="T26" fmla="*/ 2 w 57"/>
                <a:gd name="T27" fmla="*/ 10 h 38"/>
                <a:gd name="T28" fmla="*/ 4 w 57"/>
                <a:gd name="T29" fmla="*/ 3 h 38"/>
                <a:gd name="T30" fmla="*/ 4 w 57"/>
                <a:gd name="T31" fmla="*/ 3 h 38"/>
                <a:gd name="T32" fmla="*/ 6 w 57"/>
                <a:gd name="T33" fmla="*/ 0 h 38"/>
                <a:gd name="T34" fmla="*/ 10 w 57"/>
                <a:gd name="T35" fmla="*/ 0 h 38"/>
                <a:gd name="T36" fmla="*/ 16 w 57"/>
                <a:gd name="T37" fmla="*/ 0 h 38"/>
                <a:gd name="T38" fmla="*/ 24 w 57"/>
                <a:gd name="T39" fmla="*/ 2 h 38"/>
                <a:gd name="T40" fmla="*/ 34 w 57"/>
                <a:gd name="T41" fmla="*/ 6 h 38"/>
                <a:gd name="T42" fmla="*/ 34 w 57"/>
                <a:gd name="T43" fmla="*/ 6 h 38"/>
                <a:gd name="T44" fmla="*/ 43 w 57"/>
                <a:gd name="T45" fmla="*/ 10 h 38"/>
                <a:gd name="T46" fmla="*/ 51 w 57"/>
                <a:gd name="T47" fmla="*/ 13 h 38"/>
                <a:gd name="T48" fmla="*/ 55 w 57"/>
                <a:gd name="T49" fmla="*/ 18 h 38"/>
                <a:gd name="T50" fmla="*/ 57 w 57"/>
                <a:gd name="T51" fmla="*/ 21 h 38"/>
                <a:gd name="T52" fmla="*/ 55 w 57"/>
                <a:gd name="T53" fmla="*/ 24 h 38"/>
                <a:gd name="T54" fmla="*/ 55 w 57"/>
                <a:gd name="T55" fmla="*/ 24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"/>
                <a:gd name="T85" fmla="*/ 0 h 38"/>
                <a:gd name="T86" fmla="*/ 57 w 57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" h="38">
                  <a:moveTo>
                    <a:pt x="55" y="24"/>
                  </a:moveTo>
                  <a:lnTo>
                    <a:pt x="55" y="24"/>
                  </a:lnTo>
                  <a:lnTo>
                    <a:pt x="47" y="30"/>
                  </a:lnTo>
                  <a:lnTo>
                    <a:pt x="36" y="35"/>
                  </a:lnTo>
                  <a:lnTo>
                    <a:pt x="30" y="37"/>
                  </a:lnTo>
                  <a:lnTo>
                    <a:pt x="24" y="38"/>
                  </a:lnTo>
                  <a:lnTo>
                    <a:pt x="18" y="38"/>
                  </a:lnTo>
                  <a:lnTo>
                    <a:pt x="12" y="37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0"/>
                  </a:lnTo>
                  <a:lnTo>
                    <a:pt x="4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34" y="6"/>
                  </a:lnTo>
                  <a:lnTo>
                    <a:pt x="43" y="10"/>
                  </a:lnTo>
                  <a:lnTo>
                    <a:pt x="51" y="13"/>
                  </a:lnTo>
                  <a:lnTo>
                    <a:pt x="55" y="18"/>
                  </a:lnTo>
                  <a:lnTo>
                    <a:pt x="57" y="21"/>
                  </a:lnTo>
                  <a:lnTo>
                    <a:pt x="55" y="24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4"/>
            <p:cNvSpPr>
              <a:spLocks/>
            </p:cNvSpPr>
            <p:nvPr/>
          </p:nvSpPr>
          <p:spPr bwMode="auto">
            <a:xfrm>
              <a:off x="3243" y="3140"/>
              <a:ext cx="58" cy="38"/>
            </a:xfrm>
            <a:custGeom>
              <a:avLst/>
              <a:gdLst>
                <a:gd name="T0" fmla="*/ 58 w 58"/>
                <a:gd name="T1" fmla="*/ 6 h 38"/>
                <a:gd name="T2" fmla="*/ 58 w 58"/>
                <a:gd name="T3" fmla="*/ 6 h 38"/>
                <a:gd name="T4" fmla="*/ 58 w 58"/>
                <a:gd name="T5" fmla="*/ 13 h 38"/>
                <a:gd name="T6" fmla="*/ 54 w 58"/>
                <a:gd name="T7" fmla="*/ 23 h 38"/>
                <a:gd name="T8" fmla="*/ 52 w 58"/>
                <a:gd name="T9" fmla="*/ 28 h 38"/>
                <a:gd name="T10" fmla="*/ 48 w 58"/>
                <a:gd name="T11" fmla="*/ 32 h 38"/>
                <a:gd name="T12" fmla="*/ 44 w 58"/>
                <a:gd name="T13" fmla="*/ 35 h 38"/>
                <a:gd name="T14" fmla="*/ 38 w 58"/>
                <a:gd name="T15" fmla="*/ 36 h 38"/>
                <a:gd name="T16" fmla="*/ 38 w 58"/>
                <a:gd name="T17" fmla="*/ 36 h 38"/>
                <a:gd name="T18" fmla="*/ 32 w 58"/>
                <a:gd name="T19" fmla="*/ 38 h 38"/>
                <a:gd name="T20" fmla="*/ 26 w 58"/>
                <a:gd name="T21" fmla="*/ 36 h 38"/>
                <a:gd name="T22" fmla="*/ 20 w 58"/>
                <a:gd name="T23" fmla="*/ 33 h 38"/>
                <a:gd name="T24" fmla="*/ 16 w 58"/>
                <a:gd name="T25" fmla="*/ 30 h 38"/>
                <a:gd name="T26" fmla="*/ 6 w 58"/>
                <a:gd name="T27" fmla="*/ 23 h 38"/>
                <a:gd name="T28" fmla="*/ 2 w 58"/>
                <a:gd name="T29" fmla="*/ 17 h 38"/>
                <a:gd name="T30" fmla="*/ 2 w 58"/>
                <a:gd name="T31" fmla="*/ 17 h 38"/>
                <a:gd name="T32" fmla="*/ 0 w 58"/>
                <a:gd name="T33" fmla="*/ 14 h 38"/>
                <a:gd name="T34" fmla="*/ 2 w 58"/>
                <a:gd name="T35" fmla="*/ 11 h 38"/>
                <a:gd name="T36" fmla="*/ 6 w 58"/>
                <a:gd name="T37" fmla="*/ 8 h 38"/>
                <a:gd name="T38" fmla="*/ 14 w 58"/>
                <a:gd name="T39" fmla="*/ 6 h 38"/>
                <a:gd name="T40" fmla="*/ 26 w 58"/>
                <a:gd name="T41" fmla="*/ 4 h 38"/>
                <a:gd name="T42" fmla="*/ 26 w 58"/>
                <a:gd name="T43" fmla="*/ 4 h 38"/>
                <a:gd name="T44" fmla="*/ 36 w 58"/>
                <a:gd name="T45" fmla="*/ 1 h 38"/>
                <a:gd name="T46" fmla="*/ 46 w 58"/>
                <a:gd name="T47" fmla="*/ 0 h 38"/>
                <a:gd name="T48" fmla="*/ 54 w 58"/>
                <a:gd name="T49" fmla="*/ 1 h 38"/>
                <a:gd name="T50" fmla="*/ 56 w 58"/>
                <a:gd name="T51" fmla="*/ 3 h 38"/>
                <a:gd name="T52" fmla="*/ 58 w 58"/>
                <a:gd name="T53" fmla="*/ 6 h 38"/>
                <a:gd name="T54" fmla="*/ 58 w 58"/>
                <a:gd name="T55" fmla="*/ 6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8"/>
                <a:gd name="T85" fmla="*/ 0 h 38"/>
                <a:gd name="T86" fmla="*/ 58 w 58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8" h="38">
                  <a:moveTo>
                    <a:pt x="58" y="6"/>
                  </a:moveTo>
                  <a:lnTo>
                    <a:pt x="58" y="6"/>
                  </a:lnTo>
                  <a:lnTo>
                    <a:pt x="58" y="13"/>
                  </a:lnTo>
                  <a:lnTo>
                    <a:pt x="54" y="23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5"/>
                  </a:lnTo>
                  <a:lnTo>
                    <a:pt x="38" y="36"/>
                  </a:lnTo>
                  <a:lnTo>
                    <a:pt x="32" y="38"/>
                  </a:lnTo>
                  <a:lnTo>
                    <a:pt x="26" y="36"/>
                  </a:lnTo>
                  <a:lnTo>
                    <a:pt x="20" y="33"/>
                  </a:lnTo>
                  <a:lnTo>
                    <a:pt x="16" y="30"/>
                  </a:lnTo>
                  <a:lnTo>
                    <a:pt x="6" y="23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4" y="6"/>
                  </a:lnTo>
                  <a:lnTo>
                    <a:pt x="26" y="4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56" y="3"/>
                  </a:lnTo>
                  <a:lnTo>
                    <a:pt x="58" y="6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5"/>
            <p:cNvSpPr>
              <a:spLocks/>
            </p:cNvSpPr>
            <p:nvPr/>
          </p:nvSpPr>
          <p:spPr bwMode="auto">
            <a:xfrm>
              <a:off x="3261" y="3107"/>
              <a:ext cx="36" cy="33"/>
            </a:xfrm>
            <a:custGeom>
              <a:avLst/>
              <a:gdLst>
                <a:gd name="T0" fmla="*/ 8 w 36"/>
                <a:gd name="T1" fmla="*/ 0 h 33"/>
                <a:gd name="T2" fmla="*/ 8 w 36"/>
                <a:gd name="T3" fmla="*/ 0 h 33"/>
                <a:gd name="T4" fmla="*/ 16 w 36"/>
                <a:gd name="T5" fmla="*/ 2 h 33"/>
                <a:gd name="T6" fmla="*/ 24 w 36"/>
                <a:gd name="T7" fmla="*/ 6 h 33"/>
                <a:gd name="T8" fmla="*/ 32 w 36"/>
                <a:gd name="T9" fmla="*/ 11 h 33"/>
                <a:gd name="T10" fmla="*/ 34 w 36"/>
                <a:gd name="T11" fmla="*/ 15 h 33"/>
                <a:gd name="T12" fmla="*/ 36 w 36"/>
                <a:gd name="T13" fmla="*/ 18 h 33"/>
                <a:gd name="T14" fmla="*/ 36 w 36"/>
                <a:gd name="T15" fmla="*/ 18 h 33"/>
                <a:gd name="T16" fmla="*/ 34 w 36"/>
                <a:gd name="T17" fmla="*/ 21 h 33"/>
                <a:gd name="T18" fmla="*/ 32 w 36"/>
                <a:gd name="T19" fmla="*/ 24 h 33"/>
                <a:gd name="T20" fmla="*/ 24 w 36"/>
                <a:gd name="T21" fmla="*/ 28 h 33"/>
                <a:gd name="T22" fmla="*/ 16 w 36"/>
                <a:gd name="T23" fmla="*/ 33 h 33"/>
                <a:gd name="T24" fmla="*/ 8 w 36"/>
                <a:gd name="T25" fmla="*/ 33 h 33"/>
                <a:gd name="T26" fmla="*/ 8 w 36"/>
                <a:gd name="T27" fmla="*/ 33 h 33"/>
                <a:gd name="T28" fmla="*/ 2 w 36"/>
                <a:gd name="T29" fmla="*/ 33 h 33"/>
                <a:gd name="T30" fmla="*/ 0 w 36"/>
                <a:gd name="T31" fmla="*/ 28 h 33"/>
                <a:gd name="T32" fmla="*/ 0 w 36"/>
                <a:gd name="T33" fmla="*/ 18 h 33"/>
                <a:gd name="T34" fmla="*/ 0 w 36"/>
                <a:gd name="T35" fmla="*/ 18 h 33"/>
                <a:gd name="T36" fmla="*/ 0 w 36"/>
                <a:gd name="T37" fmla="*/ 6 h 33"/>
                <a:gd name="T38" fmla="*/ 2 w 36"/>
                <a:gd name="T39" fmla="*/ 2 h 33"/>
                <a:gd name="T40" fmla="*/ 8 w 36"/>
                <a:gd name="T41" fmla="*/ 0 h 33"/>
                <a:gd name="T42" fmla="*/ 8 w 36"/>
                <a:gd name="T43" fmla="*/ 0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33"/>
                <a:gd name="T68" fmla="*/ 36 w 36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33">
                  <a:moveTo>
                    <a:pt x="8" y="0"/>
                  </a:moveTo>
                  <a:lnTo>
                    <a:pt x="8" y="0"/>
                  </a:lnTo>
                  <a:lnTo>
                    <a:pt x="16" y="2"/>
                  </a:lnTo>
                  <a:lnTo>
                    <a:pt x="24" y="6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8"/>
                  </a:lnTo>
                  <a:lnTo>
                    <a:pt x="34" y="21"/>
                  </a:lnTo>
                  <a:lnTo>
                    <a:pt x="32" y="24"/>
                  </a:lnTo>
                  <a:lnTo>
                    <a:pt x="24" y="28"/>
                  </a:lnTo>
                  <a:lnTo>
                    <a:pt x="16" y="33"/>
                  </a:lnTo>
                  <a:lnTo>
                    <a:pt x="8" y="33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6"/>
            <p:cNvSpPr>
              <a:spLocks/>
            </p:cNvSpPr>
            <p:nvPr/>
          </p:nvSpPr>
          <p:spPr bwMode="auto">
            <a:xfrm>
              <a:off x="3214" y="3153"/>
              <a:ext cx="39" cy="32"/>
            </a:xfrm>
            <a:custGeom>
              <a:avLst/>
              <a:gdLst>
                <a:gd name="T0" fmla="*/ 33 w 39"/>
                <a:gd name="T1" fmla="*/ 32 h 32"/>
                <a:gd name="T2" fmla="*/ 33 w 39"/>
                <a:gd name="T3" fmla="*/ 32 h 32"/>
                <a:gd name="T4" fmla="*/ 26 w 39"/>
                <a:gd name="T5" fmla="*/ 32 h 32"/>
                <a:gd name="T6" fmla="*/ 16 w 39"/>
                <a:gd name="T7" fmla="*/ 31 h 32"/>
                <a:gd name="T8" fmla="*/ 6 w 39"/>
                <a:gd name="T9" fmla="*/ 26 h 32"/>
                <a:gd name="T10" fmla="*/ 2 w 39"/>
                <a:gd name="T11" fmla="*/ 25 h 32"/>
                <a:gd name="T12" fmla="*/ 0 w 39"/>
                <a:gd name="T13" fmla="*/ 20 h 32"/>
                <a:gd name="T14" fmla="*/ 0 w 39"/>
                <a:gd name="T15" fmla="*/ 20 h 32"/>
                <a:gd name="T16" fmla="*/ 0 w 39"/>
                <a:gd name="T17" fmla="*/ 17 h 32"/>
                <a:gd name="T18" fmla="*/ 0 w 39"/>
                <a:gd name="T19" fmla="*/ 15 h 32"/>
                <a:gd name="T20" fmla="*/ 6 w 39"/>
                <a:gd name="T21" fmla="*/ 7 h 32"/>
                <a:gd name="T22" fmla="*/ 14 w 39"/>
                <a:gd name="T23" fmla="*/ 3 h 32"/>
                <a:gd name="T24" fmla="*/ 22 w 39"/>
                <a:gd name="T25" fmla="*/ 0 h 32"/>
                <a:gd name="T26" fmla="*/ 22 w 39"/>
                <a:gd name="T27" fmla="*/ 0 h 32"/>
                <a:gd name="T28" fmla="*/ 26 w 39"/>
                <a:gd name="T29" fmla="*/ 0 h 32"/>
                <a:gd name="T30" fmla="*/ 29 w 39"/>
                <a:gd name="T31" fmla="*/ 3 h 32"/>
                <a:gd name="T32" fmla="*/ 35 w 39"/>
                <a:gd name="T33" fmla="*/ 13 h 32"/>
                <a:gd name="T34" fmla="*/ 35 w 39"/>
                <a:gd name="T35" fmla="*/ 13 h 32"/>
                <a:gd name="T36" fmla="*/ 39 w 39"/>
                <a:gd name="T37" fmla="*/ 25 h 32"/>
                <a:gd name="T38" fmla="*/ 37 w 39"/>
                <a:gd name="T39" fmla="*/ 29 h 32"/>
                <a:gd name="T40" fmla="*/ 37 w 39"/>
                <a:gd name="T41" fmla="*/ 31 h 32"/>
                <a:gd name="T42" fmla="*/ 33 w 39"/>
                <a:gd name="T43" fmla="*/ 32 h 32"/>
                <a:gd name="T44" fmla="*/ 33 w 39"/>
                <a:gd name="T45" fmla="*/ 32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"/>
                <a:gd name="T70" fmla="*/ 0 h 32"/>
                <a:gd name="T71" fmla="*/ 39 w 39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" h="32">
                  <a:moveTo>
                    <a:pt x="33" y="32"/>
                  </a:moveTo>
                  <a:lnTo>
                    <a:pt x="33" y="32"/>
                  </a:lnTo>
                  <a:lnTo>
                    <a:pt x="26" y="32"/>
                  </a:lnTo>
                  <a:lnTo>
                    <a:pt x="16" y="31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6" y="7"/>
                  </a:lnTo>
                  <a:lnTo>
                    <a:pt x="14" y="3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3"/>
                  </a:lnTo>
                  <a:lnTo>
                    <a:pt x="35" y="13"/>
                  </a:lnTo>
                  <a:lnTo>
                    <a:pt x="39" y="25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3" y="3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7"/>
            <p:cNvSpPr>
              <a:spLocks/>
            </p:cNvSpPr>
            <p:nvPr/>
          </p:nvSpPr>
          <p:spPr bwMode="auto">
            <a:xfrm>
              <a:off x="3427" y="3213"/>
              <a:ext cx="53" cy="40"/>
            </a:xfrm>
            <a:custGeom>
              <a:avLst/>
              <a:gdLst>
                <a:gd name="T0" fmla="*/ 12 w 53"/>
                <a:gd name="T1" fmla="*/ 38 h 40"/>
                <a:gd name="T2" fmla="*/ 12 w 53"/>
                <a:gd name="T3" fmla="*/ 38 h 40"/>
                <a:gd name="T4" fmla="*/ 6 w 53"/>
                <a:gd name="T5" fmla="*/ 32 h 40"/>
                <a:gd name="T6" fmla="*/ 0 w 53"/>
                <a:gd name="T7" fmla="*/ 22 h 40"/>
                <a:gd name="T8" fmla="*/ 0 w 53"/>
                <a:gd name="T9" fmla="*/ 18 h 40"/>
                <a:gd name="T10" fmla="*/ 0 w 53"/>
                <a:gd name="T11" fmla="*/ 13 h 40"/>
                <a:gd name="T12" fmla="*/ 0 w 53"/>
                <a:gd name="T13" fmla="*/ 7 h 40"/>
                <a:gd name="T14" fmla="*/ 4 w 53"/>
                <a:gd name="T15" fmla="*/ 4 h 40"/>
                <a:gd name="T16" fmla="*/ 4 w 53"/>
                <a:gd name="T17" fmla="*/ 4 h 40"/>
                <a:gd name="T18" fmla="*/ 8 w 53"/>
                <a:gd name="T19" fmla="*/ 2 h 40"/>
                <a:gd name="T20" fmla="*/ 14 w 53"/>
                <a:gd name="T21" fmla="*/ 0 h 40"/>
                <a:gd name="T22" fmla="*/ 20 w 53"/>
                <a:gd name="T23" fmla="*/ 0 h 40"/>
                <a:gd name="T24" fmla="*/ 28 w 53"/>
                <a:gd name="T25" fmla="*/ 0 h 40"/>
                <a:gd name="T26" fmla="*/ 40 w 53"/>
                <a:gd name="T27" fmla="*/ 2 h 40"/>
                <a:gd name="T28" fmla="*/ 50 w 53"/>
                <a:gd name="T29" fmla="*/ 6 h 40"/>
                <a:gd name="T30" fmla="*/ 50 w 53"/>
                <a:gd name="T31" fmla="*/ 6 h 40"/>
                <a:gd name="T32" fmla="*/ 52 w 53"/>
                <a:gd name="T33" fmla="*/ 7 h 40"/>
                <a:gd name="T34" fmla="*/ 53 w 53"/>
                <a:gd name="T35" fmla="*/ 10 h 40"/>
                <a:gd name="T36" fmla="*/ 52 w 53"/>
                <a:gd name="T37" fmla="*/ 15 h 40"/>
                <a:gd name="T38" fmla="*/ 48 w 53"/>
                <a:gd name="T39" fmla="*/ 21 h 40"/>
                <a:gd name="T40" fmla="*/ 40 w 53"/>
                <a:gd name="T41" fmla="*/ 27 h 40"/>
                <a:gd name="T42" fmla="*/ 40 w 53"/>
                <a:gd name="T43" fmla="*/ 27 h 40"/>
                <a:gd name="T44" fmla="*/ 32 w 53"/>
                <a:gd name="T45" fmla="*/ 34 h 40"/>
                <a:gd name="T46" fmla="*/ 26 w 53"/>
                <a:gd name="T47" fmla="*/ 38 h 40"/>
                <a:gd name="T48" fmla="*/ 18 w 53"/>
                <a:gd name="T49" fmla="*/ 40 h 40"/>
                <a:gd name="T50" fmla="*/ 16 w 53"/>
                <a:gd name="T51" fmla="*/ 40 h 40"/>
                <a:gd name="T52" fmla="*/ 12 w 53"/>
                <a:gd name="T53" fmla="*/ 38 h 40"/>
                <a:gd name="T54" fmla="*/ 12 w 53"/>
                <a:gd name="T55" fmla="*/ 38 h 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40"/>
                <a:gd name="T86" fmla="*/ 53 w 53"/>
                <a:gd name="T87" fmla="*/ 40 h 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40">
                  <a:moveTo>
                    <a:pt x="12" y="38"/>
                  </a:moveTo>
                  <a:lnTo>
                    <a:pt x="12" y="38"/>
                  </a:lnTo>
                  <a:lnTo>
                    <a:pt x="6" y="3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3" y="10"/>
                  </a:lnTo>
                  <a:lnTo>
                    <a:pt x="52" y="15"/>
                  </a:lnTo>
                  <a:lnTo>
                    <a:pt x="48" y="21"/>
                  </a:lnTo>
                  <a:lnTo>
                    <a:pt x="40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2" y="38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3384" y="3241"/>
              <a:ext cx="47" cy="43"/>
            </a:xfrm>
            <a:custGeom>
              <a:avLst/>
              <a:gdLst>
                <a:gd name="T0" fmla="*/ 39 w 47"/>
                <a:gd name="T1" fmla="*/ 43 h 43"/>
                <a:gd name="T2" fmla="*/ 39 w 47"/>
                <a:gd name="T3" fmla="*/ 43 h 43"/>
                <a:gd name="T4" fmla="*/ 27 w 47"/>
                <a:gd name="T5" fmla="*/ 41 h 43"/>
                <a:gd name="T6" fmla="*/ 16 w 47"/>
                <a:gd name="T7" fmla="*/ 37 h 43"/>
                <a:gd name="T8" fmla="*/ 10 w 47"/>
                <a:gd name="T9" fmla="*/ 34 h 43"/>
                <a:gd name="T10" fmla="*/ 6 w 47"/>
                <a:gd name="T11" fmla="*/ 31 h 43"/>
                <a:gd name="T12" fmla="*/ 2 w 47"/>
                <a:gd name="T13" fmla="*/ 26 h 43"/>
                <a:gd name="T14" fmla="*/ 0 w 47"/>
                <a:gd name="T15" fmla="*/ 22 h 43"/>
                <a:gd name="T16" fmla="*/ 0 w 47"/>
                <a:gd name="T17" fmla="*/ 22 h 43"/>
                <a:gd name="T18" fmla="*/ 2 w 47"/>
                <a:gd name="T19" fmla="*/ 18 h 43"/>
                <a:gd name="T20" fmla="*/ 4 w 47"/>
                <a:gd name="T21" fmla="*/ 13 h 43"/>
                <a:gd name="T22" fmla="*/ 8 w 47"/>
                <a:gd name="T23" fmla="*/ 10 h 43"/>
                <a:gd name="T24" fmla="*/ 14 w 47"/>
                <a:gd name="T25" fmla="*/ 7 h 43"/>
                <a:gd name="T26" fmla="*/ 23 w 47"/>
                <a:gd name="T27" fmla="*/ 1 h 43"/>
                <a:gd name="T28" fmla="*/ 35 w 47"/>
                <a:gd name="T29" fmla="*/ 0 h 43"/>
                <a:gd name="T30" fmla="*/ 35 w 47"/>
                <a:gd name="T31" fmla="*/ 0 h 43"/>
                <a:gd name="T32" fmla="*/ 39 w 47"/>
                <a:gd name="T33" fmla="*/ 0 h 43"/>
                <a:gd name="T34" fmla="*/ 41 w 47"/>
                <a:gd name="T35" fmla="*/ 1 h 43"/>
                <a:gd name="T36" fmla="*/ 45 w 47"/>
                <a:gd name="T37" fmla="*/ 4 h 43"/>
                <a:gd name="T38" fmla="*/ 47 w 47"/>
                <a:gd name="T39" fmla="*/ 12 h 43"/>
                <a:gd name="T40" fmla="*/ 47 w 47"/>
                <a:gd name="T41" fmla="*/ 19 h 43"/>
                <a:gd name="T42" fmla="*/ 47 w 47"/>
                <a:gd name="T43" fmla="*/ 19 h 43"/>
                <a:gd name="T44" fmla="*/ 47 w 47"/>
                <a:gd name="T45" fmla="*/ 28 h 43"/>
                <a:gd name="T46" fmla="*/ 47 w 47"/>
                <a:gd name="T47" fmla="*/ 35 h 43"/>
                <a:gd name="T48" fmla="*/ 45 w 47"/>
                <a:gd name="T49" fmla="*/ 40 h 43"/>
                <a:gd name="T50" fmla="*/ 43 w 47"/>
                <a:gd name="T51" fmla="*/ 41 h 43"/>
                <a:gd name="T52" fmla="*/ 39 w 47"/>
                <a:gd name="T53" fmla="*/ 43 h 43"/>
                <a:gd name="T54" fmla="*/ 39 w 47"/>
                <a:gd name="T55" fmla="*/ 43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43"/>
                <a:gd name="T86" fmla="*/ 47 w 47"/>
                <a:gd name="T87" fmla="*/ 43 h 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43">
                  <a:moveTo>
                    <a:pt x="39" y="43"/>
                  </a:moveTo>
                  <a:lnTo>
                    <a:pt x="39" y="43"/>
                  </a:lnTo>
                  <a:lnTo>
                    <a:pt x="27" y="41"/>
                  </a:lnTo>
                  <a:lnTo>
                    <a:pt x="16" y="37"/>
                  </a:lnTo>
                  <a:lnTo>
                    <a:pt x="10" y="34"/>
                  </a:lnTo>
                  <a:lnTo>
                    <a:pt x="6" y="31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4" y="7"/>
                  </a:lnTo>
                  <a:lnTo>
                    <a:pt x="23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5" y="4"/>
                  </a:lnTo>
                  <a:lnTo>
                    <a:pt x="47" y="12"/>
                  </a:lnTo>
                  <a:lnTo>
                    <a:pt x="47" y="19"/>
                  </a:lnTo>
                  <a:lnTo>
                    <a:pt x="47" y="28"/>
                  </a:lnTo>
                  <a:lnTo>
                    <a:pt x="47" y="35"/>
                  </a:lnTo>
                  <a:lnTo>
                    <a:pt x="45" y="40"/>
                  </a:lnTo>
                  <a:lnTo>
                    <a:pt x="43" y="41"/>
                  </a:lnTo>
                  <a:lnTo>
                    <a:pt x="39" y="4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3435" y="3257"/>
              <a:ext cx="44" cy="28"/>
            </a:xfrm>
            <a:custGeom>
              <a:avLst/>
              <a:gdLst>
                <a:gd name="T0" fmla="*/ 44 w 44"/>
                <a:gd name="T1" fmla="*/ 10 h 28"/>
                <a:gd name="T2" fmla="*/ 44 w 44"/>
                <a:gd name="T3" fmla="*/ 10 h 28"/>
                <a:gd name="T4" fmla="*/ 40 w 44"/>
                <a:gd name="T5" fmla="*/ 16 h 28"/>
                <a:gd name="T6" fmla="*/ 34 w 44"/>
                <a:gd name="T7" fmla="*/ 22 h 28"/>
                <a:gd name="T8" fmla="*/ 24 w 44"/>
                <a:gd name="T9" fmla="*/ 27 h 28"/>
                <a:gd name="T10" fmla="*/ 20 w 44"/>
                <a:gd name="T11" fmla="*/ 28 h 28"/>
                <a:gd name="T12" fmla="*/ 16 w 44"/>
                <a:gd name="T13" fmla="*/ 28 h 28"/>
                <a:gd name="T14" fmla="*/ 16 w 44"/>
                <a:gd name="T15" fmla="*/ 28 h 28"/>
                <a:gd name="T16" fmla="*/ 12 w 44"/>
                <a:gd name="T17" fmla="*/ 27 h 28"/>
                <a:gd name="T18" fmla="*/ 8 w 44"/>
                <a:gd name="T19" fmla="*/ 24 h 28"/>
                <a:gd name="T20" fmla="*/ 2 w 44"/>
                <a:gd name="T21" fmla="*/ 18 h 28"/>
                <a:gd name="T22" fmla="*/ 0 w 44"/>
                <a:gd name="T23" fmla="*/ 10 h 28"/>
                <a:gd name="T24" fmla="*/ 0 w 44"/>
                <a:gd name="T25" fmla="*/ 5 h 28"/>
                <a:gd name="T26" fmla="*/ 0 w 44"/>
                <a:gd name="T27" fmla="*/ 5 h 28"/>
                <a:gd name="T28" fmla="*/ 2 w 44"/>
                <a:gd name="T29" fmla="*/ 0 h 28"/>
                <a:gd name="T30" fmla="*/ 8 w 44"/>
                <a:gd name="T31" fmla="*/ 0 h 28"/>
                <a:gd name="T32" fmla="*/ 22 w 44"/>
                <a:gd name="T33" fmla="*/ 2 h 28"/>
                <a:gd name="T34" fmla="*/ 22 w 44"/>
                <a:gd name="T35" fmla="*/ 2 h 28"/>
                <a:gd name="T36" fmla="*/ 38 w 44"/>
                <a:gd name="T37" fmla="*/ 5 h 28"/>
                <a:gd name="T38" fmla="*/ 42 w 44"/>
                <a:gd name="T39" fmla="*/ 7 h 28"/>
                <a:gd name="T40" fmla="*/ 44 w 44"/>
                <a:gd name="T41" fmla="*/ 10 h 28"/>
                <a:gd name="T42" fmla="*/ 44 w 44"/>
                <a:gd name="T43" fmla="*/ 10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28"/>
                <a:gd name="T68" fmla="*/ 44 w 44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28">
                  <a:moveTo>
                    <a:pt x="44" y="10"/>
                  </a:moveTo>
                  <a:lnTo>
                    <a:pt x="44" y="10"/>
                  </a:lnTo>
                  <a:lnTo>
                    <a:pt x="40" y="16"/>
                  </a:lnTo>
                  <a:lnTo>
                    <a:pt x="34" y="22"/>
                  </a:lnTo>
                  <a:lnTo>
                    <a:pt x="24" y="27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27"/>
                  </a:lnTo>
                  <a:lnTo>
                    <a:pt x="8" y="24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4" y="1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3382" y="3215"/>
              <a:ext cx="43" cy="27"/>
            </a:xfrm>
            <a:custGeom>
              <a:avLst/>
              <a:gdLst>
                <a:gd name="T0" fmla="*/ 0 w 43"/>
                <a:gd name="T1" fmla="*/ 22 h 27"/>
                <a:gd name="T2" fmla="*/ 0 w 43"/>
                <a:gd name="T3" fmla="*/ 22 h 27"/>
                <a:gd name="T4" fmla="*/ 0 w 43"/>
                <a:gd name="T5" fmla="*/ 16 h 27"/>
                <a:gd name="T6" fmla="*/ 4 w 43"/>
                <a:gd name="T7" fmla="*/ 8 h 27"/>
                <a:gd name="T8" fmla="*/ 12 w 43"/>
                <a:gd name="T9" fmla="*/ 2 h 27"/>
                <a:gd name="T10" fmla="*/ 16 w 43"/>
                <a:gd name="T11" fmla="*/ 1 h 27"/>
                <a:gd name="T12" fmla="*/ 19 w 43"/>
                <a:gd name="T13" fmla="*/ 0 h 27"/>
                <a:gd name="T14" fmla="*/ 19 w 43"/>
                <a:gd name="T15" fmla="*/ 0 h 27"/>
                <a:gd name="T16" fmla="*/ 25 w 43"/>
                <a:gd name="T17" fmla="*/ 0 h 27"/>
                <a:gd name="T18" fmla="*/ 29 w 43"/>
                <a:gd name="T19" fmla="*/ 1 h 27"/>
                <a:gd name="T20" fmla="*/ 37 w 43"/>
                <a:gd name="T21" fmla="*/ 7 h 27"/>
                <a:gd name="T22" fmla="*/ 41 w 43"/>
                <a:gd name="T23" fmla="*/ 13 h 27"/>
                <a:gd name="T24" fmla="*/ 43 w 43"/>
                <a:gd name="T25" fmla="*/ 20 h 27"/>
                <a:gd name="T26" fmla="*/ 43 w 43"/>
                <a:gd name="T27" fmla="*/ 20 h 27"/>
                <a:gd name="T28" fmla="*/ 43 w 43"/>
                <a:gd name="T29" fmla="*/ 23 h 27"/>
                <a:gd name="T30" fmla="*/ 39 w 43"/>
                <a:gd name="T31" fmla="*/ 26 h 27"/>
                <a:gd name="T32" fmla="*/ 23 w 43"/>
                <a:gd name="T33" fmla="*/ 27 h 27"/>
                <a:gd name="T34" fmla="*/ 23 w 43"/>
                <a:gd name="T35" fmla="*/ 27 h 27"/>
                <a:gd name="T36" fmla="*/ 6 w 43"/>
                <a:gd name="T37" fmla="*/ 27 h 27"/>
                <a:gd name="T38" fmla="*/ 2 w 43"/>
                <a:gd name="T39" fmla="*/ 26 h 27"/>
                <a:gd name="T40" fmla="*/ 0 w 43"/>
                <a:gd name="T41" fmla="*/ 25 h 27"/>
                <a:gd name="T42" fmla="*/ 0 w 43"/>
                <a:gd name="T43" fmla="*/ 22 h 27"/>
                <a:gd name="T44" fmla="*/ 0 w 43"/>
                <a:gd name="T45" fmla="*/ 22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27"/>
                <a:gd name="T71" fmla="*/ 43 w 43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27">
                  <a:moveTo>
                    <a:pt x="0" y="22"/>
                  </a:moveTo>
                  <a:lnTo>
                    <a:pt x="0" y="22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7" y="7"/>
                  </a:lnTo>
                  <a:lnTo>
                    <a:pt x="41" y="13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23" y="27"/>
                  </a:lnTo>
                  <a:lnTo>
                    <a:pt x="6" y="27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1"/>
            <p:cNvSpPr>
              <a:spLocks/>
            </p:cNvSpPr>
            <p:nvPr/>
          </p:nvSpPr>
          <p:spPr bwMode="auto">
            <a:xfrm>
              <a:off x="3291" y="3197"/>
              <a:ext cx="57" cy="38"/>
            </a:xfrm>
            <a:custGeom>
              <a:avLst/>
              <a:gdLst>
                <a:gd name="T0" fmla="*/ 2 w 57"/>
                <a:gd name="T1" fmla="*/ 18 h 38"/>
                <a:gd name="T2" fmla="*/ 2 w 57"/>
                <a:gd name="T3" fmla="*/ 18 h 38"/>
                <a:gd name="T4" fmla="*/ 8 w 57"/>
                <a:gd name="T5" fmla="*/ 12 h 38"/>
                <a:gd name="T6" fmla="*/ 18 w 57"/>
                <a:gd name="T7" fmla="*/ 4 h 38"/>
                <a:gd name="T8" fmla="*/ 24 w 57"/>
                <a:gd name="T9" fmla="*/ 1 h 38"/>
                <a:gd name="T10" fmla="*/ 29 w 57"/>
                <a:gd name="T11" fmla="*/ 0 h 38"/>
                <a:gd name="T12" fmla="*/ 35 w 57"/>
                <a:gd name="T13" fmla="*/ 0 h 38"/>
                <a:gd name="T14" fmla="*/ 41 w 57"/>
                <a:gd name="T15" fmla="*/ 0 h 38"/>
                <a:gd name="T16" fmla="*/ 41 w 57"/>
                <a:gd name="T17" fmla="*/ 0 h 38"/>
                <a:gd name="T18" fmla="*/ 47 w 57"/>
                <a:gd name="T19" fmla="*/ 3 h 38"/>
                <a:gd name="T20" fmla="*/ 51 w 57"/>
                <a:gd name="T21" fmla="*/ 6 h 38"/>
                <a:gd name="T22" fmla="*/ 53 w 57"/>
                <a:gd name="T23" fmla="*/ 10 h 38"/>
                <a:gd name="T24" fmla="*/ 55 w 57"/>
                <a:gd name="T25" fmla="*/ 15 h 38"/>
                <a:gd name="T26" fmla="*/ 57 w 57"/>
                <a:gd name="T27" fmla="*/ 25 h 38"/>
                <a:gd name="T28" fmla="*/ 55 w 57"/>
                <a:gd name="T29" fmla="*/ 32 h 38"/>
                <a:gd name="T30" fmla="*/ 55 w 57"/>
                <a:gd name="T31" fmla="*/ 32 h 38"/>
                <a:gd name="T32" fmla="*/ 53 w 57"/>
                <a:gd name="T33" fmla="*/ 35 h 38"/>
                <a:gd name="T34" fmla="*/ 51 w 57"/>
                <a:gd name="T35" fmla="*/ 37 h 38"/>
                <a:gd name="T36" fmla="*/ 45 w 57"/>
                <a:gd name="T37" fmla="*/ 38 h 38"/>
                <a:gd name="T38" fmla="*/ 35 w 57"/>
                <a:gd name="T39" fmla="*/ 35 h 38"/>
                <a:gd name="T40" fmla="*/ 26 w 57"/>
                <a:gd name="T41" fmla="*/ 32 h 38"/>
                <a:gd name="T42" fmla="*/ 26 w 57"/>
                <a:gd name="T43" fmla="*/ 32 h 38"/>
                <a:gd name="T44" fmla="*/ 16 w 57"/>
                <a:gd name="T45" fmla="*/ 29 h 38"/>
                <a:gd name="T46" fmla="*/ 6 w 57"/>
                <a:gd name="T47" fmla="*/ 26 h 38"/>
                <a:gd name="T48" fmla="*/ 2 w 57"/>
                <a:gd name="T49" fmla="*/ 23 h 38"/>
                <a:gd name="T50" fmla="*/ 0 w 57"/>
                <a:gd name="T51" fmla="*/ 20 h 38"/>
                <a:gd name="T52" fmla="*/ 2 w 57"/>
                <a:gd name="T53" fmla="*/ 18 h 38"/>
                <a:gd name="T54" fmla="*/ 2 w 57"/>
                <a:gd name="T55" fmla="*/ 18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"/>
                <a:gd name="T85" fmla="*/ 0 h 38"/>
                <a:gd name="T86" fmla="*/ 57 w 57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" h="38">
                  <a:moveTo>
                    <a:pt x="2" y="18"/>
                  </a:moveTo>
                  <a:lnTo>
                    <a:pt x="2" y="18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3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5"/>
                  </a:lnTo>
                  <a:lnTo>
                    <a:pt x="57" y="25"/>
                  </a:lnTo>
                  <a:lnTo>
                    <a:pt x="55" y="32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5" y="38"/>
                  </a:lnTo>
                  <a:lnTo>
                    <a:pt x="35" y="35"/>
                  </a:lnTo>
                  <a:lnTo>
                    <a:pt x="26" y="32"/>
                  </a:lnTo>
                  <a:lnTo>
                    <a:pt x="16" y="29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2" y="18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2"/>
            <p:cNvSpPr>
              <a:spLocks/>
            </p:cNvSpPr>
            <p:nvPr/>
          </p:nvSpPr>
          <p:spPr bwMode="auto">
            <a:xfrm>
              <a:off x="3245" y="3179"/>
              <a:ext cx="56" cy="38"/>
            </a:xfrm>
            <a:custGeom>
              <a:avLst/>
              <a:gdLst>
                <a:gd name="T0" fmla="*/ 2 w 56"/>
                <a:gd name="T1" fmla="*/ 36 h 38"/>
                <a:gd name="T2" fmla="*/ 2 w 56"/>
                <a:gd name="T3" fmla="*/ 36 h 38"/>
                <a:gd name="T4" fmla="*/ 0 w 56"/>
                <a:gd name="T5" fmla="*/ 27 h 38"/>
                <a:gd name="T6" fmla="*/ 0 w 56"/>
                <a:gd name="T7" fmla="*/ 16 h 38"/>
                <a:gd name="T8" fmla="*/ 2 w 56"/>
                <a:gd name="T9" fmla="*/ 12 h 38"/>
                <a:gd name="T10" fmla="*/ 6 w 56"/>
                <a:gd name="T11" fmla="*/ 8 h 38"/>
                <a:gd name="T12" fmla="*/ 10 w 56"/>
                <a:gd name="T13" fmla="*/ 3 h 38"/>
                <a:gd name="T14" fmla="*/ 14 w 56"/>
                <a:gd name="T15" fmla="*/ 2 h 38"/>
                <a:gd name="T16" fmla="*/ 14 w 56"/>
                <a:gd name="T17" fmla="*/ 2 h 38"/>
                <a:gd name="T18" fmla="*/ 20 w 56"/>
                <a:gd name="T19" fmla="*/ 0 h 38"/>
                <a:gd name="T20" fmla="*/ 26 w 56"/>
                <a:gd name="T21" fmla="*/ 0 h 38"/>
                <a:gd name="T22" fmla="*/ 32 w 56"/>
                <a:gd name="T23" fmla="*/ 2 h 38"/>
                <a:gd name="T24" fmla="*/ 38 w 56"/>
                <a:gd name="T25" fmla="*/ 5 h 38"/>
                <a:gd name="T26" fmla="*/ 48 w 56"/>
                <a:gd name="T27" fmla="*/ 11 h 38"/>
                <a:gd name="T28" fmla="*/ 54 w 56"/>
                <a:gd name="T29" fmla="*/ 18 h 38"/>
                <a:gd name="T30" fmla="*/ 54 w 56"/>
                <a:gd name="T31" fmla="*/ 18 h 38"/>
                <a:gd name="T32" fmla="*/ 56 w 56"/>
                <a:gd name="T33" fmla="*/ 21 h 38"/>
                <a:gd name="T34" fmla="*/ 56 w 56"/>
                <a:gd name="T35" fmla="*/ 22 h 38"/>
                <a:gd name="T36" fmla="*/ 52 w 56"/>
                <a:gd name="T37" fmla="*/ 27 h 38"/>
                <a:gd name="T38" fmla="*/ 44 w 56"/>
                <a:gd name="T39" fmla="*/ 30 h 38"/>
                <a:gd name="T40" fmla="*/ 34 w 56"/>
                <a:gd name="T41" fmla="*/ 33 h 38"/>
                <a:gd name="T42" fmla="*/ 34 w 56"/>
                <a:gd name="T43" fmla="*/ 33 h 38"/>
                <a:gd name="T44" fmla="*/ 22 w 56"/>
                <a:gd name="T45" fmla="*/ 37 h 38"/>
                <a:gd name="T46" fmla="*/ 14 w 56"/>
                <a:gd name="T47" fmla="*/ 38 h 38"/>
                <a:gd name="T48" fmla="*/ 6 w 56"/>
                <a:gd name="T49" fmla="*/ 38 h 38"/>
                <a:gd name="T50" fmla="*/ 4 w 56"/>
                <a:gd name="T51" fmla="*/ 37 h 38"/>
                <a:gd name="T52" fmla="*/ 2 w 56"/>
                <a:gd name="T53" fmla="*/ 36 h 38"/>
                <a:gd name="T54" fmla="*/ 2 w 56"/>
                <a:gd name="T55" fmla="*/ 36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38"/>
                <a:gd name="T86" fmla="*/ 56 w 56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38">
                  <a:moveTo>
                    <a:pt x="2" y="36"/>
                  </a:moveTo>
                  <a:lnTo>
                    <a:pt x="2" y="36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5"/>
                  </a:lnTo>
                  <a:lnTo>
                    <a:pt x="48" y="11"/>
                  </a:lnTo>
                  <a:lnTo>
                    <a:pt x="54" y="18"/>
                  </a:lnTo>
                  <a:lnTo>
                    <a:pt x="56" y="21"/>
                  </a:lnTo>
                  <a:lnTo>
                    <a:pt x="56" y="22"/>
                  </a:lnTo>
                  <a:lnTo>
                    <a:pt x="52" y="27"/>
                  </a:lnTo>
                  <a:lnTo>
                    <a:pt x="44" y="30"/>
                  </a:lnTo>
                  <a:lnTo>
                    <a:pt x="34" y="33"/>
                  </a:lnTo>
                  <a:lnTo>
                    <a:pt x="22" y="37"/>
                  </a:lnTo>
                  <a:lnTo>
                    <a:pt x="14" y="38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2" y="36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3"/>
            <p:cNvSpPr>
              <a:spLocks/>
            </p:cNvSpPr>
            <p:nvPr/>
          </p:nvSpPr>
          <p:spPr bwMode="auto">
            <a:xfrm>
              <a:off x="3255" y="3216"/>
              <a:ext cx="36" cy="31"/>
            </a:xfrm>
            <a:custGeom>
              <a:avLst/>
              <a:gdLst>
                <a:gd name="T0" fmla="*/ 30 w 36"/>
                <a:gd name="T1" fmla="*/ 31 h 31"/>
                <a:gd name="T2" fmla="*/ 30 w 36"/>
                <a:gd name="T3" fmla="*/ 31 h 31"/>
                <a:gd name="T4" fmla="*/ 22 w 36"/>
                <a:gd name="T5" fmla="*/ 31 h 31"/>
                <a:gd name="T6" fmla="*/ 12 w 36"/>
                <a:gd name="T7" fmla="*/ 28 h 31"/>
                <a:gd name="T8" fmla="*/ 4 w 36"/>
                <a:gd name="T9" fmla="*/ 24 h 31"/>
                <a:gd name="T10" fmla="*/ 0 w 36"/>
                <a:gd name="T11" fmla="*/ 21 h 31"/>
                <a:gd name="T12" fmla="*/ 0 w 36"/>
                <a:gd name="T13" fmla="*/ 18 h 31"/>
                <a:gd name="T14" fmla="*/ 0 w 36"/>
                <a:gd name="T15" fmla="*/ 18 h 31"/>
                <a:gd name="T16" fmla="*/ 0 w 36"/>
                <a:gd name="T17" fmla="*/ 15 h 31"/>
                <a:gd name="T18" fmla="*/ 2 w 36"/>
                <a:gd name="T19" fmla="*/ 10 h 31"/>
                <a:gd name="T20" fmla="*/ 8 w 36"/>
                <a:gd name="T21" fmla="*/ 6 h 31"/>
                <a:gd name="T22" fmla="*/ 16 w 36"/>
                <a:gd name="T23" fmla="*/ 1 h 31"/>
                <a:gd name="T24" fmla="*/ 24 w 36"/>
                <a:gd name="T25" fmla="*/ 0 h 31"/>
                <a:gd name="T26" fmla="*/ 24 w 36"/>
                <a:gd name="T27" fmla="*/ 0 h 31"/>
                <a:gd name="T28" fmla="*/ 30 w 36"/>
                <a:gd name="T29" fmla="*/ 0 h 31"/>
                <a:gd name="T30" fmla="*/ 32 w 36"/>
                <a:gd name="T31" fmla="*/ 3 h 31"/>
                <a:gd name="T32" fmla="*/ 34 w 36"/>
                <a:gd name="T33" fmla="*/ 13 h 31"/>
                <a:gd name="T34" fmla="*/ 34 w 36"/>
                <a:gd name="T35" fmla="*/ 13 h 31"/>
                <a:gd name="T36" fmla="*/ 36 w 36"/>
                <a:gd name="T37" fmla="*/ 25 h 31"/>
                <a:gd name="T38" fmla="*/ 34 w 36"/>
                <a:gd name="T39" fmla="*/ 29 h 31"/>
                <a:gd name="T40" fmla="*/ 30 w 36"/>
                <a:gd name="T41" fmla="*/ 31 h 31"/>
                <a:gd name="T42" fmla="*/ 30 w 36"/>
                <a:gd name="T43" fmla="*/ 31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31"/>
                <a:gd name="T68" fmla="*/ 36 w 36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31">
                  <a:moveTo>
                    <a:pt x="30" y="31"/>
                  </a:moveTo>
                  <a:lnTo>
                    <a:pt x="30" y="31"/>
                  </a:lnTo>
                  <a:lnTo>
                    <a:pt x="22" y="31"/>
                  </a:lnTo>
                  <a:lnTo>
                    <a:pt x="12" y="28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2" y="3"/>
                  </a:lnTo>
                  <a:lnTo>
                    <a:pt x="34" y="13"/>
                  </a:lnTo>
                  <a:lnTo>
                    <a:pt x="36" y="25"/>
                  </a:lnTo>
                  <a:lnTo>
                    <a:pt x="34" y="29"/>
                  </a:lnTo>
                  <a:lnTo>
                    <a:pt x="30" y="3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4"/>
            <p:cNvSpPr>
              <a:spLocks/>
            </p:cNvSpPr>
            <p:nvPr/>
          </p:nvSpPr>
          <p:spPr bwMode="auto">
            <a:xfrm>
              <a:off x="3287" y="3168"/>
              <a:ext cx="41" cy="32"/>
            </a:xfrm>
            <a:custGeom>
              <a:avLst/>
              <a:gdLst>
                <a:gd name="T0" fmla="*/ 4 w 41"/>
                <a:gd name="T1" fmla="*/ 1 h 32"/>
                <a:gd name="T2" fmla="*/ 4 w 41"/>
                <a:gd name="T3" fmla="*/ 1 h 32"/>
                <a:gd name="T4" fmla="*/ 12 w 41"/>
                <a:gd name="T5" fmla="*/ 0 h 32"/>
                <a:gd name="T6" fmla="*/ 24 w 41"/>
                <a:gd name="T7" fmla="*/ 1 h 32"/>
                <a:gd name="T8" fmla="*/ 33 w 41"/>
                <a:gd name="T9" fmla="*/ 2 h 32"/>
                <a:gd name="T10" fmla="*/ 37 w 41"/>
                <a:gd name="T11" fmla="*/ 5 h 32"/>
                <a:gd name="T12" fmla="*/ 39 w 41"/>
                <a:gd name="T13" fmla="*/ 8 h 32"/>
                <a:gd name="T14" fmla="*/ 39 w 41"/>
                <a:gd name="T15" fmla="*/ 8 h 32"/>
                <a:gd name="T16" fmla="*/ 41 w 41"/>
                <a:gd name="T17" fmla="*/ 11 h 32"/>
                <a:gd name="T18" fmla="*/ 41 w 41"/>
                <a:gd name="T19" fmla="*/ 16 h 32"/>
                <a:gd name="T20" fmla="*/ 35 w 41"/>
                <a:gd name="T21" fmla="*/ 22 h 32"/>
                <a:gd name="T22" fmla="*/ 30 w 41"/>
                <a:gd name="T23" fmla="*/ 27 h 32"/>
                <a:gd name="T24" fmla="*/ 24 w 41"/>
                <a:gd name="T25" fmla="*/ 32 h 32"/>
                <a:gd name="T26" fmla="*/ 24 w 41"/>
                <a:gd name="T27" fmla="*/ 32 h 32"/>
                <a:gd name="T28" fmla="*/ 18 w 41"/>
                <a:gd name="T29" fmla="*/ 32 h 32"/>
                <a:gd name="T30" fmla="*/ 14 w 41"/>
                <a:gd name="T31" fmla="*/ 30 h 32"/>
                <a:gd name="T32" fmla="*/ 6 w 41"/>
                <a:gd name="T33" fmla="*/ 20 h 32"/>
                <a:gd name="T34" fmla="*/ 6 w 41"/>
                <a:gd name="T35" fmla="*/ 20 h 32"/>
                <a:gd name="T36" fmla="*/ 0 w 41"/>
                <a:gd name="T37" fmla="*/ 8 h 32"/>
                <a:gd name="T38" fmla="*/ 0 w 41"/>
                <a:gd name="T39" fmla="*/ 4 h 32"/>
                <a:gd name="T40" fmla="*/ 2 w 41"/>
                <a:gd name="T41" fmla="*/ 2 h 32"/>
                <a:gd name="T42" fmla="*/ 4 w 41"/>
                <a:gd name="T43" fmla="*/ 1 h 32"/>
                <a:gd name="T44" fmla="*/ 4 w 41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"/>
                <a:gd name="T70" fmla="*/ 0 h 32"/>
                <a:gd name="T71" fmla="*/ 41 w 41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" h="32">
                  <a:moveTo>
                    <a:pt x="4" y="1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39" y="8"/>
                  </a:lnTo>
                  <a:lnTo>
                    <a:pt x="41" y="11"/>
                  </a:lnTo>
                  <a:lnTo>
                    <a:pt x="41" y="16"/>
                  </a:lnTo>
                  <a:lnTo>
                    <a:pt x="35" y="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6" y="2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35"/>
            <p:cNvSpPr>
              <a:spLocks/>
            </p:cNvSpPr>
            <p:nvPr/>
          </p:nvSpPr>
          <p:spPr bwMode="auto">
            <a:xfrm>
              <a:off x="3569" y="3132"/>
              <a:ext cx="52" cy="41"/>
            </a:xfrm>
            <a:custGeom>
              <a:avLst/>
              <a:gdLst>
                <a:gd name="T0" fmla="*/ 16 w 52"/>
                <a:gd name="T1" fmla="*/ 40 h 41"/>
                <a:gd name="T2" fmla="*/ 16 w 52"/>
                <a:gd name="T3" fmla="*/ 40 h 41"/>
                <a:gd name="T4" fmla="*/ 10 w 52"/>
                <a:gd name="T5" fmla="*/ 34 h 41"/>
                <a:gd name="T6" fmla="*/ 2 w 52"/>
                <a:gd name="T7" fmla="*/ 25 h 41"/>
                <a:gd name="T8" fmla="*/ 0 w 52"/>
                <a:gd name="T9" fmla="*/ 21 h 41"/>
                <a:gd name="T10" fmla="*/ 0 w 52"/>
                <a:gd name="T11" fmla="*/ 16 h 41"/>
                <a:gd name="T12" fmla="*/ 0 w 52"/>
                <a:gd name="T13" fmla="*/ 11 h 41"/>
                <a:gd name="T14" fmla="*/ 2 w 52"/>
                <a:gd name="T15" fmla="*/ 8 h 41"/>
                <a:gd name="T16" fmla="*/ 2 w 52"/>
                <a:gd name="T17" fmla="*/ 8 h 41"/>
                <a:gd name="T18" fmla="*/ 6 w 52"/>
                <a:gd name="T19" fmla="*/ 3 h 41"/>
                <a:gd name="T20" fmla="*/ 12 w 52"/>
                <a:gd name="T21" fmla="*/ 2 h 41"/>
                <a:gd name="T22" fmla="*/ 18 w 52"/>
                <a:gd name="T23" fmla="*/ 0 h 41"/>
                <a:gd name="T24" fmla="*/ 24 w 52"/>
                <a:gd name="T25" fmla="*/ 0 h 41"/>
                <a:gd name="T26" fmla="*/ 38 w 52"/>
                <a:gd name="T27" fmla="*/ 2 h 41"/>
                <a:gd name="T28" fmla="*/ 48 w 52"/>
                <a:gd name="T29" fmla="*/ 5 h 41"/>
                <a:gd name="T30" fmla="*/ 48 w 52"/>
                <a:gd name="T31" fmla="*/ 5 h 41"/>
                <a:gd name="T32" fmla="*/ 50 w 52"/>
                <a:gd name="T33" fmla="*/ 6 h 41"/>
                <a:gd name="T34" fmla="*/ 52 w 52"/>
                <a:gd name="T35" fmla="*/ 8 h 41"/>
                <a:gd name="T36" fmla="*/ 52 w 52"/>
                <a:gd name="T37" fmla="*/ 12 h 41"/>
                <a:gd name="T38" fmla="*/ 48 w 52"/>
                <a:gd name="T39" fmla="*/ 18 h 41"/>
                <a:gd name="T40" fmla="*/ 42 w 52"/>
                <a:gd name="T41" fmla="*/ 25 h 41"/>
                <a:gd name="T42" fmla="*/ 42 w 52"/>
                <a:gd name="T43" fmla="*/ 25 h 41"/>
                <a:gd name="T44" fmla="*/ 36 w 52"/>
                <a:gd name="T45" fmla="*/ 33 h 41"/>
                <a:gd name="T46" fmla="*/ 30 w 52"/>
                <a:gd name="T47" fmla="*/ 38 h 41"/>
                <a:gd name="T48" fmla="*/ 24 w 52"/>
                <a:gd name="T49" fmla="*/ 41 h 41"/>
                <a:gd name="T50" fmla="*/ 20 w 52"/>
                <a:gd name="T51" fmla="*/ 41 h 41"/>
                <a:gd name="T52" fmla="*/ 16 w 52"/>
                <a:gd name="T53" fmla="*/ 40 h 41"/>
                <a:gd name="T54" fmla="*/ 16 w 52"/>
                <a:gd name="T55" fmla="*/ 40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41"/>
                <a:gd name="T86" fmla="*/ 52 w 52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41">
                  <a:moveTo>
                    <a:pt x="16" y="40"/>
                  </a:moveTo>
                  <a:lnTo>
                    <a:pt x="16" y="40"/>
                  </a:lnTo>
                  <a:lnTo>
                    <a:pt x="10" y="34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3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48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48" y="18"/>
                  </a:lnTo>
                  <a:lnTo>
                    <a:pt x="42" y="25"/>
                  </a:lnTo>
                  <a:lnTo>
                    <a:pt x="36" y="33"/>
                  </a:lnTo>
                  <a:lnTo>
                    <a:pt x="30" y="38"/>
                  </a:lnTo>
                  <a:lnTo>
                    <a:pt x="24" y="41"/>
                  </a:lnTo>
                  <a:lnTo>
                    <a:pt x="20" y="41"/>
                  </a:lnTo>
                  <a:lnTo>
                    <a:pt x="16" y="4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3534" y="3163"/>
              <a:ext cx="49" cy="43"/>
            </a:xfrm>
            <a:custGeom>
              <a:avLst/>
              <a:gdLst>
                <a:gd name="T0" fmla="*/ 41 w 49"/>
                <a:gd name="T1" fmla="*/ 43 h 43"/>
                <a:gd name="T2" fmla="*/ 41 w 49"/>
                <a:gd name="T3" fmla="*/ 43 h 43"/>
                <a:gd name="T4" fmla="*/ 31 w 49"/>
                <a:gd name="T5" fmla="*/ 43 h 43"/>
                <a:gd name="T6" fmla="*/ 18 w 49"/>
                <a:gd name="T7" fmla="*/ 40 h 43"/>
                <a:gd name="T8" fmla="*/ 12 w 49"/>
                <a:gd name="T9" fmla="*/ 37 h 43"/>
                <a:gd name="T10" fmla="*/ 6 w 49"/>
                <a:gd name="T11" fmla="*/ 34 h 43"/>
                <a:gd name="T12" fmla="*/ 2 w 49"/>
                <a:gd name="T13" fmla="*/ 31 h 43"/>
                <a:gd name="T14" fmla="*/ 0 w 49"/>
                <a:gd name="T15" fmla="*/ 27 h 43"/>
                <a:gd name="T16" fmla="*/ 0 w 49"/>
                <a:gd name="T17" fmla="*/ 27 h 43"/>
                <a:gd name="T18" fmla="*/ 0 w 49"/>
                <a:gd name="T19" fmla="*/ 22 h 43"/>
                <a:gd name="T20" fmla="*/ 2 w 49"/>
                <a:gd name="T21" fmla="*/ 18 h 43"/>
                <a:gd name="T22" fmla="*/ 4 w 49"/>
                <a:gd name="T23" fmla="*/ 13 h 43"/>
                <a:gd name="T24" fmla="*/ 10 w 49"/>
                <a:gd name="T25" fmla="*/ 10 h 43"/>
                <a:gd name="T26" fmla="*/ 20 w 49"/>
                <a:gd name="T27" fmla="*/ 3 h 43"/>
                <a:gd name="T28" fmla="*/ 29 w 49"/>
                <a:gd name="T29" fmla="*/ 0 h 43"/>
                <a:gd name="T30" fmla="*/ 29 w 49"/>
                <a:gd name="T31" fmla="*/ 0 h 43"/>
                <a:gd name="T32" fmla="*/ 33 w 49"/>
                <a:gd name="T33" fmla="*/ 0 h 43"/>
                <a:gd name="T34" fmla="*/ 35 w 49"/>
                <a:gd name="T35" fmla="*/ 2 h 43"/>
                <a:gd name="T36" fmla="*/ 41 w 49"/>
                <a:gd name="T37" fmla="*/ 5 h 43"/>
                <a:gd name="T38" fmla="*/ 43 w 49"/>
                <a:gd name="T39" fmla="*/ 10 h 43"/>
                <a:gd name="T40" fmla="*/ 45 w 49"/>
                <a:gd name="T41" fmla="*/ 19 h 43"/>
                <a:gd name="T42" fmla="*/ 45 w 49"/>
                <a:gd name="T43" fmla="*/ 19 h 43"/>
                <a:gd name="T44" fmla="*/ 47 w 49"/>
                <a:gd name="T45" fmla="*/ 27 h 43"/>
                <a:gd name="T46" fmla="*/ 49 w 49"/>
                <a:gd name="T47" fmla="*/ 34 h 43"/>
                <a:gd name="T48" fmla="*/ 47 w 49"/>
                <a:gd name="T49" fmla="*/ 40 h 43"/>
                <a:gd name="T50" fmla="*/ 45 w 49"/>
                <a:gd name="T51" fmla="*/ 41 h 43"/>
                <a:gd name="T52" fmla="*/ 41 w 49"/>
                <a:gd name="T53" fmla="*/ 43 h 43"/>
                <a:gd name="T54" fmla="*/ 41 w 49"/>
                <a:gd name="T55" fmla="*/ 43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43"/>
                <a:gd name="T86" fmla="*/ 49 w 49"/>
                <a:gd name="T87" fmla="*/ 43 h 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43">
                  <a:moveTo>
                    <a:pt x="41" y="43"/>
                  </a:moveTo>
                  <a:lnTo>
                    <a:pt x="41" y="43"/>
                  </a:lnTo>
                  <a:lnTo>
                    <a:pt x="31" y="43"/>
                  </a:lnTo>
                  <a:lnTo>
                    <a:pt x="18" y="40"/>
                  </a:lnTo>
                  <a:lnTo>
                    <a:pt x="12" y="37"/>
                  </a:lnTo>
                  <a:lnTo>
                    <a:pt x="6" y="3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41" y="5"/>
                  </a:lnTo>
                  <a:lnTo>
                    <a:pt x="43" y="10"/>
                  </a:lnTo>
                  <a:lnTo>
                    <a:pt x="45" y="19"/>
                  </a:lnTo>
                  <a:lnTo>
                    <a:pt x="47" y="27"/>
                  </a:lnTo>
                  <a:lnTo>
                    <a:pt x="49" y="34"/>
                  </a:lnTo>
                  <a:lnTo>
                    <a:pt x="47" y="40"/>
                  </a:lnTo>
                  <a:lnTo>
                    <a:pt x="45" y="41"/>
                  </a:lnTo>
                  <a:lnTo>
                    <a:pt x="41" y="4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37"/>
            <p:cNvSpPr>
              <a:spLocks/>
            </p:cNvSpPr>
            <p:nvPr/>
          </p:nvSpPr>
          <p:spPr bwMode="auto">
            <a:xfrm>
              <a:off x="3583" y="3176"/>
              <a:ext cx="44" cy="27"/>
            </a:xfrm>
            <a:custGeom>
              <a:avLst/>
              <a:gdLst>
                <a:gd name="T0" fmla="*/ 44 w 44"/>
                <a:gd name="T1" fmla="*/ 8 h 27"/>
                <a:gd name="T2" fmla="*/ 44 w 44"/>
                <a:gd name="T3" fmla="*/ 8 h 27"/>
                <a:gd name="T4" fmla="*/ 42 w 44"/>
                <a:gd name="T5" fmla="*/ 14 h 27"/>
                <a:gd name="T6" fmla="*/ 36 w 44"/>
                <a:gd name="T7" fmla="*/ 21 h 27"/>
                <a:gd name="T8" fmla="*/ 28 w 44"/>
                <a:gd name="T9" fmla="*/ 25 h 27"/>
                <a:gd name="T10" fmla="*/ 24 w 44"/>
                <a:gd name="T11" fmla="*/ 27 h 27"/>
                <a:gd name="T12" fmla="*/ 20 w 44"/>
                <a:gd name="T13" fmla="*/ 27 h 27"/>
                <a:gd name="T14" fmla="*/ 20 w 44"/>
                <a:gd name="T15" fmla="*/ 27 h 27"/>
                <a:gd name="T16" fmla="*/ 16 w 44"/>
                <a:gd name="T17" fmla="*/ 27 h 27"/>
                <a:gd name="T18" fmla="*/ 12 w 44"/>
                <a:gd name="T19" fmla="*/ 25 h 27"/>
                <a:gd name="T20" fmla="*/ 6 w 44"/>
                <a:gd name="T21" fmla="*/ 19 h 27"/>
                <a:gd name="T22" fmla="*/ 2 w 44"/>
                <a:gd name="T23" fmla="*/ 12 h 27"/>
                <a:gd name="T24" fmla="*/ 0 w 44"/>
                <a:gd name="T25" fmla="*/ 6 h 27"/>
                <a:gd name="T26" fmla="*/ 0 w 44"/>
                <a:gd name="T27" fmla="*/ 6 h 27"/>
                <a:gd name="T28" fmla="*/ 2 w 44"/>
                <a:gd name="T29" fmla="*/ 2 h 27"/>
                <a:gd name="T30" fmla="*/ 8 w 44"/>
                <a:gd name="T31" fmla="*/ 0 h 27"/>
                <a:gd name="T32" fmla="*/ 22 w 44"/>
                <a:gd name="T33" fmla="*/ 2 h 27"/>
                <a:gd name="T34" fmla="*/ 22 w 44"/>
                <a:gd name="T35" fmla="*/ 2 h 27"/>
                <a:gd name="T36" fmla="*/ 38 w 44"/>
                <a:gd name="T37" fmla="*/ 2 h 27"/>
                <a:gd name="T38" fmla="*/ 44 w 44"/>
                <a:gd name="T39" fmla="*/ 5 h 27"/>
                <a:gd name="T40" fmla="*/ 44 w 44"/>
                <a:gd name="T41" fmla="*/ 8 h 27"/>
                <a:gd name="T42" fmla="*/ 44 w 44"/>
                <a:gd name="T43" fmla="*/ 8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27"/>
                <a:gd name="T68" fmla="*/ 44 w 44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27">
                  <a:moveTo>
                    <a:pt x="44" y="8"/>
                  </a:moveTo>
                  <a:lnTo>
                    <a:pt x="44" y="8"/>
                  </a:lnTo>
                  <a:lnTo>
                    <a:pt x="42" y="14"/>
                  </a:lnTo>
                  <a:lnTo>
                    <a:pt x="36" y="21"/>
                  </a:lnTo>
                  <a:lnTo>
                    <a:pt x="28" y="25"/>
                  </a:lnTo>
                  <a:lnTo>
                    <a:pt x="24" y="27"/>
                  </a:lnTo>
                  <a:lnTo>
                    <a:pt x="20" y="27"/>
                  </a:lnTo>
                  <a:lnTo>
                    <a:pt x="16" y="27"/>
                  </a:lnTo>
                  <a:lnTo>
                    <a:pt x="12" y="25"/>
                  </a:lnTo>
                  <a:lnTo>
                    <a:pt x="6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22" y="2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44" y="8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38"/>
            <p:cNvSpPr>
              <a:spLocks/>
            </p:cNvSpPr>
            <p:nvPr/>
          </p:nvSpPr>
          <p:spPr bwMode="auto">
            <a:xfrm>
              <a:off x="3526" y="3140"/>
              <a:ext cx="43" cy="28"/>
            </a:xfrm>
            <a:custGeom>
              <a:avLst/>
              <a:gdLst>
                <a:gd name="T0" fmla="*/ 0 w 43"/>
                <a:gd name="T1" fmla="*/ 25 h 28"/>
                <a:gd name="T2" fmla="*/ 0 w 43"/>
                <a:gd name="T3" fmla="*/ 25 h 28"/>
                <a:gd name="T4" fmla="*/ 0 w 43"/>
                <a:gd name="T5" fmla="*/ 17 h 28"/>
                <a:gd name="T6" fmla="*/ 2 w 43"/>
                <a:gd name="T7" fmla="*/ 10 h 28"/>
                <a:gd name="T8" fmla="*/ 8 w 43"/>
                <a:gd name="T9" fmla="*/ 3 h 28"/>
                <a:gd name="T10" fmla="*/ 12 w 43"/>
                <a:gd name="T11" fmla="*/ 1 h 28"/>
                <a:gd name="T12" fmla="*/ 16 w 43"/>
                <a:gd name="T13" fmla="*/ 0 h 28"/>
                <a:gd name="T14" fmla="*/ 16 w 43"/>
                <a:gd name="T15" fmla="*/ 0 h 28"/>
                <a:gd name="T16" fmla="*/ 20 w 43"/>
                <a:gd name="T17" fmla="*/ 0 h 28"/>
                <a:gd name="T18" fmla="*/ 26 w 43"/>
                <a:gd name="T19" fmla="*/ 0 h 28"/>
                <a:gd name="T20" fmla="*/ 34 w 43"/>
                <a:gd name="T21" fmla="*/ 4 h 28"/>
                <a:gd name="T22" fmla="*/ 39 w 43"/>
                <a:gd name="T23" fmla="*/ 11 h 28"/>
                <a:gd name="T24" fmla="*/ 43 w 43"/>
                <a:gd name="T25" fmla="*/ 16 h 28"/>
                <a:gd name="T26" fmla="*/ 43 w 43"/>
                <a:gd name="T27" fmla="*/ 16 h 28"/>
                <a:gd name="T28" fmla="*/ 43 w 43"/>
                <a:gd name="T29" fmla="*/ 20 h 28"/>
                <a:gd name="T30" fmla="*/ 39 w 43"/>
                <a:gd name="T31" fmla="*/ 23 h 28"/>
                <a:gd name="T32" fmla="*/ 24 w 43"/>
                <a:gd name="T33" fmla="*/ 26 h 28"/>
                <a:gd name="T34" fmla="*/ 24 w 43"/>
                <a:gd name="T35" fmla="*/ 26 h 28"/>
                <a:gd name="T36" fmla="*/ 8 w 43"/>
                <a:gd name="T37" fmla="*/ 28 h 28"/>
                <a:gd name="T38" fmla="*/ 2 w 43"/>
                <a:gd name="T39" fmla="*/ 28 h 28"/>
                <a:gd name="T40" fmla="*/ 0 w 43"/>
                <a:gd name="T41" fmla="*/ 26 h 28"/>
                <a:gd name="T42" fmla="*/ 0 w 43"/>
                <a:gd name="T43" fmla="*/ 25 h 28"/>
                <a:gd name="T44" fmla="*/ 0 w 43"/>
                <a:gd name="T45" fmla="*/ 25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28"/>
                <a:gd name="T71" fmla="*/ 43 w 43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28">
                  <a:moveTo>
                    <a:pt x="0" y="25"/>
                  </a:moveTo>
                  <a:lnTo>
                    <a:pt x="0" y="25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39" y="11"/>
                  </a:lnTo>
                  <a:lnTo>
                    <a:pt x="43" y="16"/>
                  </a:lnTo>
                  <a:lnTo>
                    <a:pt x="43" y="20"/>
                  </a:lnTo>
                  <a:lnTo>
                    <a:pt x="39" y="23"/>
                  </a:lnTo>
                  <a:lnTo>
                    <a:pt x="24" y="26"/>
                  </a:lnTo>
                  <a:lnTo>
                    <a:pt x="8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5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39"/>
            <p:cNvSpPr>
              <a:spLocks/>
            </p:cNvSpPr>
            <p:nvPr/>
          </p:nvSpPr>
          <p:spPr bwMode="auto">
            <a:xfrm>
              <a:off x="3184" y="3006"/>
              <a:ext cx="52" cy="41"/>
            </a:xfrm>
            <a:custGeom>
              <a:avLst/>
              <a:gdLst>
                <a:gd name="T0" fmla="*/ 36 w 52"/>
                <a:gd name="T1" fmla="*/ 0 h 41"/>
                <a:gd name="T2" fmla="*/ 36 w 52"/>
                <a:gd name="T3" fmla="*/ 0 h 41"/>
                <a:gd name="T4" fmla="*/ 42 w 52"/>
                <a:gd name="T5" fmla="*/ 6 h 41"/>
                <a:gd name="T6" fmla="*/ 50 w 52"/>
                <a:gd name="T7" fmla="*/ 15 h 41"/>
                <a:gd name="T8" fmla="*/ 52 w 52"/>
                <a:gd name="T9" fmla="*/ 21 h 41"/>
                <a:gd name="T10" fmla="*/ 52 w 52"/>
                <a:gd name="T11" fmla="*/ 25 h 41"/>
                <a:gd name="T12" fmla="*/ 52 w 52"/>
                <a:gd name="T13" fmla="*/ 29 h 41"/>
                <a:gd name="T14" fmla="*/ 50 w 52"/>
                <a:gd name="T15" fmla="*/ 34 h 41"/>
                <a:gd name="T16" fmla="*/ 50 w 52"/>
                <a:gd name="T17" fmla="*/ 34 h 41"/>
                <a:gd name="T18" fmla="*/ 46 w 52"/>
                <a:gd name="T19" fmla="*/ 37 h 41"/>
                <a:gd name="T20" fmla="*/ 40 w 52"/>
                <a:gd name="T21" fmla="*/ 40 h 41"/>
                <a:gd name="T22" fmla="*/ 34 w 52"/>
                <a:gd name="T23" fmla="*/ 40 h 41"/>
                <a:gd name="T24" fmla="*/ 28 w 52"/>
                <a:gd name="T25" fmla="*/ 41 h 41"/>
                <a:gd name="T26" fmla="*/ 14 w 52"/>
                <a:gd name="T27" fmla="*/ 40 h 41"/>
                <a:gd name="T28" fmla="*/ 4 w 52"/>
                <a:gd name="T29" fmla="*/ 37 h 41"/>
                <a:gd name="T30" fmla="*/ 4 w 52"/>
                <a:gd name="T31" fmla="*/ 37 h 41"/>
                <a:gd name="T32" fmla="*/ 2 w 52"/>
                <a:gd name="T33" fmla="*/ 35 h 41"/>
                <a:gd name="T34" fmla="*/ 0 w 52"/>
                <a:gd name="T35" fmla="*/ 32 h 41"/>
                <a:gd name="T36" fmla="*/ 0 w 52"/>
                <a:gd name="T37" fmla="*/ 28 h 41"/>
                <a:gd name="T38" fmla="*/ 4 w 52"/>
                <a:gd name="T39" fmla="*/ 22 h 41"/>
                <a:gd name="T40" fmla="*/ 10 w 52"/>
                <a:gd name="T41" fmla="*/ 15 h 41"/>
                <a:gd name="T42" fmla="*/ 10 w 52"/>
                <a:gd name="T43" fmla="*/ 15 h 41"/>
                <a:gd name="T44" fmla="*/ 16 w 52"/>
                <a:gd name="T45" fmla="*/ 7 h 41"/>
                <a:gd name="T46" fmla="*/ 22 w 52"/>
                <a:gd name="T47" fmla="*/ 3 h 41"/>
                <a:gd name="T48" fmla="*/ 28 w 52"/>
                <a:gd name="T49" fmla="*/ 0 h 41"/>
                <a:gd name="T50" fmla="*/ 32 w 52"/>
                <a:gd name="T51" fmla="*/ 0 h 41"/>
                <a:gd name="T52" fmla="*/ 36 w 52"/>
                <a:gd name="T53" fmla="*/ 0 h 41"/>
                <a:gd name="T54" fmla="*/ 36 w 52"/>
                <a:gd name="T55" fmla="*/ 0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41"/>
                <a:gd name="T86" fmla="*/ 52 w 52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41">
                  <a:moveTo>
                    <a:pt x="36" y="0"/>
                  </a:moveTo>
                  <a:lnTo>
                    <a:pt x="36" y="0"/>
                  </a:lnTo>
                  <a:lnTo>
                    <a:pt x="42" y="6"/>
                  </a:lnTo>
                  <a:lnTo>
                    <a:pt x="50" y="15"/>
                  </a:lnTo>
                  <a:lnTo>
                    <a:pt x="52" y="21"/>
                  </a:lnTo>
                  <a:lnTo>
                    <a:pt x="52" y="25"/>
                  </a:lnTo>
                  <a:lnTo>
                    <a:pt x="52" y="29"/>
                  </a:lnTo>
                  <a:lnTo>
                    <a:pt x="50" y="34"/>
                  </a:lnTo>
                  <a:lnTo>
                    <a:pt x="46" y="37"/>
                  </a:lnTo>
                  <a:lnTo>
                    <a:pt x="40" y="40"/>
                  </a:lnTo>
                  <a:lnTo>
                    <a:pt x="34" y="40"/>
                  </a:lnTo>
                  <a:lnTo>
                    <a:pt x="28" y="41"/>
                  </a:lnTo>
                  <a:lnTo>
                    <a:pt x="14" y="40"/>
                  </a:lnTo>
                  <a:lnTo>
                    <a:pt x="4" y="37"/>
                  </a:lnTo>
                  <a:lnTo>
                    <a:pt x="2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10" y="15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40"/>
            <p:cNvSpPr>
              <a:spLocks/>
            </p:cNvSpPr>
            <p:nvPr/>
          </p:nvSpPr>
          <p:spPr bwMode="auto">
            <a:xfrm>
              <a:off x="3245" y="2956"/>
              <a:ext cx="54" cy="40"/>
            </a:xfrm>
            <a:custGeom>
              <a:avLst/>
              <a:gdLst>
                <a:gd name="T0" fmla="*/ 44 w 54"/>
                <a:gd name="T1" fmla="*/ 2 h 40"/>
                <a:gd name="T2" fmla="*/ 44 w 54"/>
                <a:gd name="T3" fmla="*/ 2 h 40"/>
                <a:gd name="T4" fmla="*/ 50 w 54"/>
                <a:gd name="T5" fmla="*/ 9 h 40"/>
                <a:gd name="T6" fmla="*/ 54 w 54"/>
                <a:gd name="T7" fmla="*/ 18 h 40"/>
                <a:gd name="T8" fmla="*/ 54 w 54"/>
                <a:gd name="T9" fmla="*/ 24 h 40"/>
                <a:gd name="T10" fmla="*/ 54 w 54"/>
                <a:gd name="T11" fmla="*/ 28 h 40"/>
                <a:gd name="T12" fmla="*/ 52 w 54"/>
                <a:gd name="T13" fmla="*/ 32 h 40"/>
                <a:gd name="T14" fmla="*/ 48 w 54"/>
                <a:gd name="T15" fmla="*/ 37 h 40"/>
                <a:gd name="T16" fmla="*/ 48 w 54"/>
                <a:gd name="T17" fmla="*/ 37 h 40"/>
                <a:gd name="T18" fmla="*/ 44 w 54"/>
                <a:gd name="T19" fmla="*/ 38 h 40"/>
                <a:gd name="T20" fmla="*/ 38 w 54"/>
                <a:gd name="T21" fmla="*/ 40 h 40"/>
                <a:gd name="T22" fmla="*/ 32 w 54"/>
                <a:gd name="T23" fmla="*/ 40 h 40"/>
                <a:gd name="T24" fmla="*/ 24 w 54"/>
                <a:gd name="T25" fmla="*/ 40 h 40"/>
                <a:gd name="T26" fmla="*/ 12 w 54"/>
                <a:gd name="T27" fmla="*/ 37 h 40"/>
                <a:gd name="T28" fmla="*/ 2 w 54"/>
                <a:gd name="T29" fmla="*/ 32 h 40"/>
                <a:gd name="T30" fmla="*/ 2 w 54"/>
                <a:gd name="T31" fmla="*/ 32 h 40"/>
                <a:gd name="T32" fmla="*/ 0 w 54"/>
                <a:gd name="T33" fmla="*/ 29 h 40"/>
                <a:gd name="T34" fmla="*/ 0 w 54"/>
                <a:gd name="T35" fmla="*/ 28 h 40"/>
                <a:gd name="T36" fmla="*/ 2 w 54"/>
                <a:gd name="T37" fmla="*/ 24 h 40"/>
                <a:gd name="T38" fmla="*/ 8 w 54"/>
                <a:gd name="T39" fmla="*/ 18 h 40"/>
                <a:gd name="T40" fmla="*/ 14 w 54"/>
                <a:gd name="T41" fmla="*/ 12 h 40"/>
                <a:gd name="T42" fmla="*/ 14 w 54"/>
                <a:gd name="T43" fmla="*/ 12 h 40"/>
                <a:gd name="T44" fmla="*/ 22 w 54"/>
                <a:gd name="T45" fmla="*/ 6 h 40"/>
                <a:gd name="T46" fmla="*/ 30 w 54"/>
                <a:gd name="T47" fmla="*/ 2 h 40"/>
                <a:gd name="T48" fmla="*/ 38 w 54"/>
                <a:gd name="T49" fmla="*/ 0 h 40"/>
                <a:gd name="T50" fmla="*/ 40 w 54"/>
                <a:gd name="T51" fmla="*/ 0 h 40"/>
                <a:gd name="T52" fmla="*/ 44 w 54"/>
                <a:gd name="T53" fmla="*/ 2 h 40"/>
                <a:gd name="T54" fmla="*/ 44 w 54"/>
                <a:gd name="T55" fmla="*/ 2 h 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0"/>
                <a:gd name="T86" fmla="*/ 54 w 54"/>
                <a:gd name="T87" fmla="*/ 40 h 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0">
                  <a:moveTo>
                    <a:pt x="44" y="2"/>
                  </a:moveTo>
                  <a:lnTo>
                    <a:pt x="44" y="2"/>
                  </a:lnTo>
                  <a:lnTo>
                    <a:pt x="50" y="9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54" y="28"/>
                  </a:lnTo>
                  <a:lnTo>
                    <a:pt x="52" y="32"/>
                  </a:lnTo>
                  <a:lnTo>
                    <a:pt x="48" y="37"/>
                  </a:lnTo>
                  <a:lnTo>
                    <a:pt x="44" y="38"/>
                  </a:lnTo>
                  <a:lnTo>
                    <a:pt x="3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2" y="3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1"/>
            <p:cNvSpPr>
              <a:spLocks/>
            </p:cNvSpPr>
            <p:nvPr/>
          </p:nvSpPr>
          <p:spPr bwMode="auto">
            <a:xfrm>
              <a:off x="3297" y="2927"/>
              <a:ext cx="47" cy="42"/>
            </a:xfrm>
            <a:custGeom>
              <a:avLst/>
              <a:gdLst>
                <a:gd name="T0" fmla="*/ 12 w 47"/>
                <a:gd name="T1" fmla="*/ 0 h 42"/>
                <a:gd name="T2" fmla="*/ 12 w 47"/>
                <a:gd name="T3" fmla="*/ 0 h 42"/>
                <a:gd name="T4" fmla="*/ 22 w 47"/>
                <a:gd name="T5" fmla="*/ 1 h 42"/>
                <a:gd name="T6" fmla="*/ 33 w 47"/>
                <a:gd name="T7" fmla="*/ 7 h 42"/>
                <a:gd name="T8" fmla="*/ 39 w 47"/>
                <a:gd name="T9" fmla="*/ 10 h 42"/>
                <a:gd name="T10" fmla="*/ 43 w 47"/>
                <a:gd name="T11" fmla="*/ 14 h 42"/>
                <a:gd name="T12" fmla="*/ 47 w 47"/>
                <a:gd name="T13" fmla="*/ 17 h 42"/>
                <a:gd name="T14" fmla="*/ 47 w 47"/>
                <a:gd name="T15" fmla="*/ 22 h 42"/>
                <a:gd name="T16" fmla="*/ 47 w 47"/>
                <a:gd name="T17" fmla="*/ 22 h 42"/>
                <a:gd name="T18" fmla="*/ 47 w 47"/>
                <a:gd name="T19" fmla="*/ 26 h 42"/>
                <a:gd name="T20" fmla="*/ 43 w 47"/>
                <a:gd name="T21" fmla="*/ 31 h 42"/>
                <a:gd name="T22" fmla="*/ 39 w 47"/>
                <a:gd name="T23" fmla="*/ 34 h 42"/>
                <a:gd name="T24" fmla="*/ 33 w 47"/>
                <a:gd name="T25" fmla="*/ 36 h 42"/>
                <a:gd name="T26" fmla="*/ 22 w 47"/>
                <a:gd name="T27" fmla="*/ 41 h 42"/>
                <a:gd name="T28" fmla="*/ 12 w 47"/>
                <a:gd name="T29" fmla="*/ 42 h 42"/>
                <a:gd name="T30" fmla="*/ 12 w 47"/>
                <a:gd name="T31" fmla="*/ 42 h 42"/>
                <a:gd name="T32" fmla="*/ 8 w 47"/>
                <a:gd name="T33" fmla="*/ 42 h 42"/>
                <a:gd name="T34" fmla="*/ 4 w 47"/>
                <a:gd name="T35" fmla="*/ 41 h 42"/>
                <a:gd name="T36" fmla="*/ 2 w 47"/>
                <a:gd name="T37" fmla="*/ 36 h 42"/>
                <a:gd name="T38" fmla="*/ 0 w 47"/>
                <a:gd name="T39" fmla="*/ 31 h 42"/>
                <a:gd name="T40" fmla="*/ 0 w 47"/>
                <a:gd name="T41" fmla="*/ 22 h 42"/>
                <a:gd name="T42" fmla="*/ 0 w 47"/>
                <a:gd name="T43" fmla="*/ 22 h 42"/>
                <a:gd name="T44" fmla="*/ 0 w 47"/>
                <a:gd name="T45" fmla="*/ 14 h 42"/>
                <a:gd name="T46" fmla="*/ 2 w 47"/>
                <a:gd name="T47" fmla="*/ 7 h 42"/>
                <a:gd name="T48" fmla="*/ 6 w 47"/>
                <a:gd name="T49" fmla="*/ 1 h 42"/>
                <a:gd name="T50" fmla="*/ 8 w 47"/>
                <a:gd name="T51" fmla="*/ 0 h 42"/>
                <a:gd name="T52" fmla="*/ 12 w 47"/>
                <a:gd name="T53" fmla="*/ 0 h 42"/>
                <a:gd name="T54" fmla="*/ 12 w 47"/>
                <a:gd name="T55" fmla="*/ 0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42"/>
                <a:gd name="T86" fmla="*/ 47 w 47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42">
                  <a:moveTo>
                    <a:pt x="12" y="0"/>
                  </a:moveTo>
                  <a:lnTo>
                    <a:pt x="12" y="0"/>
                  </a:lnTo>
                  <a:lnTo>
                    <a:pt x="22" y="1"/>
                  </a:lnTo>
                  <a:lnTo>
                    <a:pt x="33" y="7"/>
                  </a:lnTo>
                  <a:lnTo>
                    <a:pt x="39" y="10"/>
                  </a:lnTo>
                  <a:lnTo>
                    <a:pt x="43" y="14"/>
                  </a:lnTo>
                  <a:lnTo>
                    <a:pt x="47" y="17"/>
                  </a:lnTo>
                  <a:lnTo>
                    <a:pt x="47" y="22"/>
                  </a:lnTo>
                  <a:lnTo>
                    <a:pt x="47" y="26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3" y="36"/>
                  </a:lnTo>
                  <a:lnTo>
                    <a:pt x="22" y="41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4" y="41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7"/>
                  </a:lnTo>
                  <a:lnTo>
                    <a:pt x="6" y="1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>
              <a:off x="3251" y="2924"/>
              <a:ext cx="44" cy="28"/>
            </a:xfrm>
            <a:custGeom>
              <a:avLst/>
              <a:gdLst>
                <a:gd name="T0" fmla="*/ 0 w 44"/>
                <a:gd name="T1" fmla="*/ 16 h 28"/>
                <a:gd name="T2" fmla="*/ 0 w 44"/>
                <a:gd name="T3" fmla="*/ 16 h 28"/>
                <a:gd name="T4" fmla="*/ 4 w 44"/>
                <a:gd name="T5" fmla="*/ 10 h 28"/>
                <a:gd name="T6" fmla="*/ 12 w 44"/>
                <a:gd name="T7" fmla="*/ 4 h 28"/>
                <a:gd name="T8" fmla="*/ 20 w 44"/>
                <a:gd name="T9" fmla="*/ 1 h 28"/>
                <a:gd name="T10" fmla="*/ 26 w 44"/>
                <a:gd name="T11" fmla="*/ 0 h 28"/>
                <a:gd name="T12" fmla="*/ 30 w 44"/>
                <a:gd name="T13" fmla="*/ 0 h 28"/>
                <a:gd name="T14" fmla="*/ 30 w 44"/>
                <a:gd name="T15" fmla="*/ 0 h 28"/>
                <a:gd name="T16" fmla="*/ 34 w 44"/>
                <a:gd name="T17" fmla="*/ 1 h 28"/>
                <a:gd name="T18" fmla="*/ 38 w 44"/>
                <a:gd name="T19" fmla="*/ 4 h 28"/>
                <a:gd name="T20" fmla="*/ 42 w 44"/>
                <a:gd name="T21" fmla="*/ 12 h 28"/>
                <a:gd name="T22" fmla="*/ 44 w 44"/>
                <a:gd name="T23" fmla="*/ 19 h 28"/>
                <a:gd name="T24" fmla="*/ 42 w 44"/>
                <a:gd name="T25" fmla="*/ 25 h 28"/>
                <a:gd name="T26" fmla="*/ 42 w 44"/>
                <a:gd name="T27" fmla="*/ 25 h 28"/>
                <a:gd name="T28" fmla="*/ 40 w 44"/>
                <a:gd name="T29" fmla="*/ 28 h 28"/>
                <a:gd name="T30" fmla="*/ 34 w 44"/>
                <a:gd name="T31" fmla="*/ 28 h 28"/>
                <a:gd name="T32" fmla="*/ 20 w 44"/>
                <a:gd name="T33" fmla="*/ 26 h 28"/>
                <a:gd name="T34" fmla="*/ 20 w 44"/>
                <a:gd name="T35" fmla="*/ 26 h 28"/>
                <a:gd name="T36" fmla="*/ 4 w 44"/>
                <a:gd name="T37" fmla="*/ 22 h 28"/>
                <a:gd name="T38" fmla="*/ 0 w 44"/>
                <a:gd name="T39" fmla="*/ 19 h 28"/>
                <a:gd name="T40" fmla="*/ 0 w 44"/>
                <a:gd name="T41" fmla="*/ 16 h 28"/>
                <a:gd name="T42" fmla="*/ 0 w 44"/>
                <a:gd name="T43" fmla="*/ 16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28"/>
                <a:gd name="T68" fmla="*/ 44 w 44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28">
                  <a:moveTo>
                    <a:pt x="0" y="16"/>
                  </a:moveTo>
                  <a:lnTo>
                    <a:pt x="0" y="16"/>
                  </a:lnTo>
                  <a:lnTo>
                    <a:pt x="4" y="10"/>
                  </a:lnTo>
                  <a:lnTo>
                    <a:pt x="12" y="4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8" y="4"/>
                  </a:lnTo>
                  <a:lnTo>
                    <a:pt x="42" y="12"/>
                  </a:lnTo>
                  <a:lnTo>
                    <a:pt x="44" y="19"/>
                  </a:lnTo>
                  <a:lnTo>
                    <a:pt x="42" y="25"/>
                  </a:lnTo>
                  <a:lnTo>
                    <a:pt x="40" y="28"/>
                  </a:lnTo>
                  <a:lnTo>
                    <a:pt x="34" y="28"/>
                  </a:lnTo>
                  <a:lnTo>
                    <a:pt x="20" y="26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>
              <a:off x="3301" y="2969"/>
              <a:ext cx="45" cy="28"/>
            </a:xfrm>
            <a:custGeom>
              <a:avLst/>
              <a:gdLst>
                <a:gd name="T0" fmla="*/ 45 w 45"/>
                <a:gd name="T1" fmla="*/ 6 h 28"/>
                <a:gd name="T2" fmla="*/ 45 w 45"/>
                <a:gd name="T3" fmla="*/ 6 h 28"/>
                <a:gd name="T4" fmla="*/ 43 w 45"/>
                <a:gd name="T5" fmla="*/ 12 h 28"/>
                <a:gd name="T6" fmla="*/ 37 w 45"/>
                <a:gd name="T7" fmla="*/ 19 h 28"/>
                <a:gd name="T8" fmla="*/ 29 w 45"/>
                <a:gd name="T9" fmla="*/ 25 h 28"/>
                <a:gd name="T10" fmla="*/ 25 w 45"/>
                <a:gd name="T11" fmla="*/ 27 h 28"/>
                <a:gd name="T12" fmla="*/ 21 w 45"/>
                <a:gd name="T13" fmla="*/ 28 h 28"/>
                <a:gd name="T14" fmla="*/ 21 w 45"/>
                <a:gd name="T15" fmla="*/ 28 h 28"/>
                <a:gd name="T16" fmla="*/ 16 w 45"/>
                <a:gd name="T17" fmla="*/ 27 h 28"/>
                <a:gd name="T18" fmla="*/ 12 w 45"/>
                <a:gd name="T19" fmla="*/ 25 h 28"/>
                <a:gd name="T20" fmla="*/ 6 w 45"/>
                <a:gd name="T21" fmla="*/ 19 h 28"/>
                <a:gd name="T22" fmla="*/ 0 w 45"/>
                <a:gd name="T23" fmla="*/ 12 h 28"/>
                <a:gd name="T24" fmla="*/ 0 w 45"/>
                <a:gd name="T25" fmla="*/ 6 h 28"/>
                <a:gd name="T26" fmla="*/ 0 w 45"/>
                <a:gd name="T27" fmla="*/ 6 h 28"/>
                <a:gd name="T28" fmla="*/ 0 w 45"/>
                <a:gd name="T29" fmla="*/ 3 h 28"/>
                <a:gd name="T30" fmla="*/ 6 w 45"/>
                <a:gd name="T31" fmla="*/ 2 h 28"/>
                <a:gd name="T32" fmla="*/ 21 w 45"/>
                <a:gd name="T33" fmla="*/ 0 h 28"/>
                <a:gd name="T34" fmla="*/ 21 w 45"/>
                <a:gd name="T35" fmla="*/ 0 h 28"/>
                <a:gd name="T36" fmla="*/ 37 w 45"/>
                <a:gd name="T37" fmla="*/ 0 h 28"/>
                <a:gd name="T38" fmla="*/ 43 w 45"/>
                <a:gd name="T39" fmla="*/ 3 h 28"/>
                <a:gd name="T40" fmla="*/ 43 w 45"/>
                <a:gd name="T41" fmla="*/ 5 h 28"/>
                <a:gd name="T42" fmla="*/ 45 w 45"/>
                <a:gd name="T43" fmla="*/ 6 h 28"/>
                <a:gd name="T44" fmla="*/ 45 w 45"/>
                <a:gd name="T45" fmla="*/ 6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"/>
                <a:gd name="T70" fmla="*/ 0 h 28"/>
                <a:gd name="T71" fmla="*/ 45 w 45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" h="28">
                  <a:moveTo>
                    <a:pt x="45" y="6"/>
                  </a:moveTo>
                  <a:lnTo>
                    <a:pt x="45" y="6"/>
                  </a:lnTo>
                  <a:lnTo>
                    <a:pt x="43" y="12"/>
                  </a:lnTo>
                  <a:lnTo>
                    <a:pt x="37" y="19"/>
                  </a:lnTo>
                  <a:lnTo>
                    <a:pt x="29" y="25"/>
                  </a:lnTo>
                  <a:lnTo>
                    <a:pt x="25" y="27"/>
                  </a:lnTo>
                  <a:lnTo>
                    <a:pt x="21" y="28"/>
                  </a:lnTo>
                  <a:lnTo>
                    <a:pt x="16" y="27"/>
                  </a:lnTo>
                  <a:lnTo>
                    <a:pt x="12" y="25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6" y="2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5" y="6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44"/>
            <p:cNvSpPr>
              <a:spLocks/>
            </p:cNvSpPr>
            <p:nvPr/>
          </p:nvSpPr>
          <p:spPr bwMode="auto">
            <a:xfrm>
              <a:off x="3571" y="3081"/>
              <a:ext cx="54" cy="41"/>
            </a:xfrm>
            <a:custGeom>
              <a:avLst/>
              <a:gdLst>
                <a:gd name="T0" fmla="*/ 40 w 54"/>
                <a:gd name="T1" fmla="*/ 1 h 41"/>
                <a:gd name="T2" fmla="*/ 40 w 54"/>
                <a:gd name="T3" fmla="*/ 1 h 41"/>
                <a:gd name="T4" fmla="*/ 46 w 54"/>
                <a:gd name="T5" fmla="*/ 7 h 41"/>
                <a:gd name="T6" fmla="*/ 52 w 54"/>
                <a:gd name="T7" fmla="*/ 16 h 41"/>
                <a:gd name="T8" fmla="*/ 54 w 54"/>
                <a:gd name="T9" fmla="*/ 22 h 41"/>
                <a:gd name="T10" fmla="*/ 54 w 54"/>
                <a:gd name="T11" fmla="*/ 26 h 41"/>
                <a:gd name="T12" fmla="*/ 54 w 54"/>
                <a:gd name="T13" fmla="*/ 31 h 41"/>
                <a:gd name="T14" fmla="*/ 52 w 54"/>
                <a:gd name="T15" fmla="*/ 35 h 41"/>
                <a:gd name="T16" fmla="*/ 52 w 54"/>
                <a:gd name="T17" fmla="*/ 35 h 41"/>
                <a:gd name="T18" fmla="*/ 46 w 54"/>
                <a:gd name="T19" fmla="*/ 38 h 41"/>
                <a:gd name="T20" fmla="*/ 42 w 54"/>
                <a:gd name="T21" fmla="*/ 40 h 41"/>
                <a:gd name="T22" fmla="*/ 34 w 54"/>
                <a:gd name="T23" fmla="*/ 41 h 41"/>
                <a:gd name="T24" fmla="*/ 28 w 54"/>
                <a:gd name="T25" fmla="*/ 41 h 41"/>
                <a:gd name="T26" fmla="*/ 14 w 54"/>
                <a:gd name="T27" fmla="*/ 38 h 41"/>
                <a:gd name="T28" fmla="*/ 4 w 54"/>
                <a:gd name="T29" fmla="*/ 35 h 41"/>
                <a:gd name="T30" fmla="*/ 4 w 54"/>
                <a:gd name="T31" fmla="*/ 35 h 41"/>
                <a:gd name="T32" fmla="*/ 2 w 54"/>
                <a:gd name="T33" fmla="*/ 34 h 41"/>
                <a:gd name="T34" fmla="*/ 0 w 54"/>
                <a:gd name="T35" fmla="*/ 31 h 41"/>
                <a:gd name="T36" fmla="*/ 2 w 54"/>
                <a:gd name="T37" fmla="*/ 26 h 41"/>
                <a:gd name="T38" fmla="*/ 6 w 54"/>
                <a:gd name="T39" fmla="*/ 20 h 41"/>
                <a:gd name="T40" fmla="*/ 14 w 54"/>
                <a:gd name="T41" fmla="*/ 15 h 41"/>
                <a:gd name="T42" fmla="*/ 14 w 54"/>
                <a:gd name="T43" fmla="*/ 15 h 41"/>
                <a:gd name="T44" fmla="*/ 20 w 54"/>
                <a:gd name="T45" fmla="*/ 7 h 41"/>
                <a:gd name="T46" fmla="*/ 26 w 54"/>
                <a:gd name="T47" fmla="*/ 3 h 41"/>
                <a:gd name="T48" fmla="*/ 32 w 54"/>
                <a:gd name="T49" fmla="*/ 0 h 41"/>
                <a:gd name="T50" fmla="*/ 36 w 54"/>
                <a:gd name="T51" fmla="*/ 0 h 41"/>
                <a:gd name="T52" fmla="*/ 40 w 54"/>
                <a:gd name="T53" fmla="*/ 1 h 41"/>
                <a:gd name="T54" fmla="*/ 40 w 54"/>
                <a:gd name="T55" fmla="*/ 1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1"/>
                <a:gd name="T86" fmla="*/ 54 w 54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1">
                  <a:moveTo>
                    <a:pt x="40" y="1"/>
                  </a:moveTo>
                  <a:lnTo>
                    <a:pt x="40" y="1"/>
                  </a:lnTo>
                  <a:lnTo>
                    <a:pt x="46" y="7"/>
                  </a:lnTo>
                  <a:lnTo>
                    <a:pt x="52" y="16"/>
                  </a:lnTo>
                  <a:lnTo>
                    <a:pt x="54" y="22"/>
                  </a:lnTo>
                  <a:lnTo>
                    <a:pt x="54" y="26"/>
                  </a:lnTo>
                  <a:lnTo>
                    <a:pt x="54" y="31"/>
                  </a:lnTo>
                  <a:lnTo>
                    <a:pt x="52" y="35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4" y="41"/>
                  </a:lnTo>
                  <a:lnTo>
                    <a:pt x="28" y="41"/>
                  </a:lnTo>
                  <a:lnTo>
                    <a:pt x="14" y="38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6" y="20"/>
                  </a:lnTo>
                  <a:lnTo>
                    <a:pt x="14" y="15"/>
                  </a:lnTo>
                  <a:lnTo>
                    <a:pt x="20" y="7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45"/>
            <p:cNvSpPr>
              <a:spLocks/>
            </p:cNvSpPr>
            <p:nvPr/>
          </p:nvSpPr>
          <p:spPr bwMode="auto">
            <a:xfrm>
              <a:off x="3617" y="3050"/>
              <a:ext cx="47" cy="43"/>
            </a:xfrm>
            <a:custGeom>
              <a:avLst/>
              <a:gdLst>
                <a:gd name="T0" fmla="*/ 8 w 47"/>
                <a:gd name="T1" fmla="*/ 0 h 43"/>
                <a:gd name="T2" fmla="*/ 8 w 47"/>
                <a:gd name="T3" fmla="*/ 0 h 43"/>
                <a:gd name="T4" fmla="*/ 18 w 47"/>
                <a:gd name="T5" fmla="*/ 0 h 43"/>
                <a:gd name="T6" fmla="*/ 31 w 47"/>
                <a:gd name="T7" fmla="*/ 4 h 43"/>
                <a:gd name="T8" fmla="*/ 37 w 47"/>
                <a:gd name="T9" fmla="*/ 7 h 43"/>
                <a:gd name="T10" fmla="*/ 41 w 47"/>
                <a:gd name="T11" fmla="*/ 10 h 43"/>
                <a:gd name="T12" fmla="*/ 45 w 47"/>
                <a:gd name="T13" fmla="*/ 13 h 43"/>
                <a:gd name="T14" fmla="*/ 47 w 47"/>
                <a:gd name="T15" fmla="*/ 18 h 43"/>
                <a:gd name="T16" fmla="*/ 47 w 47"/>
                <a:gd name="T17" fmla="*/ 18 h 43"/>
                <a:gd name="T18" fmla="*/ 47 w 47"/>
                <a:gd name="T19" fmla="*/ 22 h 43"/>
                <a:gd name="T20" fmla="*/ 45 w 47"/>
                <a:gd name="T21" fmla="*/ 27 h 43"/>
                <a:gd name="T22" fmla="*/ 41 w 47"/>
                <a:gd name="T23" fmla="*/ 31 h 43"/>
                <a:gd name="T24" fmla="*/ 35 w 47"/>
                <a:gd name="T25" fmla="*/ 34 h 43"/>
                <a:gd name="T26" fmla="*/ 25 w 47"/>
                <a:gd name="T27" fmla="*/ 40 h 43"/>
                <a:gd name="T28" fmla="*/ 16 w 47"/>
                <a:gd name="T29" fmla="*/ 43 h 43"/>
                <a:gd name="T30" fmla="*/ 16 w 47"/>
                <a:gd name="T31" fmla="*/ 43 h 43"/>
                <a:gd name="T32" fmla="*/ 12 w 47"/>
                <a:gd name="T33" fmla="*/ 43 h 43"/>
                <a:gd name="T34" fmla="*/ 8 w 47"/>
                <a:gd name="T35" fmla="*/ 41 h 43"/>
                <a:gd name="T36" fmla="*/ 4 w 47"/>
                <a:gd name="T37" fmla="*/ 37 h 43"/>
                <a:gd name="T38" fmla="*/ 2 w 47"/>
                <a:gd name="T39" fmla="*/ 31 h 43"/>
                <a:gd name="T40" fmla="*/ 2 w 47"/>
                <a:gd name="T41" fmla="*/ 22 h 43"/>
                <a:gd name="T42" fmla="*/ 2 w 47"/>
                <a:gd name="T43" fmla="*/ 22 h 43"/>
                <a:gd name="T44" fmla="*/ 0 w 47"/>
                <a:gd name="T45" fmla="*/ 15 h 43"/>
                <a:gd name="T46" fmla="*/ 0 w 47"/>
                <a:gd name="T47" fmla="*/ 7 h 43"/>
                <a:gd name="T48" fmla="*/ 2 w 47"/>
                <a:gd name="T49" fmla="*/ 2 h 43"/>
                <a:gd name="T50" fmla="*/ 4 w 47"/>
                <a:gd name="T51" fmla="*/ 0 h 43"/>
                <a:gd name="T52" fmla="*/ 8 w 47"/>
                <a:gd name="T53" fmla="*/ 0 h 43"/>
                <a:gd name="T54" fmla="*/ 8 w 47"/>
                <a:gd name="T55" fmla="*/ 0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43"/>
                <a:gd name="T86" fmla="*/ 47 w 47"/>
                <a:gd name="T87" fmla="*/ 43 h 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43">
                  <a:moveTo>
                    <a:pt x="8" y="0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31" y="4"/>
                  </a:lnTo>
                  <a:lnTo>
                    <a:pt x="37" y="7"/>
                  </a:lnTo>
                  <a:lnTo>
                    <a:pt x="41" y="10"/>
                  </a:lnTo>
                  <a:lnTo>
                    <a:pt x="45" y="13"/>
                  </a:lnTo>
                  <a:lnTo>
                    <a:pt x="47" y="18"/>
                  </a:lnTo>
                  <a:lnTo>
                    <a:pt x="47" y="22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35" y="34"/>
                  </a:lnTo>
                  <a:lnTo>
                    <a:pt x="25" y="40"/>
                  </a:lnTo>
                  <a:lnTo>
                    <a:pt x="16" y="43"/>
                  </a:lnTo>
                  <a:lnTo>
                    <a:pt x="12" y="43"/>
                  </a:lnTo>
                  <a:lnTo>
                    <a:pt x="8" y="41"/>
                  </a:lnTo>
                  <a:lnTo>
                    <a:pt x="4" y="37"/>
                  </a:lnTo>
                  <a:lnTo>
                    <a:pt x="2" y="31"/>
                  </a:lnTo>
                  <a:lnTo>
                    <a:pt x="2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46"/>
            <p:cNvSpPr>
              <a:spLocks/>
            </p:cNvSpPr>
            <p:nvPr/>
          </p:nvSpPr>
          <p:spPr bwMode="auto">
            <a:xfrm>
              <a:off x="3569" y="3050"/>
              <a:ext cx="44" cy="27"/>
            </a:xfrm>
            <a:custGeom>
              <a:avLst/>
              <a:gdLst>
                <a:gd name="T0" fmla="*/ 0 w 44"/>
                <a:gd name="T1" fmla="*/ 18 h 27"/>
                <a:gd name="T2" fmla="*/ 0 w 44"/>
                <a:gd name="T3" fmla="*/ 18 h 27"/>
                <a:gd name="T4" fmla="*/ 4 w 44"/>
                <a:gd name="T5" fmla="*/ 12 h 27"/>
                <a:gd name="T6" fmla="*/ 10 w 44"/>
                <a:gd name="T7" fmla="*/ 6 h 27"/>
                <a:gd name="T8" fmla="*/ 18 w 44"/>
                <a:gd name="T9" fmla="*/ 2 h 27"/>
                <a:gd name="T10" fmla="*/ 24 w 44"/>
                <a:gd name="T11" fmla="*/ 0 h 27"/>
                <a:gd name="T12" fmla="*/ 28 w 44"/>
                <a:gd name="T13" fmla="*/ 0 h 27"/>
                <a:gd name="T14" fmla="*/ 28 w 44"/>
                <a:gd name="T15" fmla="*/ 0 h 27"/>
                <a:gd name="T16" fmla="*/ 32 w 44"/>
                <a:gd name="T17" fmla="*/ 2 h 27"/>
                <a:gd name="T18" fmla="*/ 36 w 44"/>
                <a:gd name="T19" fmla="*/ 3 h 27"/>
                <a:gd name="T20" fmla="*/ 42 w 44"/>
                <a:gd name="T21" fmla="*/ 9 h 27"/>
                <a:gd name="T22" fmla="*/ 44 w 44"/>
                <a:gd name="T23" fmla="*/ 16 h 27"/>
                <a:gd name="T24" fmla="*/ 44 w 44"/>
                <a:gd name="T25" fmla="*/ 22 h 27"/>
                <a:gd name="T26" fmla="*/ 44 w 44"/>
                <a:gd name="T27" fmla="*/ 22 h 27"/>
                <a:gd name="T28" fmla="*/ 42 w 44"/>
                <a:gd name="T29" fmla="*/ 27 h 27"/>
                <a:gd name="T30" fmla="*/ 38 w 44"/>
                <a:gd name="T31" fmla="*/ 27 h 27"/>
                <a:gd name="T32" fmla="*/ 22 w 44"/>
                <a:gd name="T33" fmla="*/ 27 h 27"/>
                <a:gd name="T34" fmla="*/ 22 w 44"/>
                <a:gd name="T35" fmla="*/ 27 h 27"/>
                <a:gd name="T36" fmla="*/ 6 w 44"/>
                <a:gd name="T37" fmla="*/ 24 h 27"/>
                <a:gd name="T38" fmla="*/ 2 w 44"/>
                <a:gd name="T39" fmla="*/ 22 h 27"/>
                <a:gd name="T40" fmla="*/ 0 w 44"/>
                <a:gd name="T41" fmla="*/ 18 h 27"/>
                <a:gd name="T42" fmla="*/ 0 w 44"/>
                <a:gd name="T43" fmla="*/ 18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27"/>
                <a:gd name="T68" fmla="*/ 44 w 44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27">
                  <a:moveTo>
                    <a:pt x="0" y="18"/>
                  </a:moveTo>
                  <a:lnTo>
                    <a:pt x="0" y="18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3"/>
                  </a:lnTo>
                  <a:lnTo>
                    <a:pt x="42" y="9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22" y="27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47"/>
            <p:cNvSpPr>
              <a:spLocks/>
            </p:cNvSpPr>
            <p:nvPr/>
          </p:nvSpPr>
          <p:spPr bwMode="auto">
            <a:xfrm>
              <a:off x="3625" y="3090"/>
              <a:ext cx="45" cy="28"/>
            </a:xfrm>
            <a:custGeom>
              <a:avLst/>
              <a:gdLst>
                <a:gd name="T0" fmla="*/ 45 w 45"/>
                <a:gd name="T1" fmla="*/ 4 h 28"/>
                <a:gd name="T2" fmla="*/ 45 w 45"/>
                <a:gd name="T3" fmla="*/ 4 h 28"/>
                <a:gd name="T4" fmla="*/ 45 w 45"/>
                <a:gd name="T5" fmla="*/ 10 h 28"/>
                <a:gd name="T6" fmla="*/ 41 w 45"/>
                <a:gd name="T7" fmla="*/ 17 h 28"/>
                <a:gd name="T8" fmla="*/ 35 w 45"/>
                <a:gd name="T9" fmla="*/ 25 h 28"/>
                <a:gd name="T10" fmla="*/ 29 w 45"/>
                <a:gd name="T11" fmla="*/ 26 h 28"/>
                <a:gd name="T12" fmla="*/ 25 w 45"/>
                <a:gd name="T13" fmla="*/ 28 h 28"/>
                <a:gd name="T14" fmla="*/ 25 w 45"/>
                <a:gd name="T15" fmla="*/ 28 h 28"/>
                <a:gd name="T16" fmla="*/ 21 w 45"/>
                <a:gd name="T17" fmla="*/ 28 h 28"/>
                <a:gd name="T18" fmla="*/ 17 w 45"/>
                <a:gd name="T19" fmla="*/ 26 h 28"/>
                <a:gd name="T20" fmla="*/ 10 w 45"/>
                <a:gd name="T21" fmla="*/ 20 h 28"/>
                <a:gd name="T22" fmla="*/ 4 w 45"/>
                <a:gd name="T23" fmla="*/ 14 h 28"/>
                <a:gd name="T24" fmla="*/ 0 w 45"/>
                <a:gd name="T25" fmla="*/ 9 h 28"/>
                <a:gd name="T26" fmla="*/ 0 w 45"/>
                <a:gd name="T27" fmla="*/ 9 h 28"/>
                <a:gd name="T28" fmla="*/ 2 w 45"/>
                <a:gd name="T29" fmla="*/ 4 h 28"/>
                <a:gd name="T30" fmla="*/ 6 w 45"/>
                <a:gd name="T31" fmla="*/ 3 h 28"/>
                <a:gd name="T32" fmla="*/ 21 w 45"/>
                <a:gd name="T33" fmla="*/ 0 h 28"/>
                <a:gd name="T34" fmla="*/ 21 w 45"/>
                <a:gd name="T35" fmla="*/ 0 h 28"/>
                <a:gd name="T36" fmla="*/ 37 w 45"/>
                <a:gd name="T37" fmla="*/ 0 h 28"/>
                <a:gd name="T38" fmla="*/ 43 w 45"/>
                <a:gd name="T39" fmla="*/ 0 h 28"/>
                <a:gd name="T40" fmla="*/ 43 w 45"/>
                <a:gd name="T41" fmla="*/ 1 h 28"/>
                <a:gd name="T42" fmla="*/ 45 w 45"/>
                <a:gd name="T43" fmla="*/ 4 h 28"/>
                <a:gd name="T44" fmla="*/ 45 w 45"/>
                <a:gd name="T45" fmla="*/ 4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"/>
                <a:gd name="T70" fmla="*/ 0 h 28"/>
                <a:gd name="T71" fmla="*/ 45 w 45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" h="28">
                  <a:moveTo>
                    <a:pt x="45" y="4"/>
                  </a:moveTo>
                  <a:lnTo>
                    <a:pt x="45" y="4"/>
                  </a:lnTo>
                  <a:lnTo>
                    <a:pt x="45" y="10"/>
                  </a:lnTo>
                  <a:lnTo>
                    <a:pt x="41" y="17"/>
                  </a:lnTo>
                  <a:lnTo>
                    <a:pt x="35" y="25"/>
                  </a:lnTo>
                  <a:lnTo>
                    <a:pt x="29" y="26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5" y="4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48"/>
            <p:cNvSpPr>
              <a:spLocks/>
            </p:cNvSpPr>
            <p:nvPr/>
          </p:nvSpPr>
          <p:spPr bwMode="auto">
            <a:xfrm>
              <a:off x="3212" y="3075"/>
              <a:ext cx="51" cy="41"/>
            </a:xfrm>
            <a:custGeom>
              <a:avLst/>
              <a:gdLst>
                <a:gd name="T0" fmla="*/ 37 w 51"/>
                <a:gd name="T1" fmla="*/ 2 h 41"/>
                <a:gd name="T2" fmla="*/ 37 w 51"/>
                <a:gd name="T3" fmla="*/ 2 h 41"/>
                <a:gd name="T4" fmla="*/ 43 w 51"/>
                <a:gd name="T5" fmla="*/ 7 h 41"/>
                <a:gd name="T6" fmla="*/ 49 w 51"/>
                <a:gd name="T7" fmla="*/ 16 h 41"/>
                <a:gd name="T8" fmla="*/ 51 w 51"/>
                <a:gd name="T9" fmla="*/ 22 h 41"/>
                <a:gd name="T10" fmla="*/ 51 w 51"/>
                <a:gd name="T11" fmla="*/ 26 h 41"/>
                <a:gd name="T12" fmla="*/ 51 w 51"/>
                <a:gd name="T13" fmla="*/ 31 h 41"/>
                <a:gd name="T14" fmla="*/ 49 w 51"/>
                <a:gd name="T15" fmla="*/ 35 h 41"/>
                <a:gd name="T16" fmla="*/ 49 w 51"/>
                <a:gd name="T17" fmla="*/ 35 h 41"/>
                <a:gd name="T18" fmla="*/ 45 w 51"/>
                <a:gd name="T19" fmla="*/ 38 h 41"/>
                <a:gd name="T20" fmla="*/ 39 w 51"/>
                <a:gd name="T21" fmla="*/ 40 h 41"/>
                <a:gd name="T22" fmla="*/ 31 w 51"/>
                <a:gd name="T23" fmla="*/ 41 h 41"/>
                <a:gd name="T24" fmla="*/ 26 w 51"/>
                <a:gd name="T25" fmla="*/ 41 h 41"/>
                <a:gd name="T26" fmla="*/ 12 w 51"/>
                <a:gd name="T27" fmla="*/ 40 h 41"/>
                <a:gd name="T28" fmla="*/ 4 w 51"/>
                <a:gd name="T29" fmla="*/ 35 h 41"/>
                <a:gd name="T30" fmla="*/ 4 w 51"/>
                <a:gd name="T31" fmla="*/ 35 h 41"/>
                <a:gd name="T32" fmla="*/ 0 w 51"/>
                <a:gd name="T33" fmla="*/ 34 h 41"/>
                <a:gd name="T34" fmla="*/ 0 w 51"/>
                <a:gd name="T35" fmla="*/ 32 h 41"/>
                <a:gd name="T36" fmla="*/ 0 w 51"/>
                <a:gd name="T37" fmla="*/ 26 h 41"/>
                <a:gd name="T38" fmla="*/ 4 w 51"/>
                <a:gd name="T39" fmla="*/ 22 h 41"/>
                <a:gd name="T40" fmla="*/ 12 w 51"/>
                <a:gd name="T41" fmla="*/ 15 h 41"/>
                <a:gd name="T42" fmla="*/ 12 w 51"/>
                <a:gd name="T43" fmla="*/ 15 h 41"/>
                <a:gd name="T44" fmla="*/ 18 w 51"/>
                <a:gd name="T45" fmla="*/ 7 h 41"/>
                <a:gd name="T46" fmla="*/ 24 w 51"/>
                <a:gd name="T47" fmla="*/ 3 h 41"/>
                <a:gd name="T48" fmla="*/ 31 w 51"/>
                <a:gd name="T49" fmla="*/ 0 h 41"/>
                <a:gd name="T50" fmla="*/ 33 w 51"/>
                <a:gd name="T51" fmla="*/ 0 h 41"/>
                <a:gd name="T52" fmla="*/ 37 w 51"/>
                <a:gd name="T53" fmla="*/ 2 h 41"/>
                <a:gd name="T54" fmla="*/ 37 w 51"/>
                <a:gd name="T55" fmla="*/ 2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"/>
                <a:gd name="T85" fmla="*/ 0 h 41"/>
                <a:gd name="T86" fmla="*/ 51 w 51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" h="41">
                  <a:moveTo>
                    <a:pt x="37" y="2"/>
                  </a:moveTo>
                  <a:lnTo>
                    <a:pt x="37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1" y="22"/>
                  </a:lnTo>
                  <a:lnTo>
                    <a:pt x="51" y="26"/>
                  </a:lnTo>
                  <a:lnTo>
                    <a:pt x="51" y="31"/>
                  </a:lnTo>
                  <a:lnTo>
                    <a:pt x="49" y="35"/>
                  </a:lnTo>
                  <a:lnTo>
                    <a:pt x="45" y="38"/>
                  </a:lnTo>
                  <a:lnTo>
                    <a:pt x="39" y="40"/>
                  </a:lnTo>
                  <a:lnTo>
                    <a:pt x="31" y="41"/>
                  </a:lnTo>
                  <a:lnTo>
                    <a:pt x="26" y="41"/>
                  </a:lnTo>
                  <a:lnTo>
                    <a:pt x="12" y="40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12" y="15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7" y="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49"/>
            <p:cNvSpPr>
              <a:spLocks/>
            </p:cNvSpPr>
            <p:nvPr/>
          </p:nvSpPr>
          <p:spPr bwMode="auto">
            <a:xfrm>
              <a:off x="3255" y="3044"/>
              <a:ext cx="48" cy="43"/>
            </a:xfrm>
            <a:custGeom>
              <a:avLst/>
              <a:gdLst>
                <a:gd name="T0" fmla="*/ 8 w 48"/>
                <a:gd name="T1" fmla="*/ 0 h 43"/>
                <a:gd name="T2" fmla="*/ 8 w 48"/>
                <a:gd name="T3" fmla="*/ 0 h 43"/>
                <a:gd name="T4" fmla="*/ 18 w 48"/>
                <a:gd name="T5" fmla="*/ 0 h 43"/>
                <a:gd name="T6" fmla="*/ 32 w 48"/>
                <a:gd name="T7" fmla="*/ 5 h 43"/>
                <a:gd name="T8" fmla="*/ 38 w 48"/>
                <a:gd name="T9" fmla="*/ 8 h 43"/>
                <a:gd name="T10" fmla="*/ 42 w 48"/>
                <a:gd name="T11" fmla="*/ 10 h 43"/>
                <a:gd name="T12" fmla="*/ 46 w 48"/>
                <a:gd name="T13" fmla="*/ 15 h 43"/>
                <a:gd name="T14" fmla="*/ 48 w 48"/>
                <a:gd name="T15" fmla="*/ 18 h 43"/>
                <a:gd name="T16" fmla="*/ 48 w 48"/>
                <a:gd name="T17" fmla="*/ 18 h 43"/>
                <a:gd name="T18" fmla="*/ 48 w 48"/>
                <a:gd name="T19" fmla="*/ 22 h 43"/>
                <a:gd name="T20" fmla="*/ 46 w 48"/>
                <a:gd name="T21" fmla="*/ 27 h 43"/>
                <a:gd name="T22" fmla="*/ 42 w 48"/>
                <a:gd name="T23" fmla="*/ 31 h 43"/>
                <a:gd name="T24" fmla="*/ 38 w 48"/>
                <a:gd name="T25" fmla="*/ 34 h 43"/>
                <a:gd name="T26" fmla="*/ 26 w 48"/>
                <a:gd name="T27" fmla="*/ 40 h 43"/>
                <a:gd name="T28" fmla="*/ 16 w 48"/>
                <a:gd name="T29" fmla="*/ 43 h 43"/>
                <a:gd name="T30" fmla="*/ 16 w 48"/>
                <a:gd name="T31" fmla="*/ 43 h 43"/>
                <a:gd name="T32" fmla="*/ 12 w 48"/>
                <a:gd name="T33" fmla="*/ 43 h 43"/>
                <a:gd name="T34" fmla="*/ 8 w 48"/>
                <a:gd name="T35" fmla="*/ 41 h 43"/>
                <a:gd name="T36" fmla="*/ 6 w 48"/>
                <a:gd name="T37" fmla="*/ 38 h 43"/>
                <a:gd name="T38" fmla="*/ 2 w 48"/>
                <a:gd name="T39" fmla="*/ 31 h 43"/>
                <a:gd name="T40" fmla="*/ 2 w 48"/>
                <a:gd name="T41" fmla="*/ 24 h 43"/>
                <a:gd name="T42" fmla="*/ 2 w 48"/>
                <a:gd name="T43" fmla="*/ 24 h 43"/>
                <a:gd name="T44" fmla="*/ 0 w 48"/>
                <a:gd name="T45" fmla="*/ 15 h 43"/>
                <a:gd name="T46" fmla="*/ 0 w 48"/>
                <a:gd name="T47" fmla="*/ 8 h 43"/>
                <a:gd name="T48" fmla="*/ 2 w 48"/>
                <a:gd name="T49" fmla="*/ 3 h 43"/>
                <a:gd name="T50" fmla="*/ 4 w 48"/>
                <a:gd name="T51" fmla="*/ 0 h 43"/>
                <a:gd name="T52" fmla="*/ 8 w 48"/>
                <a:gd name="T53" fmla="*/ 0 h 43"/>
                <a:gd name="T54" fmla="*/ 8 w 48"/>
                <a:gd name="T55" fmla="*/ 0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43"/>
                <a:gd name="T86" fmla="*/ 48 w 48"/>
                <a:gd name="T87" fmla="*/ 43 h 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43">
                  <a:moveTo>
                    <a:pt x="8" y="0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32" y="5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6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6" y="27"/>
                  </a:lnTo>
                  <a:lnTo>
                    <a:pt x="42" y="31"/>
                  </a:lnTo>
                  <a:lnTo>
                    <a:pt x="38" y="34"/>
                  </a:lnTo>
                  <a:lnTo>
                    <a:pt x="26" y="40"/>
                  </a:lnTo>
                  <a:lnTo>
                    <a:pt x="16" y="43"/>
                  </a:lnTo>
                  <a:lnTo>
                    <a:pt x="12" y="43"/>
                  </a:lnTo>
                  <a:lnTo>
                    <a:pt x="8" y="41"/>
                  </a:lnTo>
                  <a:lnTo>
                    <a:pt x="6" y="38"/>
                  </a:lnTo>
                  <a:lnTo>
                    <a:pt x="2" y="31"/>
                  </a:lnTo>
                  <a:lnTo>
                    <a:pt x="2" y="24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0"/>
            <p:cNvSpPr>
              <a:spLocks/>
            </p:cNvSpPr>
            <p:nvPr/>
          </p:nvSpPr>
          <p:spPr bwMode="auto">
            <a:xfrm>
              <a:off x="3210" y="3044"/>
              <a:ext cx="41" cy="28"/>
            </a:xfrm>
            <a:custGeom>
              <a:avLst/>
              <a:gdLst>
                <a:gd name="T0" fmla="*/ 0 w 41"/>
                <a:gd name="T1" fmla="*/ 18 h 28"/>
                <a:gd name="T2" fmla="*/ 0 w 41"/>
                <a:gd name="T3" fmla="*/ 18 h 28"/>
                <a:gd name="T4" fmla="*/ 2 w 41"/>
                <a:gd name="T5" fmla="*/ 12 h 28"/>
                <a:gd name="T6" fmla="*/ 8 w 41"/>
                <a:gd name="T7" fmla="*/ 6 h 28"/>
                <a:gd name="T8" fmla="*/ 16 w 41"/>
                <a:gd name="T9" fmla="*/ 2 h 28"/>
                <a:gd name="T10" fmla="*/ 22 w 41"/>
                <a:gd name="T11" fmla="*/ 0 h 28"/>
                <a:gd name="T12" fmla="*/ 26 w 41"/>
                <a:gd name="T13" fmla="*/ 0 h 28"/>
                <a:gd name="T14" fmla="*/ 26 w 41"/>
                <a:gd name="T15" fmla="*/ 0 h 28"/>
                <a:gd name="T16" fmla="*/ 30 w 41"/>
                <a:gd name="T17" fmla="*/ 2 h 28"/>
                <a:gd name="T18" fmla="*/ 33 w 41"/>
                <a:gd name="T19" fmla="*/ 3 h 28"/>
                <a:gd name="T20" fmla="*/ 39 w 41"/>
                <a:gd name="T21" fmla="*/ 10 h 28"/>
                <a:gd name="T22" fmla="*/ 41 w 41"/>
                <a:gd name="T23" fmla="*/ 16 h 28"/>
                <a:gd name="T24" fmla="*/ 41 w 41"/>
                <a:gd name="T25" fmla="*/ 22 h 28"/>
                <a:gd name="T26" fmla="*/ 41 w 41"/>
                <a:gd name="T27" fmla="*/ 22 h 28"/>
                <a:gd name="T28" fmla="*/ 39 w 41"/>
                <a:gd name="T29" fmla="*/ 27 h 28"/>
                <a:gd name="T30" fmla="*/ 35 w 41"/>
                <a:gd name="T31" fmla="*/ 28 h 28"/>
                <a:gd name="T32" fmla="*/ 20 w 41"/>
                <a:gd name="T33" fmla="*/ 27 h 28"/>
                <a:gd name="T34" fmla="*/ 20 w 41"/>
                <a:gd name="T35" fmla="*/ 27 h 28"/>
                <a:gd name="T36" fmla="*/ 6 w 41"/>
                <a:gd name="T37" fmla="*/ 24 h 28"/>
                <a:gd name="T38" fmla="*/ 0 w 41"/>
                <a:gd name="T39" fmla="*/ 22 h 28"/>
                <a:gd name="T40" fmla="*/ 0 w 41"/>
                <a:gd name="T41" fmla="*/ 18 h 28"/>
                <a:gd name="T42" fmla="*/ 0 w 41"/>
                <a:gd name="T43" fmla="*/ 18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28"/>
                <a:gd name="T68" fmla="*/ 41 w 41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28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3" y="3"/>
                  </a:lnTo>
                  <a:lnTo>
                    <a:pt x="39" y="10"/>
                  </a:lnTo>
                  <a:lnTo>
                    <a:pt x="41" y="16"/>
                  </a:lnTo>
                  <a:lnTo>
                    <a:pt x="41" y="22"/>
                  </a:lnTo>
                  <a:lnTo>
                    <a:pt x="39" y="27"/>
                  </a:lnTo>
                  <a:lnTo>
                    <a:pt x="35" y="28"/>
                  </a:lnTo>
                  <a:lnTo>
                    <a:pt x="20" y="27"/>
                  </a:lnTo>
                  <a:lnTo>
                    <a:pt x="6" y="24"/>
                  </a:lnTo>
                  <a:lnTo>
                    <a:pt x="0" y="22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1"/>
            <p:cNvSpPr>
              <a:spLocks/>
            </p:cNvSpPr>
            <p:nvPr/>
          </p:nvSpPr>
          <p:spPr bwMode="auto">
            <a:xfrm>
              <a:off x="3263" y="3084"/>
              <a:ext cx="46" cy="28"/>
            </a:xfrm>
            <a:custGeom>
              <a:avLst/>
              <a:gdLst>
                <a:gd name="T0" fmla="*/ 46 w 46"/>
                <a:gd name="T1" fmla="*/ 4 h 28"/>
                <a:gd name="T2" fmla="*/ 46 w 46"/>
                <a:gd name="T3" fmla="*/ 4 h 28"/>
                <a:gd name="T4" fmla="*/ 46 w 46"/>
                <a:gd name="T5" fmla="*/ 10 h 28"/>
                <a:gd name="T6" fmla="*/ 42 w 46"/>
                <a:gd name="T7" fmla="*/ 17 h 28"/>
                <a:gd name="T8" fmla="*/ 36 w 46"/>
                <a:gd name="T9" fmla="*/ 25 h 28"/>
                <a:gd name="T10" fmla="*/ 32 w 46"/>
                <a:gd name="T11" fmla="*/ 26 h 28"/>
                <a:gd name="T12" fmla="*/ 26 w 46"/>
                <a:gd name="T13" fmla="*/ 28 h 28"/>
                <a:gd name="T14" fmla="*/ 26 w 46"/>
                <a:gd name="T15" fmla="*/ 28 h 28"/>
                <a:gd name="T16" fmla="*/ 22 w 46"/>
                <a:gd name="T17" fmla="*/ 28 h 28"/>
                <a:gd name="T18" fmla="*/ 18 w 46"/>
                <a:gd name="T19" fmla="*/ 26 h 28"/>
                <a:gd name="T20" fmla="*/ 10 w 46"/>
                <a:gd name="T21" fmla="*/ 22 h 28"/>
                <a:gd name="T22" fmla="*/ 4 w 46"/>
                <a:gd name="T23" fmla="*/ 15 h 28"/>
                <a:gd name="T24" fmla="*/ 0 w 46"/>
                <a:gd name="T25" fmla="*/ 9 h 28"/>
                <a:gd name="T26" fmla="*/ 0 w 46"/>
                <a:gd name="T27" fmla="*/ 9 h 28"/>
                <a:gd name="T28" fmla="*/ 2 w 46"/>
                <a:gd name="T29" fmla="*/ 6 h 28"/>
                <a:gd name="T30" fmla="*/ 6 w 46"/>
                <a:gd name="T31" fmla="*/ 3 h 28"/>
                <a:gd name="T32" fmla="*/ 22 w 46"/>
                <a:gd name="T33" fmla="*/ 1 h 28"/>
                <a:gd name="T34" fmla="*/ 22 w 46"/>
                <a:gd name="T35" fmla="*/ 1 h 28"/>
                <a:gd name="T36" fmla="*/ 38 w 46"/>
                <a:gd name="T37" fmla="*/ 0 h 28"/>
                <a:gd name="T38" fmla="*/ 44 w 46"/>
                <a:gd name="T39" fmla="*/ 1 h 28"/>
                <a:gd name="T40" fmla="*/ 46 w 46"/>
                <a:gd name="T41" fmla="*/ 3 h 28"/>
                <a:gd name="T42" fmla="*/ 46 w 46"/>
                <a:gd name="T43" fmla="*/ 4 h 28"/>
                <a:gd name="T44" fmla="*/ 46 w 46"/>
                <a:gd name="T45" fmla="*/ 4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28"/>
                <a:gd name="T71" fmla="*/ 46 w 46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28">
                  <a:moveTo>
                    <a:pt x="46" y="4"/>
                  </a:moveTo>
                  <a:lnTo>
                    <a:pt x="46" y="4"/>
                  </a:lnTo>
                  <a:lnTo>
                    <a:pt x="46" y="10"/>
                  </a:lnTo>
                  <a:lnTo>
                    <a:pt x="42" y="17"/>
                  </a:lnTo>
                  <a:lnTo>
                    <a:pt x="36" y="25"/>
                  </a:lnTo>
                  <a:lnTo>
                    <a:pt x="32" y="26"/>
                  </a:lnTo>
                  <a:lnTo>
                    <a:pt x="26" y="28"/>
                  </a:lnTo>
                  <a:lnTo>
                    <a:pt x="22" y="28"/>
                  </a:lnTo>
                  <a:lnTo>
                    <a:pt x="18" y="26"/>
                  </a:lnTo>
                  <a:lnTo>
                    <a:pt x="10" y="22"/>
                  </a:lnTo>
                  <a:lnTo>
                    <a:pt x="4" y="15"/>
                  </a:lnTo>
                  <a:lnTo>
                    <a:pt x="0" y="9"/>
                  </a:lnTo>
                  <a:lnTo>
                    <a:pt x="2" y="6"/>
                  </a:lnTo>
                  <a:lnTo>
                    <a:pt x="6" y="3"/>
                  </a:lnTo>
                  <a:lnTo>
                    <a:pt x="22" y="1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46" y="3"/>
                  </a:lnTo>
                  <a:lnTo>
                    <a:pt x="46" y="4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2"/>
            <p:cNvSpPr>
              <a:spLocks/>
            </p:cNvSpPr>
            <p:nvPr/>
          </p:nvSpPr>
          <p:spPr bwMode="auto">
            <a:xfrm>
              <a:off x="3563" y="2991"/>
              <a:ext cx="56" cy="39"/>
            </a:xfrm>
            <a:custGeom>
              <a:avLst/>
              <a:gdLst>
                <a:gd name="T0" fmla="*/ 56 w 56"/>
                <a:gd name="T1" fmla="*/ 22 h 39"/>
                <a:gd name="T2" fmla="*/ 56 w 56"/>
                <a:gd name="T3" fmla="*/ 22 h 39"/>
                <a:gd name="T4" fmla="*/ 48 w 56"/>
                <a:gd name="T5" fmla="*/ 28 h 39"/>
                <a:gd name="T6" fmla="*/ 38 w 56"/>
                <a:gd name="T7" fmla="*/ 34 h 39"/>
                <a:gd name="T8" fmla="*/ 32 w 56"/>
                <a:gd name="T9" fmla="*/ 37 h 39"/>
                <a:gd name="T10" fmla="*/ 24 w 56"/>
                <a:gd name="T11" fmla="*/ 39 h 39"/>
                <a:gd name="T12" fmla="*/ 18 w 56"/>
                <a:gd name="T13" fmla="*/ 39 h 39"/>
                <a:gd name="T14" fmla="*/ 12 w 56"/>
                <a:gd name="T15" fmla="*/ 37 h 39"/>
                <a:gd name="T16" fmla="*/ 12 w 56"/>
                <a:gd name="T17" fmla="*/ 37 h 39"/>
                <a:gd name="T18" fmla="*/ 8 w 56"/>
                <a:gd name="T19" fmla="*/ 34 h 39"/>
                <a:gd name="T20" fmla="*/ 4 w 56"/>
                <a:gd name="T21" fmla="*/ 31 h 39"/>
                <a:gd name="T22" fmla="*/ 2 w 56"/>
                <a:gd name="T23" fmla="*/ 27 h 39"/>
                <a:gd name="T24" fmla="*/ 0 w 56"/>
                <a:gd name="T25" fmla="*/ 22 h 39"/>
                <a:gd name="T26" fmla="*/ 0 w 56"/>
                <a:gd name="T27" fmla="*/ 12 h 39"/>
                <a:gd name="T28" fmla="*/ 2 w 56"/>
                <a:gd name="T29" fmla="*/ 5 h 39"/>
                <a:gd name="T30" fmla="*/ 2 w 56"/>
                <a:gd name="T31" fmla="*/ 5 h 39"/>
                <a:gd name="T32" fmla="*/ 4 w 56"/>
                <a:gd name="T33" fmla="*/ 2 h 39"/>
                <a:gd name="T34" fmla="*/ 8 w 56"/>
                <a:gd name="T35" fmla="*/ 0 h 39"/>
                <a:gd name="T36" fmla="*/ 14 w 56"/>
                <a:gd name="T37" fmla="*/ 0 h 39"/>
                <a:gd name="T38" fmla="*/ 22 w 56"/>
                <a:gd name="T39" fmla="*/ 2 h 39"/>
                <a:gd name="T40" fmla="*/ 32 w 56"/>
                <a:gd name="T41" fmla="*/ 6 h 39"/>
                <a:gd name="T42" fmla="*/ 32 w 56"/>
                <a:gd name="T43" fmla="*/ 6 h 39"/>
                <a:gd name="T44" fmla="*/ 42 w 56"/>
                <a:gd name="T45" fmla="*/ 9 h 39"/>
                <a:gd name="T46" fmla="*/ 52 w 56"/>
                <a:gd name="T47" fmla="*/ 12 h 39"/>
                <a:gd name="T48" fmla="*/ 56 w 56"/>
                <a:gd name="T49" fmla="*/ 17 h 39"/>
                <a:gd name="T50" fmla="*/ 56 w 56"/>
                <a:gd name="T51" fmla="*/ 19 h 39"/>
                <a:gd name="T52" fmla="*/ 56 w 56"/>
                <a:gd name="T53" fmla="*/ 22 h 39"/>
                <a:gd name="T54" fmla="*/ 56 w 56"/>
                <a:gd name="T55" fmla="*/ 22 h 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39"/>
                <a:gd name="T86" fmla="*/ 56 w 56"/>
                <a:gd name="T87" fmla="*/ 39 h 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39">
                  <a:moveTo>
                    <a:pt x="56" y="22"/>
                  </a:moveTo>
                  <a:lnTo>
                    <a:pt x="56" y="22"/>
                  </a:lnTo>
                  <a:lnTo>
                    <a:pt x="48" y="28"/>
                  </a:lnTo>
                  <a:lnTo>
                    <a:pt x="38" y="34"/>
                  </a:lnTo>
                  <a:lnTo>
                    <a:pt x="32" y="37"/>
                  </a:lnTo>
                  <a:lnTo>
                    <a:pt x="24" y="39"/>
                  </a:lnTo>
                  <a:lnTo>
                    <a:pt x="18" y="39"/>
                  </a:lnTo>
                  <a:lnTo>
                    <a:pt x="12" y="37"/>
                  </a:lnTo>
                  <a:lnTo>
                    <a:pt x="8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32" y="6"/>
                  </a:lnTo>
                  <a:lnTo>
                    <a:pt x="42" y="9"/>
                  </a:lnTo>
                  <a:lnTo>
                    <a:pt x="52" y="12"/>
                  </a:lnTo>
                  <a:lnTo>
                    <a:pt x="56" y="17"/>
                  </a:lnTo>
                  <a:lnTo>
                    <a:pt x="56" y="19"/>
                  </a:lnTo>
                  <a:lnTo>
                    <a:pt x="56" y="2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3"/>
            <p:cNvSpPr>
              <a:spLocks/>
            </p:cNvSpPr>
            <p:nvPr/>
          </p:nvSpPr>
          <p:spPr bwMode="auto">
            <a:xfrm>
              <a:off x="3609" y="3012"/>
              <a:ext cx="55" cy="38"/>
            </a:xfrm>
            <a:custGeom>
              <a:avLst/>
              <a:gdLst>
                <a:gd name="T0" fmla="*/ 55 w 55"/>
                <a:gd name="T1" fmla="*/ 4 h 38"/>
                <a:gd name="T2" fmla="*/ 55 w 55"/>
                <a:gd name="T3" fmla="*/ 4 h 38"/>
                <a:gd name="T4" fmla="*/ 55 w 55"/>
                <a:gd name="T5" fmla="*/ 12 h 38"/>
                <a:gd name="T6" fmla="*/ 53 w 55"/>
                <a:gd name="T7" fmla="*/ 22 h 38"/>
                <a:gd name="T8" fmla="*/ 51 w 55"/>
                <a:gd name="T9" fmla="*/ 28 h 38"/>
                <a:gd name="T10" fmla="*/ 47 w 55"/>
                <a:gd name="T11" fmla="*/ 32 h 38"/>
                <a:gd name="T12" fmla="*/ 43 w 55"/>
                <a:gd name="T13" fmla="*/ 35 h 38"/>
                <a:gd name="T14" fmla="*/ 39 w 55"/>
                <a:gd name="T15" fmla="*/ 37 h 38"/>
                <a:gd name="T16" fmla="*/ 39 w 55"/>
                <a:gd name="T17" fmla="*/ 37 h 38"/>
                <a:gd name="T18" fmla="*/ 33 w 55"/>
                <a:gd name="T19" fmla="*/ 38 h 38"/>
                <a:gd name="T20" fmla="*/ 28 w 55"/>
                <a:gd name="T21" fmla="*/ 37 h 38"/>
                <a:gd name="T22" fmla="*/ 22 w 55"/>
                <a:gd name="T23" fmla="*/ 35 h 38"/>
                <a:gd name="T24" fmla="*/ 16 w 55"/>
                <a:gd name="T25" fmla="*/ 32 h 38"/>
                <a:gd name="T26" fmla="*/ 6 w 55"/>
                <a:gd name="T27" fmla="*/ 25 h 38"/>
                <a:gd name="T28" fmla="*/ 0 w 55"/>
                <a:gd name="T29" fmla="*/ 19 h 38"/>
                <a:gd name="T30" fmla="*/ 0 w 55"/>
                <a:gd name="T31" fmla="*/ 19 h 38"/>
                <a:gd name="T32" fmla="*/ 0 w 55"/>
                <a:gd name="T33" fmla="*/ 16 h 38"/>
                <a:gd name="T34" fmla="*/ 0 w 55"/>
                <a:gd name="T35" fmla="*/ 13 h 38"/>
                <a:gd name="T36" fmla="*/ 6 w 55"/>
                <a:gd name="T37" fmla="*/ 10 h 38"/>
                <a:gd name="T38" fmla="*/ 14 w 55"/>
                <a:gd name="T39" fmla="*/ 7 h 38"/>
                <a:gd name="T40" fmla="*/ 24 w 55"/>
                <a:gd name="T41" fmla="*/ 4 h 38"/>
                <a:gd name="T42" fmla="*/ 24 w 55"/>
                <a:gd name="T43" fmla="*/ 4 h 38"/>
                <a:gd name="T44" fmla="*/ 33 w 55"/>
                <a:gd name="T45" fmla="*/ 1 h 38"/>
                <a:gd name="T46" fmla="*/ 43 w 55"/>
                <a:gd name="T47" fmla="*/ 0 h 38"/>
                <a:gd name="T48" fmla="*/ 51 w 55"/>
                <a:gd name="T49" fmla="*/ 0 h 38"/>
                <a:gd name="T50" fmla="*/ 53 w 55"/>
                <a:gd name="T51" fmla="*/ 1 h 38"/>
                <a:gd name="T52" fmla="*/ 55 w 55"/>
                <a:gd name="T53" fmla="*/ 4 h 38"/>
                <a:gd name="T54" fmla="*/ 55 w 55"/>
                <a:gd name="T55" fmla="*/ 4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"/>
                <a:gd name="T85" fmla="*/ 0 h 38"/>
                <a:gd name="T86" fmla="*/ 55 w 55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" h="38">
                  <a:moveTo>
                    <a:pt x="55" y="4"/>
                  </a:moveTo>
                  <a:lnTo>
                    <a:pt x="55" y="4"/>
                  </a:lnTo>
                  <a:lnTo>
                    <a:pt x="55" y="12"/>
                  </a:lnTo>
                  <a:lnTo>
                    <a:pt x="53" y="22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3" y="35"/>
                  </a:lnTo>
                  <a:lnTo>
                    <a:pt x="39" y="37"/>
                  </a:lnTo>
                  <a:lnTo>
                    <a:pt x="33" y="38"/>
                  </a:lnTo>
                  <a:lnTo>
                    <a:pt x="28" y="37"/>
                  </a:lnTo>
                  <a:lnTo>
                    <a:pt x="22" y="35"/>
                  </a:lnTo>
                  <a:lnTo>
                    <a:pt x="16" y="32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14" y="7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4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4"/>
            <p:cNvSpPr>
              <a:spLocks/>
            </p:cNvSpPr>
            <p:nvPr/>
          </p:nvSpPr>
          <p:spPr bwMode="auto">
            <a:xfrm>
              <a:off x="3623" y="2981"/>
              <a:ext cx="35" cy="32"/>
            </a:xfrm>
            <a:custGeom>
              <a:avLst/>
              <a:gdLst>
                <a:gd name="T0" fmla="*/ 6 w 35"/>
                <a:gd name="T1" fmla="*/ 0 h 32"/>
                <a:gd name="T2" fmla="*/ 6 w 35"/>
                <a:gd name="T3" fmla="*/ 0 h 32"/>
                <a:gd name="T4" fmla="*/ 14 w 35"/>
                <a:gd name="T5" fmla="*/ 2 h 32"/>
                <a:gd name="T6" fmla="*/ 23 w 35"/>
                <a:gd name="T7" fmla="*/ 4 h 32"/>
                <a:gd name="T8" fmla="*/ 31 w 35"/>
                <a:gd name="T9" fmla="*/ 9 h 32"/>
                <a:gd name="T10" fmla="*/ 33 w 35"/>
                <a:gd name="T11" fmla="*/ 12 h 32"/>
                <a:gd name="T12" fmla="*/ 35 w 35"/>
                <a:gd name="T13" fmla="*/ 15 h 32"/>
                <a:gd name="T14" fmla="*/ 35 w 35"/>
                <a:gd name="T15" fmla="*/ 15 h 32"/>
                <a:gd name="T16" fmla="*/ 35 w 35"/>
                <a:gd name="T17" fmla="*/ 19 h 32"/>
                <a:gd name="T18" fmla="*/ 31 w 35"/>
                <a:gd name="T19" fmla="*/ 22 h 32"/>
                <a:gd name="T20" fmla="*/ 25 w 35"/>
                <a:gd name="T21" fmla="*/ 27 h 32"/>
                <a:gd name="T22" fmla="*/ 16 w 35"/>
                <a:gd name="T23" fmla="*/ 31 h 32"/>
                <a:gd name="T24" fmla="*/ 10 w 35"/>
                <a:gd name="T25" fmla="*/ 32 h 32"/>
                <a:gd name="T26" fmla="*/ 10 w 35"/>
                <a:gd name="T27" fmla="*/ 32 h 32"/>
                <a:gd name="T28" fmla="*/ 4 w 35"/>
                <a:gd name="T29" fmla="*/ 31 h 32"/>
                <a:gd name="T30" fmla="*/ 2 w 35"/>
                <a:gd name="T31" fmla="*/ 28 h 32"/>
                <a:gd name="T32" fmla="*/ 0 w 35"/>
                <a:gd name="T33" fmla="*/ 18 h 32"/>
                <a:gd name="T34" fmla="*/ 0 w 35"/>
                <a:gd name="T35" fmla="*/ 18 h 32"/>
                <a:gd name="T36" fmla="*/ 0 w 35"/>
                <a:gd name="T37" fmla="*/ 6 h 32"/>
                <a:gd name="T38" fmla="*/ 2 w 35"/>
                <a:gd name="T39" fmla="*/ 2 h 32"/>
                <a:gd name="T40" fmla="*/ 6 w 35"/>
                <a:gd name="T41" fmla="*/ 0 h 32"/>
                <a:gd name="T42" fmla="*/ 6 w 35"/>
                <a:gd name="T43" fmla="*/ 0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32"/>
                <a:gd name="T68" fmla="*/ 35 w 35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32">
                  <a:moveTo>
                    <a:pt x="6" y="0"/>
                  </a:moveTo>
                  <a:lnTo>
                    <a:pt x="6" y="0"/>
                  </a:lnTo>
                  <a:lnTo>
                    <a:pt x="14" y="2"/>
                  </a:lnTo>
                  <a:lnTo>
                    <a:pt x="23" y="4"/>
                  </a:lnTo>
                  <a:lnTo>
                    <a:pt x="31" y="9"/>
                  </a:lnTo>
                  <a:lnTo>
                    <a:pt x="33" y="12"/>
                  </a:lnTo>
                  <a:lnTo>
                    <a:pt x="35" y="15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5" y="27"/>
                  </a:lnTo>
                  <a:lnTo>
                    <a:pt x="16" y="31"/>
                  </a:lnTo>
                  <a:lnTo>
                    <a:pt x="10" y="32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55"/>
            <p:cNvSpPr>
              <a:spLocks/>
            </p:cNvSpPr>
            <p:nvPr/>
          </p:nvSpPr>
          <p:spPr bwMode="auto">
            <a:xfrm>
              <a:off x="3579" y="3027"/>
              <a:ext cx="40" cy="32"/>
            </a:xfrm>
            <a:custGeom>
              <a:avLst/>
              <a:gdLst>
                <a:gd name="T0" fmla="*/ 36 w 40"/>
                <a:gd name="T1" fmla="*/ 32 h 32"/>
                <a:gd name="T2" fmla="*/ 36 w 40"/>
                <a:gd name="T3" fmla="*/ 32 h 32"/>
                <a:gd name="T4" fmla="*/ 28 w 40"/>
                <a:gd name="T5" fmla="*/ 32 h 32"/>
                <a:gd name="T6" fmla="*/ 16 w 40"/>
                <a:gd name="T7" fmla="*/ 32 h 32"/>
                <a:gd name="T8" fmla="*/ 6 w 40"/>
                <a:gd name="T9" fmla="*/ 27 h 32"/>
                <a:gd name="T10" fmla="*/ 4 w 40"/>
                <a:gd name="T11" fmla="*/ 26 h 32"/>
                <a:gd name="T12" fmla="*/ 0 w 40"/>
                <a:gd name="T13" fmla="*/ 23 h 32"/>
                <a:gd name="T14" fmla="*/ 0 w 40"/>
                <a:gd name="T15" fmla="*/ 23 h 32"/>
                <a:gd name="T16" fmla="*/ 0 w 40"/>
                <a:gd name="T17" fmla="*/ 19 h 32"/>
                <a:gd name="T18" fmla="*/ 0 w 40"/>
                <a:gd name="T19" fmla="*/ 16 h 32"/>
                <a:gd name="T20" fmla="*/ 6 w 40"/>
                <a:gd name="T21" fmla="*/ 8 h 32"/>
                <a:gd name="T22" fmla="*/ 14 w 40"/>
                <a:gd name="T23" fmla="*/ 4 h 32"/>
                <a:gd name="T24" fmla="*/ 20 w 40"/>
                <a:gd name="T25" fmla="*/ 0 h 32"/>
                <a:gd name="T26" fmla="*/ 20 w 40"/>
                <a:gd name="T27" fmla="*/ 0 h 32"/>
                <a:gd name="T28" fmla="*/ 26 w 40"/>
                <a:gd name="T29" fmla="*/ 0 h 32"/>
                <a:gd name="T30" fmla="*/ 30 w 40"/>
                <a:gd name="T31" fmla="*/ 3 h 32"/>
                <a:gd name="T32" fmla="*/ 36 w 40"/>
                <a:gd name="T33" fmla="*/ 13 h 32"/>
                <a:gd name="T34" fmla="*/ 36 w 40"/>
                <a:gd name="T35" fmla="*/ 13 h 32"/>
                <a:gd name="T36" fmla="*/ 40 w 40"/>
                <a:gd name="T37" fmla="*/ 25 h 32"/>
                <a:gd name="T38" fmla="*/ 40 w 40"/>
                <a:gd name="T39" fmla="*/ 29 h 32"/>
                <a:gd name="T40" fmla="*/ 38 w 40"/>
                <a:gd name="T41" fmla="*/ 30 h 32"/>
                <a:gd name="T42" fmla="*/ 36 w 40"/>
                <a:gd name="T43" fmla="*/ 32 h 32"/>
                <a:gd name="T44" fmla="*/ 36 w 40"/>
                <a:gd name="T45" fmla="*/ 32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"/>
                <a:gd name="T70" fmla="*/ 0 h 32"/>
                <a:gd name="T71" fmla="*/ 40 w 40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" h="32">
                  <a:moveTo>
                    <a:pt x="36" y="32"/>
                  </a:moveTo>
                  <a:lnTo>
                    <a:pt x="36" y="32"/>
                  </a:lnTo>
                  <a:lnTo>
                    <a:pt x="28" y="32"/>
                  </a:lnTo>
                  <a:lnTo>
                    <a:pt x="16" y="32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6" y="13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0"/>
                  </a:lnTo>
                  <a:lnTo>
                    <a:pt x="36" y="3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56"/>
            <p:cNvSpPr>
              <a:spLocks/>
            </p:cNvSpPr>
            <p:nvPr/>
          </p:nvSpPr>
          <p:spPr bwMode="auto">
            <a:xfrm>
              <a:off x="3236" y="2999"/>
              <a:ext cx="53" cy="41"/>
            </a:xfrm>
            <a:custGeom>
              <a:avLst/>
              <a:gdLst>
                <a:gd name="T0" fmla="*/ 15 w 53"/>
                <a:gd name="T1" fmla="*/ 39 h 41"/>
                <a:gd name="T2" fmla="*/ 15 w 53"/>
                <a:gd name="T3" fmla="*/ 39 h 41"/>
                <a:gd name="T4" fmla="*/ 7 w 53"/>
                <a:gd name="T5" fmla="*/ 33 h 41"/>
                <a:gd name="T6" fmla="*/ 2 w 53"/>
                <a:gd name="T7" fmla="*/ 25 h 41"/>
                <a:gd name="T8" fmla="*/ 0 w 53"/>
                <a:gd name="T9" fmla="*/ 19 h 41"/>
                <a:gd name="T10" fmla="*/ 0 w 53"/>
                <a:gd name="T11" fmla="*/ 14 h 41"/>
                <a:gd name="T12" fmla="*/ 0 w 53"/>
                <a:gd name="T13" fmla="*/ 10 h 41"/>
                <a:gd name="T14" fmla="*/ 4 w 53"/>
                <a:gd name="T15" fmla="*/ 6 h 41"/>
                <a:gd name="T16" fmla="*/ 4 w 53"/>
                <a:gd name="T17" fmla="*/ 6 h 41"/>
                <a:gd name="T18" fmla="*/ 7 w 53"/>
                <a:gd name="T19" fmla="*/ 3 h 41"/>
                <a:gd name="T20" fmla="*/ 13 w 53"/>
                <a:gd name="T21" fmla="*/ 1 h 41"/>
                <a:gd name="T22" fmla="*/ 19 w 53"/>
                <a:gd name="T23" fmla="*/ 0 h 41"/>
                <a:gd name="T24" fmla="*/ 25 w 53"/>
                <a:gd name="T25" fmla="*/ 0 h 41"/>
                <a:gd name="T26" fmla="*/ 39 w 53"/>
                <a:gd name="T27" fmla="*/ 1 h 41"/>
                <a:gd name="T28" fmla="*/ 49 w 53"/>
                <a:gd name="T29" fmla="*/ 6 h 41"/>
                <a:gd name="T30" fmla="*/ 49 w 53"/>
                <a:gd name="T31" fmla="*/ 6 h 41"/>
                <a:gd name="T32" fmla="*/ 51 w 53"/>
                <a:gd name="T33" fmla="*/ 7 h 41"/>
                <a:gd name="T34" fmla="*/ 53 w 53"/>
                <a:gd name="T35" fmla="*/ 9 h 41"/>
                <a:gd name="T36" fmla="*/ 51 w 53"/>
                <a:gd name="T37" fmla="*/ 14 h 41"/>
                <a:gd name="T38" fmla="*/ 47 w 53"/>
                <a:gd name="T39" fmla="*/ 19 h 41"/>
                <a:gd name="T40" fmla="*/ 41 w 53"/>
                <a:gd name="T41" fmla="*/ 26 h 41"/>
                <a:gd name="T42" fmla="*/ 41 w 53"/>
                <a:gd name="T43" fmla="*/ 26 h 41"/>
                <a:gd name="T44" fmla="*/ 33 w 53"/>
                <a:gd name="T45" fmla="*/ 33 h 41"/>
                <a:gd name="T46" fmla="*/ 27 w 53"/>
                <a:gd name="T47" fmla="*/ 38 h 41"/>
                <a:gd name="T48" fmla="*/ 21 w 53"/>
                <a:gd name="T49" fmla="*/ 41 h 41"/>
                <a:gd name="T50" fmla="*/ 17 w 53"/>
                <a:gd name="T51" fmla="*/ 41 h 41"/>
                <a:gd name="T52" fmla="*/ 15 w 53"/>
                <a:gd name="T53" fmla="*/ 39 h 41"/>
                <a:gd name="T54" fmla="*/ 15 w 53"/>
                <a:gd name="T55" fmla="*/ 39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41"/>
                <a:gd name="T86" fmla="*/ 53 w 53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41">
                  <a:moveTo>
                    <a:pt x="15" y="39"/>
                  </a:moveTo>
                  <a:lnTo>
                    <a:pt x="15" y="39"/>
                  </a:lnTo>
                  <a:lnTo>
                    <a:pt x="7" y="33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9" y="1"/>
                  </a:lnTo>
                  <a:lnTo>
                    <a:pt x="49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1" y="14"/>
                  </a:lnTo>
                  <a:lnTo>
                    <a:pt x="47" y="19"/>
                  </a:lnTo>
                  <a:lnTo>
                    <a:pt x="41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1" y="41"/>
                  </a:lnTo>
                  <a:lnTo>
                    <a:pt x="17" y="41"/>
                  </a:lnTo>
                  <a:lnTo>
                    <a:pt x="15" y="39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57"/>
            <p:cNvSpPr>
              <a:spLocks/>
            </p:cNvSpPr>
            <p:nvPr/>
          </p:nvSpPr>
          <p:spPr bwMode="auto">
            <a:xfrm>
              <a:off x="3417" y="2914"/>
              <a:ext cx="46" cy="29"/>
            </a:xfrm>
            <a:custGeom>
              <a:avLst/>
              <a:gdLst>
                <a:gd name="T0" fmla="*/ 46 w 46"/>
                <a:gd name="T1" fmla="*/ 4 h 29"/>
                <a:gd name="T2" fmla="*/ 46 w 46"/>
                <a:gd name="T3" fmla="*/ 4 h 29"/>
                <a:gd name="T4" fmla="*/ 46 w 46"/>
                <a:gd name="T5" fmla="*/ 11 h 29"/>
                <a:gd name="T6" fmla="*/ 42 w 46"/>
                <a:gd name="T7" fmla="*/ 19 h 29"/>
                <a:gd name="T8" fmla="*/ 36 w 46"/>
                <a:gd name="T9" fmla="*/ 24 h 29"/>
                <a:gd name="T10" fmla="*/ 34 w 46"/>
                <a:gd name="T11" fmla="*/ 27 h 29"/>
                <a:gd name="T12" fmla="*/ 28 w 46"/>
                <a:gd name="T13" fmla="*/ 29 h 29"/>
                <a:gd name="T14" fmla="*/ 28 w 46"/>
                <a:gd name="T15" fmla="*/ 29 h 29"/>
                <a:gd name="T16" fmla="*/ 24 w 46"/>
                <a:gd name="T17" fmla="*/ 29 h 29"/>
                <a:gd name="T18" fmla="*/ 20 w 46"/>
                <a:gd name="T19" fmla="*/ 27 h 29"/>
                <a:gd name="T20" fmla="*/ 10 w 46"/>
                <a:gd name="T21" fmla="*/ 23 h 29"/>
                <a:gd name="T22" fmla="*/ 4 w 46"/>
                <a:gd name="T23" fmla="*/ 17 h 29"/>
                <a:gd name="T24" fmla="*/ 0 w 46"/>
                <a:gd name="T25" fmla="*/ 11 h 29"/>
                <a:gd name="T26" fmla="*/ 0 w 46"/>
                <a:gd name="T27" fmla="*/ 11 h 29"/>
                <a:gd name="T28" fmla="*/ 2 w 46"/>
                <a:gd name="T29" fmla="*/ 8 h 29"/>
                <a:gd name="T30" fmla="*/ 6 w 46"/>
                <a:gd name="T31" fmla="*/ 5 h 29"/>
                <a:gd name="T32" fmla="*/ 20 w 46"/>
                <a:gd name="T33" fmla="*/ 2 h 29"/>
                <a:gd name="T34" fmla="*/ 20 w 46"/>
                <a:gd name="T35" fmla="*/ 2 h 29"/>
                <a:gd name="T36" fmla="*/ 36 w 46"/>
                <a:gd name="T37" fmla="*/ 0 h 29"/>
                <a:gd name="T38" fmla="*/ 42 w 46"/>
                <a:gd name="T39" fmla="*/ 1 h 29"/>
                <a:gd name="T40" fmla="*/ 44 w 46"/>
                <a:gd name="T41" fmla="*/ 2 h 29"/>
                <a:gd name="T42" fmla="*/ 46 w 46"/>
                <a:gd name="T43" fmla="*/ 4 h 29"/>
                <a:gd name="T44" fmla="*/ 46 w 46"/>
                <a:gd name="T45" fmla="*/ 4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29"/>
                <a:gd name="T71" fmla="*/ 46 w 46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29">
                  <a:moveTo>
                    <a:pt x="46" y="4"/>
                  </a:moveTo>
                  <a:lnTo>
                    <a:pt x="46" y="4"/>
                  </a:lnTo>
                  <a:lnTo>
                    <a:pt x="46" y="11"/>
                  </a:lnTo>
                  <a:lnTo>
                    <a:pt x="42" y="19"/>
                  </a:lnTo>
                  <a:lnTo>
                    <a:pt x="36" y="24"/>
                  </a:lnTo>
                  <a:lnTo>
                    <a:pt x="34" y="27"/>
                  </a:lnTo>
                  <a:lnTo>
                    <a:pt x="28" y="29"/>
                  </a:lnTo>
                  <a:lnTo>
                    <a:pt x="24" y="29"/>
                  </a:lnTo>
                  <a:lnTo>
                    <a:pt x="20" y="27"/>
                  </a:lnTo>
                  <a:lnTo>
                    <a:pt x="10" y="23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5"/>
                  </a:lnTo>
                  <a:lnTo>
                    <a:pt x="20" y="2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4" y="2"/>
                  </a:lnTo>
                  <a:lnTo>
                    <a:pt x="46" y="4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3378" y="3085"/>
              <a:ext cx="57" cy="37"/>
            </a:xfrm>
            <a:custGeom>
              <a:avLst/>
              <a:gdLst>
                <a:gd name="T0" fmla="*/ 57 w 57"/>
                <a:gd name="T1" fmla="*/ 15 h 37"/>
                <a:gd name="T2" fmla="*/ 57 w 57"/>
                <a:gd name="T3" fmla="*/ 15 h 37"/>
                <a:gd name="T4" fmla="*/ 53 w 57"/>
                <a:gd name="T5" fmla="*/ 22 h 37"/>
                <a:gd name="T6" fmla="*/ 43 w 57"/>
                <a:gd name="T7" fmla="*/ 30 h 37"/>
                <a:gd name="T8" fmla="*/ 37 w 57"/>
                <a:gd name="T9" fmla="*/ 34 h 37"/>
                <a:gd name="T10" fmla="*/ 31 w 57"/>
                <a:gd name="T11" fmla="*/ 36 h 37"/>
                <a:gd name="T12" fmla="*/ 25 w 57"/>
                <a:gd name="T13" fmla="*/ 37 h 37"/>
                <a:gd name="T14" fmla="*/ 20 w 57"/>
                <a:gd name="T15" fmla="*/ 37 h 37"/>
                <a:gd name="T16" fmla="*/ 20 w 57"/>
                <a:gd name="T17" fmla="*/ 37 h 37"/>
                <a:gd name="T18" fmla="*/ 16 w 57"/>
                <a:gd name="T19" fmla="*/ 36 h 37"/>
                <a:gd name="T20" fmla="*/ 10 w 57"/>
                <a:gd name="T21" fmla="*/ 33 h 37"/>
                <a:gd name="T22" fmla="*/ 6 w 57"/>
                <a:gd name="T23" fmla="*/ 28 h 37"/>
                <a:gd name="T24" fmla="*/ 4 w 57"/>
                <a:gd name="T25" fmla="*/ 24 h 37"/>
                <a:gd name="T26" fmla="*/ 0 w 57"/>
                <a:gd name="T27" fmla="*/ 14 h 37"/>
                <a:gd name="T28" fmla="*/ 2 w 57"/>
                <a:gd name="T29" fmla="*/ 6 h 37"/>
                <a:gd name="T30" fmla="*/ 2 w 57"/>
                <a:gd name="T31" fmla="*/ 6 h 37"/>
                <a:gd name="T32" fmla="*/ 2 w 57"/>
                <a:gd name="T33" fmla="*/ 3 h 37"/>
                <a:gd name="T34" fmla="*/ 4 w 57"/>
                <a:gd name="T35" fmla="*/ 2 h 37"/>
                <a:gd name="T36" fmla="*/ 10 w 57"/>
                <a:gd name="T37" fmla="*/ 0 h 37"/>
                <a:gd name="T38" fmla="*/ 20 w 57"/>
                <a:gd name="T39" fmla="*/ 2 h 37"/>
                <a:gd name="T40" fmla="*/ 29 w 57"/>
                <a:gd name="T41" fmla="*/ 3 h 37"/>
                <a:gd name="T42" fmla="*/ 29 w 57"/>
                <a:gd name="T43" fmla="*/ 3 h 37"/>
                <a:gd name="T44" fmla="*/ 41 w 57"/>
                <a:gd name="T45" fmla="*/ 5 h 37"/>
                <a:gd name="T46" fmla="*/ 51 w 57"/>
                <a:gd name="T47" fmla="*/ 8 h 37"/>
                <a:gd name="T48" fmla="*/ 57 w 57"/>
                <a:gd name="T49" fmla="*/ 11 h 37"/>
                <a:gd name="T50" fmla="*/ 57 w 57"/>
                <a:gd name="T51" fmla="*/ 12 h 37"/>
                <a:gd name="T52" fmla="*/ 57 w 57"/>
                <a:gd name="T53" fmla="*/ 15 h 37"/>
                <a:gd name="T54" fmla="*/ 57 w 57"/>
                <a:gd name="T55" fmla="*/ 15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"/>
                <a:gd name="T85" fmla="*/ 0 h 37"/>
                <a:gd name="T86" fmla="*/ 57 w 57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" h="37">
                  <a:moveTo>
                    <a:pt x="57" y="15"/>
                  </a:moveTo>
                  <a:lnTo>
                    <a:pt x="57" y="15"/>
                  </a:lnTo>
                  <a:lnTo>
                    <a:pt x="53" y="22"/>
                  </a:lnTo>
                  <a:lnTo>
                    <a:pt x="43" y="30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0" y="33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9" y="3"/>
                  </a:lnTo>
                  <a:lnTo>
                    <a:pt x="41" y="5"/>
                  </a:lnTo>
                  <a:lnTo>
                    <a:pt x="51" y="8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7" y="15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59"/>
            <p:cNvSpPr>
              <a:spLocks/>
            </p:cNvSpPr>
            <p:nvPr/>
          </p:nvSpPr>
          <p:spPr bwMode="auto">
            <a:xfrm>
              <a:off x="3429" y="3094"/>
              <a:ext cx="55" cy="38"/>
            </a:xfrm>
            <a:custGeom>
              <a:avLst/>
              <a:gdLst>
                <a:gd name="T0" fmla="*/ 51 w 55"/>
                <a:gd name="T1" fmla="*/ 3 h 38"/>
                <a:gd name="T2" fmla="*/ 51 w 55"/>
                <a:gd name="T3" fmla="*/ 3 h 38"/>
                <a:gd name="T4" fmla="*/ 55 w 55"/>
                <a:gd name="T5" fmla="*/ 10 h 38"/>
                <a:gd name="T6" fmla="*/ 55 w 55"/>
                <a:gd name="T7" fmla="*/ 21 h 38"/>
                <a:gd name="T8" fmla="*/ 55 w 55"/>
                <a:gd name="T9" fmla="*/ 25 h 38"/>
                <a:gd name="T10" fmla="*/ 53 w 55"/>
                <a:gd name="T11" fmla="*/ 30 h 38"/>
                <a:gd name="T12" fmla="*/ 50 w 55"/>
                <a:gd name="T13" fmla="*/ 34 h 38"/>
                <a:gd name="T14" fmla="*/ 46 w 55"/>
                <a:gd name="T15" fmla="*/ 37 h 38"/>
                <a:gd name="T16" fmla="*/ 46 w 55"/>
                <a:gd name="T17" fmla="*/ 37 h 38"/>
                <a:gd name="T18" fmla="*/ 40 w 55"/>
                <a:gd name="T19" fmla="*/ 38 h 38"/>
                <a:gd name="T20" fmla="*/ 34 w 55"/>
                <a:gd name="T21" fmla="*/ 38 h 38"/>
                <a:gd name="T22" fmla="*/ 28 w 55"/>
                <a:gd name="T23" fmla="*/ 38 h 38"/>
                <a:gd name="T24" fmla="*/ 22 w 55"/>
                <a:gd name="T25" fmla="*/ 37 h 38"/>
                <a:gd name="T26" fmla="*/ 10 w 55"/>
                <a:gd name="T27" fmla="*/ 31 h 38"/>
                <a:gd name="T28" fmla="*/ 2 w 55"/>
                <a:gd name="T29" fmla="*/ 25 h 38"/>
                <a:gd name="T30" fmla="*/ 2 w 55"/>
                <a:gd name="T31" fmla="*/ 25 h 38"/>
                <a:gd name="T32" fmla="*/ 2 w 55"/>
                <a:gd name="T33" fmla="*/ 22 h 38"/>
                <a:gd name="T34" fmla="*/ 0 w 55"/>
                <a:gd name="T35" fmla="*/ 21 h 38"/>
                <a:gd name="T36" fmla="*/ 4 w 55"/>
                <a:gd name="T37" fmla="*/ 16 h 38"/>
                <a:gd name="T38" fmla="*/ 12 w 55"/>
                <a:gd name="T39" fmla="*/ 12 h 38"/>
                <a:gd name="T40" fmla="*/ 20 w 55"/>
                <a:gd name="T41" fmla="*/ 7 h 38"/>
                <a:gd name="T42" fmla="*/ 20 w 55"/>
                <a:gd name="T43" fmla="*/ 7 h 38"/>
                <a:gd name="T44" fmla="*/ 30 w 55"/>
                <a:gd name="T45" fmla="*/ 3 h 38"/>
                <a:gd name="T46" fmla="*/ 40 w 55"/>
                <a:gd name="T47" fmla="*/ 0 h 38"/>
                <a:gd name="T48" fmla="*/ 46 w 55"/>
                <a:gd name="T49" fmla="*/ 0 h 38"/>
                <a:gd name="T50" fmla="*/ 50 w 55"/>
                <a:gd name="T51" fmla="*/ 0 h 38"/>
                <a:gd name="T52" fmla="*/ 51 w 55"/>
                <a:gd name="T53" fmla="*/ 3 h 38"/>
                <a:gd name="T54" fmla="*/ 51 w 55"/>
                <a:gd name="T55" fmla="*/ 3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"/>
                <a:gd name="T85" fmla="*/ 0 h 38"/>
                <a:gd name="T86" fmla="*/ 55 w 55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" h="38">
                  <a:moveTo>
                    <a:pt x="51" y="3"/>
                  </a:moveTo>
                  <a:lnTo>
                    <a:pt x="51" y="3"/>
                  </a:lnTo>
                  <a:lnTo>
                    <a:pt x="55" y="10"/>
                  </a:lnTo>
                  <a:lnTo>
                    <a:pt x="55" y="21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50" y="34"/>
                  </a:lnTo>
                  <a:lnTo>
                    <a:pt x="46" y="37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28" y="38"/>
                  </a:lnTo>
                  <a:lnTo>
                    <a:pt x="22" y="37"/>
                  </a:lnTo>
                  <a:lnTo>
                    <a:pt x="10" y="31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4" y="16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1" y="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60"/>
            <p:cNvSpPr>
              <a:spLocks/>
            </p:cNvSpPr>
            <p:nvPr/>
          </p:nvSpPr>
          <p:spPr bwMode="auto">
            <a:xfrm>
              <a:off x="3431" y="3068"/>
              <a:ext cx="38" cy="31"/>
            </a:xfrm>
            <a:custGeom>
              <a:avLst/>
              <a:gdLst>
                <a:gd name="T0" fmla="*/ 6 w 38"/>
                <a:gd name="T1" fmla="*/ 0 h 31"/>
                <a:gd name="T2" fmla="*/ 6 w 38"/>
                <a:gd name="T3" fmla="*/ 0 h 31"/>
                <a:gd name="T4" fmla="*/ 14 w 38"/>
                <a:gd name="T5" fmla="*/ 0 h 31"/>
                <a:gd name="T6" fmla="*/ 24 w 38"/>
                <a:gd name="T7" fmla="*/ 1 h 31"/>
                <a:gd name="T8" fmla="*/ 32 w 38"/>
                <a:gd name="T9" fmla="*/ 4 h 31"/>
                <a:gd name="T10" fmla="*/ 36 w 38"/>
                <a:gd name="T11" fmla="*/ 7 h 31"/>
                <a:gd name="T12" fmla="*/ 38 w 38"/>
                <a:gd name="T13" fmla="*/ 10 h 31"/>
                <a:gd name="T14" fmla="*/ 38 w 38"/>
                <a:gd name="T15" fmla="*/ 10 h 31"/>
                <a:gd name="T16" fmla="*/ 38 w 38"/>
                <a:gd name="T17" fmla="*/ 13 h 31"/>
                <a:gd name="T18" fmla="*/ 38 w 38"/>
                <a:gd name="T19" fmla="*/ 17 h 31"/>
                <a:gd name="T20" fmla="*/ 32 w 38"/>
                <a:gd name="T21" fmla="*/ 23 h 31"/>
                <a:gd name="T22" fmla="*/ 24 w 38"/>
                <a:gd name="T23" fmla="*/ 28 h 31"/>
                <a:gd name="T24" fmla="*/ 18 w 38"/>
                <a:gd name="T25" fmla="*/ 31 h 31"/>
                <a:gd name="T26" fmla="*/ 18 w 38"/>
                <a:gd name="T27" fmla="*/ 31 h 31"/>
                <a:gd name="T28" fmla="*/ 12 w 38"/>
                <a:gd name="T29" fmla="*/ 31 h 31"/>
                <a:gd name="T30" fmla="*/ 8 w 38"/>
                <a:gd name="T31" fmla="*/ 28 h 31"/>
                <a:gd name="T32" fmla="*/ 4 w 38"/>
                <a:gd name="T33" fmla="*/ 17 h 31"/>
                <a:gd name="T34" fmla="*/ 4 w 38"/>
                <a:gd name="T35" fmla="*/ 17 h 31"/>
                <a:gd name="T36" fmla="*/ 0 w 38"/>
                <a:gd name="T37" fmla="*/ 6 h 31"/>
                <a:gd name="T38" fmla="*/ 0 w 38"/>
                <a:gd name="T39" fmla="*/ 1 h 31"/>
                <a:gd name="T40" fmla="*/ 6 w 38"/>
                <a:gd name="T41" fmla="*/ 0 h 31"/>
                <a:gd name="T42" fmla="*/ 6 w 38"/>
                <a:gd name="T43" fmla="*/ 0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"/>
                <a:gd name="T67" fmla="*/ 0 h 31"/>
                <a:gd name="T68" fmla="*/ 38 w 38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" h="31">
                  <a:moveTo>
                    <a:pt x="6" y="0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2" y="23"/>
                  </a:lnTo>
                  <a:lnTo>
                    <a:pt x="24" y="28"/>
                  </a:lnTo>
                  <a:lnTo>
                    <a:pt x="18" y="31"/>
                  </a:lnTo>
                  <a:lnTo>
                    <a:pt x="12" y="31"/>
                  </a:lnTo>
                  <a:lnTo>
                    <a:pt x="8" y="28"/>
                  </a:lnTo>
                  <a:lnTo>
                    <a:pt x="4" y="17"/>
                  </a:lnTo>
                  <a:lnTo>
                    <a:pt x="0" y="6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61"/>
            <p:cNvSpPr>
              <a:spLocks/>
            </p:cNvSpPr>
            <p:nvPr/>
          </p:nvSpPr>
          <p:spPr bwMode="auto">
            <a:xfrm>
              <a:off x="3405" y="3116"/>
              <a:ext cx="44" cy="32"/>
            </a:xfrm>
            <a:custGeom>
              <a:avLst/>
              <a:gdLst>
                <a:gd name="T0" fmla="*/ 40 w 44"/>
                <a:gd name="T1" fmla="*/ 30 h 32"/>
                <a:gd name="T2" fmla="*/ 40 w 44"/>
                <a:gd name="T3" fmla="*/ 30 h 32"/>
                <a:gd name="T4" fmla="*/ 32 w 44"/>
                <a:gd name="T5" fmla="*/ 32 h 32"/>
                <a:gd name="T6" fmla="*/ 22 w 44"/>
                <a:gd name="T7" fmla="*/ 32 h 32"/>
                <a:gd name="T8" fmla="*/ 10 w 44"/>
                <a:gd name="T9" fmla="*/ 31 h 32"/>
                <a:gd name="T10" fmla="*/ 6 w 44"/>
                <a:gd name="T11" fmla="*/ 30 h 32"/>
                <a:gd name="T12" fmla="*/ 2 w 44"/>
                <a:gd name="T13" fmla="*/ 27 h 32"/>
                <a:gd name="T14" fmla="*/ 2 w 44"/>
                <a:gd name="T15" fmla="*/ 27 h 32"/>
                <a:gd name="T16" fmla="*/ 2 w 44"/>
                <a:gd name="T17" fmla="*/ 24 h 32"/>
                <a:gd name="T18" fmla="*/ 0 w 44"/>
                <a:gd name="T19" fmla="*/ 19 h 32"/>
                <a:gd name="T20" fmla="*/ 4 w 44"/>
                <a:gd name="T21" fmla="*/ 12 h 32"/>
                <a:gd name="T22" fmla="*/ 10 w 44"/>
                <a:gd name="T23" fmla="*/ 6 h 32"/>
                <a:gd name="T24" fmla="*/ 16 w 44"/>
                <a:gd name="T25" fmla="*/ 2 h 32"/>
                <a:gd name="T26" fmla="*/ 16 w 44"/>
                <a:gd name="T27" fmla="*/ 2 h 32"/>
                <a:gd name="T28" fmla="*/ 20 w 44"/>
                <a:gd name="T29" fmla="*/ 0 h 32"/>
                <a:gd name="T30" fmla="*/ 26 w 44"/>
                <a:gd name="T31" fmla="*/ 2 h 32"/>
                <a:gd name="T32" fmla="*/ 34 w 44"/>
                <a:gd name="T33" fmla="*/ 12 h 32"/>
                <a:gd name="T34" fmla="*/ 34 w 44"/>
                <a:gd name="T35" fmla="*/ 12 h 32"/>
                <a:gd name="T36" fmla="*/ 42 w 44"/>
                <a:gd name="T37" fmla="*/ 22 h 32"/>
                <a:gd name="T38" fmla="*/ 44 w 44"/>
                <a:gd name="T39" fmla="*/ 27 h 32"/>
                <a:gd name="T40" fmla="*/ 42 w 44"/>
                <a:gd name="T41" fmla="*/ 28 h 32"/>
                <a:gd name="T42" fmla="*/ 40 w 44"/>
                <a:gd name="T43" fmla="*/ 30 h 32"/>
                <a:gd name="T44" fmla="*/ 40 w 44"/>
                <a:gd name="T45" fmla="*/ 30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32"/>
                <a:gd name="T71" fmla="*/ 44 w 44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32">
                  <a:moveTo>
                    <a:pt x="40" y="30"/>
                  </a:moveTo>
                  <a:lnTo>
                    <a:pt x="40" y="30"/>
                  </a:lnTo>
                  <a:lnTo>
                    <a:pt x="32" y="32"/>
                  </a:lnTo>
                  <a:lnTo>
                    <a:pt x="22" y="32"/>
                  </a:lnTo>
                  <a:lnTo>
                    <a:pt x="10" y="31"/>
                  </a:lnTo>
                  <a:lnTo>
                    <a:pt x="6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12"/>
                  </a:lnTo>
                  <a:lnTo>
                    <a:pt x="42" y="22"/>
                  </a:lnTo>
                  <a:lnTo>
                    <a:pt x="44" y="27"/>
                  </a:lnTo>
                  <a:lnTo>
                    <a:pt x="42" y="28"/>
                  </a:lnTo>
                  <a:lnTo>
                    <a:pt x="40" y="3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62"/>
            <p:cNvSpPr>
              <a:spLocks/>
            </p:cNvSpPr>
            <p:nvPr/>
          </p:nvSpPr>
          <p:spPr bwMode="auto">
            <a:xfrm>
              <a:off x="3147" y="2934"/>
              <a:ext cx="47" cy="43"/>
            </a:xfrm>
            <a:custGeom>
              <a:avLst/>
              <a:gdLst>
                <a:gd name="T0" fmla="*/ 39 w 47"/>
                <a:gd name="T1" fmla="*/ 43 h 43"/>
                <a:gd name="T2" fmla="*/ 39 w 47"/>
                <a:gd name="T3" fmla="*/ 43 h 43"/>
                <a:gd name="T4" fmla="*/ 27 w 47"/>
                <a:gd name="T5" fmla="*/ 41 h 43"/>
                <a:gd name="T6" fmla="*/ 15 w 47"/>
                <a:gd name="T7" fmla="*/ 37 h 43"/>
                <a:gd name="T8" fmla="*/ 10 w 47"/>
                <a:gd name="T9" fmla="*/ 34 h 43"/>
                <a:gd name="T10" fmla="*/ 6 w 47"/>
                <a:gd name="T11" fmla="*/ 31 h 43"/>
                <a:gd name="T12" fmla="*/ 2 w 47"/>
                <a:gd name="T13" fmla="*/ 27 h 43"/>
                <a:gd name="T14" fmla="*/ 0 w 47"/>
                <a:gd name="T15" fmla="*/ 22 h 43"/>
                <a:gd name="T16" fmla="*/ 0 w 47"/>
                <a:gd name="T17" fmla="*/ 22 h 43"/>
                <a:gd name="T18" fmla="*/ 0 w 47"/>
                <a:gd name="T19" fmla="*/ 18 h 43"/>
                <a:gd name="T20" fmla="*/ 4 w 47"/>
                <a:gd name="T21" fmla="*/ 13 h 43"/>
                <a:gd name="T22" fmla="*/ 8 w 47"/>
                <a:gd name="T23" fmla="*/ 10 h 43"/>
                <a:gd name="T24" fmla="*/ 12 w 47"/>
                <a:gd name="T25" fmla="*/ 7 h 43"/>
                <a:gd name="T26" fmla="*/ 23 w 47"/>
                <a:gd name="T27" fmla="*/ 2 h 43"/>
                <a:gd name="T28" fmla="*/ 35 w 47"/>
                <a:gd name="T29" fmla="*/ 0 h 43"/>
                <a:gd name="T30" fmla="*/ 35 w 47"/>
                <a:gd name="T31" fmla="*/ 0 h 43"/>
                <a:gd name="T32" fmla="*/ 37 w 47"/>
                <a:gd name="T33" fmla="*/ 0 h 43"/>
                <a:gd name="T34" fmla="*/ 41 w 47"/>
                <a:gd name="T35" fmla="*/ 2 h 43"/>
                <a:gd name="T36" fmla="*/ 45 w 47"/>
                <a:gd name="T37" fmla="*/ 4 h 43"/>
                <a:gd name="T38" fmla="*/ 45 w 47"/>
                <a:gd name="T39" fmla="*/ 12 h 43"/>
                <a:gd name="T40" fmla="*/ 47 w 47"/>
                <a:gd name="T41" fmla="*/ 19 h 43"/>
                <a:gd name="T42" fmla="*/ 47 w 47"/>
                <a:gd name="T43" fmla="*/ 19 h 43"/>
                <a:gd name="T44" fmla="*/ 47 w 47"/>
                <a:gd name="T45" fmla="*/ 28 h 43"/>
                <a:gd name="T46" fmla="*/ 47 w 47"/>
                <a:gd name="T47" fmla="*/ 35 h 43"/>
                <a:gd name="T48" fmla="*/ 45 w 47"/>
                <a:gd name="T49" fmla="*/ 40 h 43"/>
                <a:gd name="T50" fmla="*/ 41 w 47"/>
                <a:gd name="T51" fmla="*/ 41 h 43"/>
                <a:gd name="T52" fmla="*/ 39 w 47"/>
                <a:gd name="T53" fmla="*/ 43 h 43"/>
                <a:gd name="T54" fmla="*/ 39 w 47"/>
                <a:gd name="T55" fmla="*/ 43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43"/>
                <a:gd name="T86" fmla="*/ 47 w 47"/>
                <a:gd name="T87" fmla="*/ 43 h 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43">
                  <a:moveTo>
                    <a:pt x="39" y="43"/>
                  </a:moveTo>
                  <a:lnTo>
                    <a:pt x="39" y="43"/>
                  </a:lnTo>
                  <a:lnTo>
                    <a:pt x="27" y="41"/>
                  </a:lnTo>
                  <a:lnTo>
                    <a:pt x="15" y="37"/>
                  </a:lnTo>
                  <a:lnTo>
                    <a:pt x="10" y="34"/>
                  </a:lnTo>
                  <a:lnTo>
                    <a:pt x="6" y="31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2" y="7"/>
                  </a:lnTo>
                  <a:lnTo>
                    <a:pt x="23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1" y="2"/>
                  </a:lnTo>
                  <a:lnTo>
                    <a:pt x="45" y="4"/>
                  </a:lnTo>
                  <a:lnTo>
                    <a:pt x="45" y="12"/>
                  </a:lnTo>
                  <a:lnTo>
                    <a:pt x="47" y="19"/>
                  </a:lnTo>
                  <a:lnTo>
                    <a:pt x="47" y="28"/>
                  </a:lnTo>
                  <a:lnTo>
                    <a:pt x="47" y="35"/>
                  </a:lnTo>
                  <a:lnTo>
                    <a:pt x="45" y="40"/>
                  </a:lnTo>
                  <a:lnTo>
                    <a:pt x="41" y="41"/>
                  </a:lnTo>
                  <a:lnTo>
                    <a:pt x="39" y="4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63"/>
            <p:cNvSpPr>
              <a:spLocks/>
            </p:cNvSpPr>
            <p:nvPr/>
          </p:nvSpPr>
          <p:spPr bwMode="auto">
            <a:xfrm>
              <a:off x="3206" y="2974"/>
              <a:ext cx="43" cy="28"/>
            </a:xfrm>
            <a:custGeom>
              <a:avLst/>
              <a:gdLst>
                <a:gd name="T0" fmla="*/ 43 w 43"/>
                <a:gd name="T1" fmla="*/ 11 h 28"/>
                <a:gd name="T2" fmla="*/ 43 w 43"/>
                <a:gd name="T3" fmla="*/ 11 h 28"/>
                <a:gd name="T4" fmla="*/ 39 w 43"/>
                <a:gd name="T5" fmla="*/ 16 h 28"/>
                <a:gd name="T6" fmla="*/ 34 w 43"/>
                <a:gd name="T7" fmla="*/ 22 h 28"/>
                <a:gd name="T8" fmla="*/ 26 w 43"/>
                <a:gd name="T9" fmla="*/ 26 h 28"/>
                <a:gd name="T10" fmla="*/ 20 w 43"/>
                <a:gd name="T11" fmla="*/ 28 h 28"/>
                <a:gd name="T12" fmla="*/ 16 w 43"/>
                <a:gd name="T13" fmla="*/ 28 h 28"/>
                <a:gd name="T14" fmla="*/ 16 w 43"/>
                <a:gd name="T15" fmla="*/ 28 h 28"/>
                <a:gd name="T16" fmla="*/ 12 w 43"/>
                <a:gd name="T17" fmla="*/ 26 h 28"/>
                <a:gd name="T18" fmla="*/ 8 w 43"/>
                <a:gd name="T19" fmla="*/ 25 h 28"/>
                <a:gd name="T20" fmla="*/ 4 w 43"/>
                <a:gd name="T21" fmla="*/ 17 h 28"/>
                <a:gd name="T22" fmla="*/ 0 w 43"/>
                <a:gd name="T23" fmla="*/ 10 h 28"/>
                <a:gd name="T24" fmla="*/ 0 w 43"/>
                <a:gd name="T25" fmla="*/ 4 h 28"/>
                <a:gd name="T26" fmla="*/ 0 w 43"/>
                <a:gd name="T27" fmla="*/ 4 h 28"/>
                <a:gd name="T28" fmla="*/ 4 w 43"/>
                <a:gd name="T29" fmla="*/ 1 h 28"/>
                <a:gd name="T30" fmla="*/ 8 w 43"/>
                <a:gd name="T31" fmla="*/ 0 h 28"/>
                <a:gd name="T32" fmla="*/ 24 w 43"/>
                <a:gd name="T33" fmla="*/ 1 h 28"/>
                <a:gd name="T34" fmla="*/ 24 w 43"/>
                <a:gd name="T35" fmla="*/ 1 h 28"/>
                <a:gd name="T36" fmla="*/ 37 w 43"/>
                <a:gd name="T37" fmla="*/ 4 h 28"/>
                <a:gd name="T38" fmla="*/ 43 w 43"/>
                <a:gd name="T39" fmla="*/ 7 h 28"/>
                <a:gd name="T40" fmla="*/ 43 w 43"/>
                <a:gd name="T41" fmla="*/ 11 h 28"/>
                <a:gd name="T42" fmla="*/ 43 w 43"/>
                <a:gd name="T43" fmla="*/ 11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28"/>
                <a:gd name="T68" fmla="*/ 43 w 43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28">
                  <a:moveTo>
                    <a:pt x="43" y="11"/>
                  </a:moveTo>
                  <a:lnTo>
                    <a:pt x="43" y="11"/>
                  </a:lnTo>
                  <a:lnTo>
                    <a:pt x="39" y="16"/>
                  </a:lnTo>
                  <a:lnTo>
                    <a:pt x="34" y="22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4" y="1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24" y="1"/>
                  </a:lnTo>
                  <a:lnTo>
                    <a:pt x="37" y="4"/>
                  </a:lnTo>
                  <a:lnTo>
                    <a:pt x="43" y="7"/>
                  </a:lnTo>
                  <a:lnTo>
                    <a:pt x="43" y="1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64"/>
            <p:cNvSpPr>
              <a:spLocks/>
            </p:cNvSpPr>
            <p:nvPr/>
          </p:nvSpPr>
          <p:spPr bwMode="auto">
            <a:xfrm>
              <a:off x="3206" y="2922"/>
              <a:ext cx="45" cy="28"/>
            </a:xfrm>
            <a:custGeom>
              <a:avLst/>
              <a:gdLst>
                <a:gd name="T0" fmla="*/ 0 w 45"/>
                <a:gd name="T1" fmla="*/ 24 h 28"/>
                <a:gd name="T2" fmla="*/ 0 w 45"/>
                <a:gd name="T3" fmla="*/ 24 h 28"/>
                <a:gd name="T4" fmla="*/ 2 w 45"/>
                <a:gd name="T5" fmla="*/ 18 h 28"/>
                <a:gd name="T6" fmla="*/ 6 w 45"/>
                <a:gd name="T7" fmla="*/ 11 h 28"/>
                <a:gd name="T8" fmla="*/ 14 w 45"/>
                <a:gd name="T9" fmla="*/ 3 h 28"/>
                <a:gd name="T10" fmla="*/ 18 w 45"/>
                <a:gd name="T11" fmla="*/ 2 h 28"/>
                <a:gd name="T12" fmla="*/ 22 w 45"/>
                <a:gd name="T13" fmla="*/ 0 h 28"/>
                <a:gd name="T14" fmla="*/ 22 w 45"/>
                <a:gd name="T15" fmla="*/ 0 h 28"/>
                <a:gd name="T16" fmla="*/ 26 w 45"/>
                <a:gd name="T17" fmla="*/ 2 h 28"/>
                <a:gd name="T18" fmla="*/ 32 w 45"/>
                <a:gd name="T19" fmla="*/ 3 h 28"/>
                <a:gd name="T20" fmla="*/ 37 w 45"/>
                <a:gd name="T21" fmla="*/ 8 h 28"/>
                <a:gd name="T22" fmla="*/ 43 w 45"/>
                <a:gd name="T23" fmla="*/ 15 h 28"/>
                <a:gd name="T24" fmla="*/ 45 w 45"/>
                <a:gd name="T25" fmla="*/ 21 h 28"/>
                <a:gd name="T26" fmla="*/ 45 w 45"/>
                <a:gd name="T27" fmla="*/ 21 h 28"/>
                <a:gd name="T28" fmla="*/ 45 w 45"/>
                <a:gd name="T29" fmla="*/ 25 h 28"/>
                <a:gd name="T30" fmla="*/ 41 w 45"/>
                <a:gd name="T31" fmla="*/ 27 h 28"/>
                <a:gd name="T32" fmla="*/ 26 w 45"/>
                <a:gd name="T33" fmla="*/ 28 h 28"/>
                <a:gd name="T34" fmla="*/ 26 w 45"/>
                <a:gd name="T35" fmla="*/ 28 h 28"/>
                <a:gd name="T36" fmla="*/ 8 w 45"/>
                <a:gd name="T37" fmla="*/ 28 h 28"/>
                <a:gd name="T38" fmla="*/ 4 w 45"/>
                <a:gd name="T39" fmla="*/ 27 h 28"/>
                <a:gd name="T40" fmla="*/ 2 w 45"/>
                <a:gd name="T41" fmla="*/ 25 h 28"/>
                <a:gd name="T42" fmla="*/ 0 w 45"/>
                <a:gd name="T43" fmla="*/ 24 h 28"/>
                <a:gd name="T44" fmla="*/ 0 w 45"/>
                <a:gd name="T45" fmla="*/ 24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"/>
                <a:gd name="T70" fmla="*/ 0 h 28"/>
                <a:gd name="T71" fmla="*/ 45 w 45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" h="28">
                  <a:moveTo>
                    <a:pt x="0" y="24"/>
                  </a:moveTo>
                  <a:lnTo>
                    <a:pt x="0" y="24"/>
                  </a:lnTo>
                  <a:lnTo>
                    <a:pt x="2" y="18"/>
                  </a:lnTo>
                  <a:lnTo>
                    <a:pt x="6" y="11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2" y="3"/>
                  </a:lnTo>
                  <a:lnTo>
                    <a:pt x="37" y="8"/>
                  </a:lnTo>
                  <a:lnTo>
                    <a:pt x="43" y="15"/>
                  </a:lnTo>
                  <a:lnTo>
                    <a:pt x="45" y="21"/>
                  </a:lnTo>
                  <a:lnTo>
                    <a:pt x="45" y="25"/>
                  </a:lnTo>
                  <a:lnTo>
                    <a:pt x="41" y="27"/>
                  </a:lnTo>
                  <a:lnTo>
                    <a:pt x="26" y="28"/>
                  </a:lnTo>
                  <a:lnTo>
                    <a:pt x="8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4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65"/>
            <p:cNvSpPr>
              <a:spLocks/>
            </p:cNvSpPr>
            <p:nvPr/>
          </p:nvSpPr>
          <p:spPr bwMode="auto">
            <a:xfrm>
              <a:off x="3157" y="3068"/>
              <a:ext cx="55" cy="38"/>
            </a:xfrm>
            <a:custGeom>
              <a:avLst/>
              <a:gdLst>
                <a:gd name="T0" fmla="*/ 0 w 55"/>
                <a:gd name="T1" fmla="*/ 19 h 38"/>
                <a:gd name="T2" fmla="*/ 0 w 55"/>
                <a:gd name="T3" fmla="*/ 19 h 38"/>
                <a:gd name="T4" fmla="*/ 5 w 55"/>
                <a:gd name="T5" fmla="*/ 11 h 38"/>
                <a:gd name="T6" fmla="*/ 15 w 55"/>
                <a:gd name="T7" fmla="*/ 6 h 38"/>
                <a:gd name="T8" fmla="*/ 21 w 55"/>
                <a:gd name="T9" fmla="*/ 3 h 38"/>
                <a:gd name="T10" fmla="*/ 29 w 55"/>
                <a:gd name="T11" fmla="*/ 1 h 38"/>
                <a:gd name="T12" fmla="*/ 35 w 55"/>
                <a:gd name="T13" fmla="*/ 0 h 38"/>
                <a:gd name="T14" fmla="*/ 41 w 55"/>
                <a:gd name="T15" fmla="*/ 1 h 38"/>
                <a:gd name="T16" fmla="*/ 41 w 55"/>
                <a:gd name="T17" fmla="*/ 1 h 38"/>
                <a:gd name="T18" fmla="*/ 45 w 55"/>
                <a:gd name="T19" fmla="*/ 3 h 38"/>
                <a:gd name="T20" fmla="*/ 49 w 55"/>
                <a:gd name="T21" fmla="*/ 7 h 38"/>
                <a:gd name="T22" fmla="*/ 53 w 55"/>
                <a:gd name="T23" fmla="*/ 11 h 38"/>
                <a:gd name="T24" fmla="*/ 55 w 55"/>
                <a:gd name="T25" fmla="*/ 16 h 38"/>
                <a:gd name="T26" fmla="*/ 55 w 55"/>
                <a:gd name="T27" fmla="*/ 26 h 38"/>
                <a:gd name="T28" fmla="*/ 53 w 55"/>
                <a:gd name="T29" fmla="*/ 33 h 38"/>
                <a:gd name="T30" fmla="*/ 53 w 55"/>
                <a:gd name="T31" fmla="*/ 33 h 38"/>
                <a:gd name="T32" fmla="*/ 51 w 55"/>
                <a:gd name="T33" fmla="*/ 36 h 38"/>
                <a:gd name="T34" fmla="*/ 49 w 55"/>
                <a:gd name="T35" fmla="*/ 38 h 38"/>
                <a:gd name="T36" fmla="*/ 43 w 55"/>
                <a:gd name="T37" fmla="*/ 38 h 38"/>
                <a:gd name="T38" fmla="*/ 35 w 55"/>
                <a:gd name="T39" fmla="*/ 36 h 38"/>
                <a:gd name="T40" fmla="*/ 23 w 55"/>
                <a:gd name="T41" fmla="*/ 33 h 38"/>
                <a:gd name="T42" fmla="*/ 23 w 55"/>
                <a:gd name="T43" fmla="*/ 33 h 38"/>
                <a:gd name="T44" fmla="*/ 13 w 55"/>
                <a:gd name="T45" fmla="*/ 31 h 38"/>
                <a:gd name="T46" fmla="*/ 5 w 55"/>
                <a:gd name="T47" fmla="*/ 28 h 38"/>
                <a:gd name="T48" fmla="*/ 0 w 55"/>
                <a:gd name="T49" fmla="*/ 23 h 38"/>
                <a:gd name="T50" fmla="*/ 0 w 55"/>
                <a:gd name="T51" fmla="*/ 22 h 38"/>
                <a:gd name="T52" fmla="*/ 0 w 55"/>
                <a:gd name="T53" fmla="*/ 19 h 38"/>
                <a:gd name="T54" fmla="*/ 0 w 55"/>
                <a:gd name="T55" fmla="*/ 19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"/>
                <a:gd name="T85" fmla="*/ 0 h 38"/>
                <a:gd name="T86" fmla="*/ 55 w 55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" h="38">
                  <a:moveTo>
                    <a:pt x="0" y="19"/>
                  </a:moveTo>
                  <a:lnTo>
                    <a:pt x="0" y="19"/>
                  </a:lnTo>
                  <a:lnTo>
                    <a:pt x="5" y="11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9" y="7"/>
                  </a:lnTo>
                  <a:lnTo>
                    <a:pt x="53" y="11"/>
                  </a:lnTo>
                  <a:lnTo>
                    <a:pt x="55" y="16"/>
                  </a:lnTo>
                  <a:lnTo>
                    <a:pt x="55" y="26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3" y="38"/>
                  </a:lnTo>
                  <a:lnTo>
                    <a:pt x="35" y="36"/>
                  </a:lnTo>
                  <a:lnTo>
                    <a:pt x="23" y="33"/>
                  </a:lnTo>
                  <a:lnTo>
                    <a:pt x="13" y="31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19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66"/>
            <p:cNvSpPr>
              <a:spLocks/>
            </p:cNvSpPr>
            <p:nvPr/>
          </p:nvSpPr>
          <p:spPr bwMode="auto">
            <a:xfrm>
              <a:off x="3119" y="3087"/>
              <a:ext cx="36" cy="32"/>
            </a:xfrm>
            <a:custGeom>
              <a:avLst/>
              <a:gdLst>
                <a:gd name="T0" fmla="*/ 30 w 36"/>
                <a:gd name="T1" fmla="*/ 32 h 32"/>
                <a:gd name="T2" fmla="*/ 30 w 36"/>
                <a:gd name="T3" fmla="*/ 32 h 32"/>
                <a:gd name="T4" fmla="*/ 22 w 36"/>
                <a:gd name="T5" fmla="*/ 32 h 32"/>
                <a:gd name="T6" fmla="*/ 12 w 36"/>
                <a:gd name="T7" fmla="*/ 29 h 32"/>
                <a:gd name="T8" fmla="*/ 4 w 36"/>
                <a:gd name="T9" fmla="*/ 25 h 32"/>
                <a:gd name="T10" fmla="*/ 2 w 36"/>
                <a:gd name="T11" fmla="*/ 22 h 32"/>
                <a:gd name="T12" fmla="*/ 0 w 36"/>
                <a:gd name="T13" fmla="*/ 19 h 32"/>
                <a:gd name="T14" fmla="*/ 0 w 36"/>
                <a:gd name="T15" fmla="*/ 19 h 32"/>
                <a:gd name="T16" fmla="*/ 0 w 36"/>
                <a:gd name="T17" fmla="*/ 14 h 32"/>
                <a:gd name="T18" fmla="*/ 2 w 36"/>
                <a:gd name="T19" fmla="*/ 12 h 32"/>
                <a:gd name="T20" fmla="*/ 8 w 36"/>
                <a:gd name="T21" fmla="*/ 6 h 32"/>
                <a:gd name="T22" fmla="*/ 16 w 36"/>
                <a:gd name="T23" fmla="*/ 3 h 32"/>
                <a:gd name="T24" fmla="*/ 24 w 36"/>
                <a:gd name="T25" fmla="*/ 0 h 32"/>
                <a:gd name="T26" fmla="*/ 24 w 36"/>
                <a:gd name="T27" fmla="*/ 0 h 32"/>
                <a:gd name="T28" fmla="*/ 30 w 36"/>
                <a:gd name="T29" fmla="*/ 1 h 32"/>
                <a:gd name="T30" fmla="*/ 32 w 36"/>
                <a:gd name="T31" fmla="*/ 4 h 32"/>
                <a:gd name="T32" fmla="*/ 36 w 36"/>
                <a:gd name="T33" fmla="*/ 14 h 32"/>
                <a:gd name="T34" fmla="*/ 36 w 36"/>
                <a:gd name="T35" fmla="*/ 14 h 32"/>
                <a:gd name="T36" fmla="*/ 36 w 36"/>
                <a:gd name="T37" fmla="*/ 26 h 32"/>
                <a:gd name="T38" fmla="*/ 36 w 36"/>
                <a:gd name="T39" fmla="*/ 31 h 32"/>
                <a:gd name="T40" fmla="*/ 30 w 36"/>
                <a:gd name="T41" fmla="*/ 32 h 32"/>
                <a:gd name="T42" fmla="*/ 30 w 36"/>
                <a:gd name="T43" fmla="*/ 32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32"/>
                <a:gd name="T68" fmla="*/ 36 w 36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32">
                  <a:moveTo>
                    <a:pt x="30" y="32"/>
                  </a:moveTo>
                  <a:lnTo>
                    <a:pt x="30" y="32"/>
                  </a:lnTo>
                  <a:lnTo>
                    <a:pt x="22" y="32"/>
                  </a:lnTo>
                  <a:lnTo>
                    <a:pt x="12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6" y="3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14"/>
                  </a:lnTo>
                  <a:lnTo>
                    <a:pt x="36" y="26"/>
                  </a:lnTo>
                  <a:lnTo>
                    <a:pt x="36" y="31"/>
                  </a:lnTo>
                  <a:lnTo>
                    <a:pt x="30" y="32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67"/>
            <p:cNvSpPr>
              <a:spLocks/>
            </p:cNvSpPr>
            <p:nvPr/>
          </p:nvSpPr>
          <p:spPr bwMode="auto">
            <a:xfrm>
              <a:off x="3151" y="3040"/>
              <a:ext cx="41" cy="32"/>
            </a:xfrm>
            <a:custGeom>
              <a:avLst/>
              <a:gdLst>
                <a:gd name="T0" fmla="*/ 4 w 41"/>
                <a:gd name="T1" fmla="*/ 1 h 32"/>
                <a:gd name="T2" fmla="*/ 4 w 41"/>
                <a:gd name="T3" fmla="*/ 1 h 32"/>
                <a:gd name="T4" fmla="*/ 13 w 41"/>
                <a:gd name="T5" fmla="*/ 0 h 32"/>
                <a:gd name="T6" fmla="*/ 23 w 41"/>
                <a:gd name="T7" fmla="*/ 0 h 32"/>
                <a:gd name="T8" fmla="*/ 33 w 41"/>
                <a:gd name="T9" fmla="*/ 3 h 32"/>
                <a:gd name="T10" fmla="*/ 37 w 41"/>
                <a:gd name="T11" fmla="*/ 6 h 32"/>
                <a:gd name="T12" fmla="*/ 41 w 41"/>
                <a:gd name="T13" fmla="*/ 9 h 32"/>
                <a:gd name="T14" fmla="*/ 41 w 41"/>
                <a:gd name="T15" fmla="*/ 9 h 32"/>
                <a:gd name="T16" fmla="*/ 41 w 41"/>
                <a:gd name="T17" fmla="*/ 12 h 32"/>
                <a:gd name="T18" fmla="*/ 41 w 41"/>
                <a:gd name="T19" fmla="*/ 14 h 32"/>
                <a:gd name="T20" fmla="*/ 37 w 41"/>
                <a:gd name="T21" fmla="*/ 22 h 32"/>
                <a:gd name="T22" fmla="*/ 29 w 41"/>
                <a:gd name="T23" fmla="*/ 28 h 32"/>
                <a:gd name="T24" fmla="*/ 23 w 41"/>
                <a:gd name="T25" fmla="*/ 32 h 32"/>
                <a:gd name="T26" fmla="*/ 23 w 41"/>
                <a:gd name="T27" fmla="*/ 32 h 32"/>
                <a:gd name="T28" fmla="*/ 17 w 41"/>
                <a:gd name="T29" fmla="*/ 32 h 32"/>
                <a:gd name="T30" fmla="*/ 13 w 41"/>
                <a:gd name="T31" fmla="*/ 29 h 32"/>
                <a:gd name="T32" fmla="*/ 8 w 41"/>
                <a:gd name="T33" fmla="*/ 19 h 32"/>
                <a:gd name="T34" fmla="*/ 8 w 41"/>
                <a:gd name="T35" fmla="*/ 19 h 32"/>
                <a:gd name="T36" fmla="*/ 0 w 41"/>
                <a:gd name="T37" fmla="*/ 9 h 32"/>
                <a:gd name="T38" fmla="*/ 0 w 41"/>
                <a:gd name="T39" fmla="*/ 4 h 32"/>
                <a:gd name="T40" fmla="*/ 2 w 41"/>
                <a:gd name="T41" fmla="*/ 3 h 32"/>
                <a:gd name="T42" fmla="*/ 4 w 41"/>
                <a:gd name="T43" fmla="*/ 1 h 32"/>
                <a:gd name="T44" fmla="*/ 4 w 41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"/>
                <a:gd name="T70" fmla="*/ 0 h 32"/>
                <a:gd name="T71" fmla="*/ 41 w 41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" h="32">
                  <a:moveTo>
                    <a:pt x="4" y="1"/>
                  </a:moveTo>
                  <a:lnTo>
                    <a:pt x="4" y="1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7" y="22"/>
                  </a:lnTo>
                  <a:lnTo>
                    <a:pt x="29" y="28"/>
                  </a:lnTo>
                  <a:lnTo>
                    <a:pt x="23" y="32"/>
                  </a:lnTo>
                  <a:lnTo>
                    <a:pt x="17" y="32"/>
                  </a:lnTo>
                  <a:lnTo>
                    <a:pt x="13" y="29"/>
                  </a:lnTo>
                  <a:lnTo>
                    <a:pt x="8" y="19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68"/>
            <p:cNvSpPr>
              <a:spLocks/>
            </p:cNvSpPr>
            <p:nvPr/>
          </p:nvSpPr>
          <p:spPr bwMode="auto">
            <a:xfrm>
              <a:off x="3528" y="3203"/>
              <a:ext cx="55" cy="37"/>
            </a:xfrm>
            <a:custGeom>
              <a:avLst/>
              <a:gdLst>
                <a:gd name="T0" fmla="*/ 0 w 55"/>
                <a:gd name="T1" fmla="*/ 31 h 37"/>
                <a:gd name="T2" fmla="*/ 0 w 55"/>
                <a:gd name="T3" fmla="*/ 31 h 37"/>
                <a:gd name="T4" fmla="*/ 0 w 55"/>
                <a:gd name="T5" fmla="*/ 23 h 37"/>
                <a:gd name="T6" fmla="*/ 2 w 55"/>
                <a:gd name="T7" fmla="*/ 13 h 37"/>
                <a:gd name="T8" fmla="*/ 6 w 55"/>
                <a:gd name="T9" fmla="*/ 9 h 37"/>
                <a:gd name="T10" fmla="*/ 10 w 55"/>
                <a:gd name="T11" fmla="*/ 4 h 37"/>
                <a:gd name="T12" fmla="*/ 14 w 55"/>
                <a:gd name="T13" fmla="*/ 1 h 37"/>
                <a:gd name="T14" fmla="*/ 20 w 55"/>
                <a:gd name="T15" fmla="*/ 0 h 37"/>
                <a:gd name="T16" fmla="*/ 20 w 55"/>
                <a:gd name="T17" fmla="*/ 0 h 37"/>
                <a:gd name="T18" fmla="*/ 26 w 55"/>
                <a:gd name="T19" fmla="*/ 0 h 37"/>
                <a:gd name="T20" fmla="*/ 32 w 55"/>
                <a:gd name="T21" fmla="*/ 0 h 37"/>
                <a:gd name="T22" fmla="*/ 37 w 55"/>
                <a:gd name="T23" fmla="*/ 3 h 37"/>
                <a:gd name="T24" fmla="*/ 41 w 55"/>
                <a:gd name="T25" fmla="*/ 6 h 37"/>
                <a:gd name="T26" fmla="*/ 51 w 55"/>
                <a:gd name="T27" fmla="*/ 13 h 37"/>
                <a:gd name="T28" fmla="*/ 55 w 55"/>
                <a:gd name="T29" fmla="*/ 20 h 37"/>
                <a:gd name="T30" fmla="*/ 55 w 55"/>
                <a:gd name="T31" fmla="*/ 20 h 37"/>
                <a:gd name="T32" fmla="*/ 55 w 55"/>
                <a:gd name="T33" fmla="*/ 23 h 37"/>
                <a:gd name="T34" fmla="*/ 55 w 55"/>
                <a:gd name="T35" fmla="*/ 25 h 37"/>
                <a:gd name="T36" fmla="*/ 49 w 55"/>
                <a:gd name="T37" fmla="*/ 29 h 37"/>
                <a:gd name="T38" fmla="*/ 41 w 55"/>
                <a:gd name="T39" fmla="*/ 31 h 37"/>
                <a:gd name="T40" fmla="*/ 32 w 55"/>
                <a:gd name="T41" fmla="*/ 34 h 37"/>
                <a:gd name="T42" fmla="*/ 32 w 55"/>
                <a:gd name="T43" fmla="*/ 34 h 37"/>
                <a:gd name="T44" fmla="*/ 20 w 55"/>
                <a:gd name="T45" fmla="*/ 35 h 37"/>
                <a:gd name="T46" fmla="*/ 10 w 55"/>
                <a:gd name="T47" fmla="*/ 37 h 37"/>
                <a:gd name="T48" fmla="*/ 4 w 55"/>
                <a:gd name="T49" fmla="*/ 35 h 37"/>
                <a:gd name="T50" fmla="*/ 2 w 55"/>
                <a:gd name="T51" fmla="*/ 34 h 37"/>
                <a:gd name="T52" fmla="*/ 0 w 55"/>
                <a:gd name="T53" fmla="*/ 31 h 37"/>
                <a:gd name="T54" fmla="*/ 0 w 55"/>
                <a:gd name="T55" fmla="*/ 31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"/>
                <a:gd name="T85" fmla="*/ 0 h 37"/>
                <a:gd name="T86" fmla="*/ 55 w 55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" h="37">
                  <a:moveTo>
                    <a:pt x="0" y="31"/>
                  </a:moveTo>
                  <a:lnTo>
                    <a:pt x="0" y="31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6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41" y="6"/>
                  </a:lnTo>
                  <a:lnTo>
                    <a:pt x="51" y="13"/>
                  </a:lnTo>
                  <a:lnTo>
                    <a:pt x="55" y="20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49" y="29"/>
                  </a:lnTo>
                  <a:lnTo>
                    <a:pt x="41" y="31"/>
                  </a:lnTo>
                  <a:lnTo>
                    <a:pt x="32" y="34"/>
                  </a:lnTo>
                  <a:lnTo>
                    <a:pt x="20" y="35"/>
                  </a:lnTo>
                  <a:lnTo>
                    <a:pt x="10" y="37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0" y="3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69"/>
            <p:cNvSpPr>
              <a:spLocks/>
            </p:cNvSpPr>
            <p:nvPr/>
          </p:nvSpPr>
          <p:spPr bwMode="auto">
            <a:xfrm>
              <a:off x="3508" y="3238"/>
              <a:ext cx="42" cy="31"/>
            </a:xfrm>
            <a:custGeom>
              <a:avLst/>
              <a:gdLst>
                <a:gd name="T0" fmla="*/ 38 w 42"/>
                <a:gd name="T1" fmla="*/ 26 h 31"/>
                <a:gd name="T2" fmla="*/ 38 w 42"/>
                <a:gd name="T3" fmla="*/ 26 h 31"/>
                <a:gd name="T4" fmla="*/ 32 w 42"/>
                <a:gd name="T5" fmla="*/ 29 h 31"/>
                <a:gd name="T6" fmla="*/ 22 w 42"/>
                <a:gd name="T7" fmla="*/ 31 h 31"/>
                <a:gd name="T8" fmla="*/ 12 w 42"/>
                <a:gd name="T9" fmla="*/ 31 h 31"/>
                <a:gd name="T10" fmla="*/ 6 w 42"/>
                <a:gd name="T11" fmla="*/ 29 h 31"/>
                <a:gd name="T12" fmla="*/ 2 w 42"/>
                <a:gd name="T13" fmla="*/ 28 h 31"/>
                <a:gd name="T14" fmla="*/ 2 w 42"/>
                <a:gd name="T15" fmla="*/ 28 h 31"/>
                <a:gd name="T16" fmla="*/ 0 w 42"/>
                <a:gd name="T17" fmla="*/ 25 h 31"/>
                <a:gd name="T18" fmla="*/ 0 w 42"/>
                <a:gd name="T19" fmla="*/ 22 h 31"/>
                <a:gd name="T20" fmla="*/ 0 w 42"/>
                <a:gd name="T21" fmla="*/ 15 h 31"/>
                <a:gd name="T22" fmla="*/ 4 w 42"/>
                <a:gd name="T23" fmla="*/ 7 h 31"/>
                <a:gd name="T24" fmla="*/ 8 w 42"/>
                <a:gd name="T25" fmla="*/ 2 h 31"/>
                <a:gd name="T26" fmla="*/ 8 w 42"/>
                <a:gd name="T27" fmla="*/ 2 h 31"/>
                <a:gd name="T28" fmla="*/ 14 w 42"/>
                <a:gd name="T29" fmla="*/ 0 h 31"/>
                <a:gd name="T30" fmla="*/ 18 w 42"/>
                <a:gd name="T31" fmla="*/ 2 h 31"/>
                <a:gd name="T32" fmla="*/ 30 w 42"/>
                <a:gd name="T33" fmla="*/ 10 h 31"/>
                <a:gd name="T34" fmla="*/ 30 w 42"/>
                <a:gd name="T35" fmla="*/ 10 h 31"/>
                <a:gd name="T36" fmla="*/ 40 w 42"/>
                <a:gd name="T37" fmla="*/ 19 h 31"/>
                <a:gd name="T38" fmla="*/ 42 w 42"/>
                <a:gd name="T39" fmla="*/ 22 h 31"/>
                <a:gd name="T40" fmla="*/ 38 w 42"/>
                <a:gd name="T41" fmla="*/ 26 h 31"/>
                <a:gd name="T42" fmla="*/ 38 w 42"/>
                <a:gd name="T43" fmla="*/ 26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31"/>
                <a:gd name="T68" fmla="*/ 42 w 42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31">
                  <a:moveTo>
                    <a:pt x="38" y="26"/>
                  </a:moveTo>
                  <a:lnTo>
                    <a:pt x="38" y="26"/>
                  </a:lnTo>
                  <a:lnTo>
                    <a:pt x="32" y="29"/>
                  </a:lnTo>
                  <a:lnTo>
                    <a:pt x="22" y="31"/>
                  </a:lnTo>
                  <a:lnTo>
                    <a:pt x="12" y="31"/>
                  </a:lnTo>
                  <a:lnTo>
                    <a:pt x="6" y="29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30" y="10"/>
                  </a:lnTo>
                  <a:lnTo>
                    <a:pt x="40" y="19"/>
                  </a:lnTo>
                  <a:lnTo>
                    <a:pt x="42" y="22"/>
                  </a:lnTo>
                  <a:lnTo>
                    <a:pt x="38" y="26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0"/>
            <p:cNvSpPr>
              <a:spLocks/>
            </p:cNvSpPr>
            <p:nvPr/>
          </p:nvSpPr>
          <p:spPr bwMode="auto">
            <a:xfrm>
              <a:off x="3490" y="3187"/>
              <a:ext cx="44" cy="30"/>
            </a:xfrm>
            <a:custGeom>
              <a:avLst/>
              <a:gdLst>
                <a:gd name="T0" fmla="*/ 0 w 44"/>
                <a:gd name="T1" fmla="*/ 10 h 30"/>
                <a:gd name="T2" fmla="*/ 0 w 44"/>
                <a:gd name="T3" fmla="*/ 10 h 30"/>
                <a:gd name="T4" fmla="*/ 6 w 44"/>
                <a:gd name="T5" fmla="*/ 6 h 30"/>
                <a:gd name="T6" fmla="*/ 16 w 44"/>
                <a:gd name="T7" fmla="*/ 1 h 30"/>
                <a:gd name="T8" fmla="*/ 26 w 44"/>
                <a:gd name="T9" fmla="*/ 0 h 30"/>
                <a:gd name="T10" fmla="*/ 32 w 44"/>
                <a:gd name="T11" fmla="*/ 0 h 30"/>
                <a:gd name="T12" fmla="*/ 36 w 44"/>
                <a:gd name="T13" fmla="*/ 1 h 30"/>
                <a:gd name="T14" fmla="*/ 36 w 44"/>
                <a:gd name="T15" fmla="*/ 1 h 30"/>
                <a:gd name="T16" fmla="*/ 40 w 44"/>
                <a:gd name="T17" fmla="*/ 3 h 30"/>
                <a:gd name="T18" fmla="*/ 42 w 44"/>
                <a:gd name="T19" fmla="*/ 6 h 30"/>
                <a:gd name="T20" fmla="*/ 44 w 44"/>
                <a:gd name="T21" fmla="*/ 14 h 30"/>
                <a:gd name="T22" fmla="*/ 42 w 44"/>
                <a:gd name="T23" fmla="*/ 22 h 30"/>
                <a:gd name="T24" fmla="*/ 40 w 44"/>
                <a:gd name="T25" fmla="*/ 28 h 30"/>
                <a:gd name="T26" fmla="*/ 40 w 44"/>
                <a:gd name="T27" fmla="*/ 28 h 30"/>
                <a:gd name="T28" fmla="*/ 36 w 44"/>
                <a:gd name="T29" fmla="*/ 30 h 30"/>
                <a:gd name="T30" fmla="*/ 30 w 44"/>
                <a:gd name="T31" fmla="*/ 30 h 30"/>
                <a:gd name="T32" fmla="*/ 16 w 44"/>
                <a:gd name="T33" fmla="*/ 25 h 30"/>
                <a:gd name="T34" fmla="*/ 16 w 44"/>
                <a:gd name="T35" fmla="*/ 25 h 30"/>
                <a:gd name="T36" fmla="*/ 2 w 44"/>
                <a:gd name="T37" fmla="*/ 17 h 30"/>
                <a:gd name="T38" fmla="*/ 0 w 44"/>
                <a:gd name="T39" fmla="*/ 14 h 30"/>
                <a:gd name="T40" fmla="*/ 0 w 44"/>
                <a:gd name="T41" fmla="*/ 13 h 30"/>
                <a:gd name="T42" fmla="*/ 0 w 44"/>
                <a:gd name="T43" fmla="*/ 10 h 30"/>
                <a:gd name="T44" fmla="*/ 0 w 44"/>
                <a:gd name="T45" fmla="*/ 10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30"/>
                <a:gd name="T71" fmla="*/ 44 w 44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30">
                  <a:moveTo>
                    <a:pt x="0" y="10"/>
                  </a:moveTo>
                  <a:lnTo>
                    <a:pt x="0" y="10"/>
                  </a:lnTo>
                  <a:lnTo>
                    <a:pt x="6" y="6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2" y="6"/>
                  </a:lnTo>
                  <a:lnTo>
                    <a:pt x="44" y="14"/>
                  </a:lnTo>
                  <a:lnTo>
                    <a:pt x="42" y="22"/>
                  </a:lnTo>
                  <a:lnTo>
                    <a:pt x="40" y="28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16" y="25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71"/>
            <p:cNvSpPr>
              <a:spLocks/>
            </p:cNvSpPr>
            <p:nvPr/>
          </p:nvSpPr>
          <p:spPr bwMode="auto">
            <a:xfrm>
              <a:off x="3648" y="3168"/>
              <a:ext cx="42" cy="29"/>
            </a:xfrm>
            <a:custGeom>
              <a:avLst/>
              <a:gdLst>
                <a:gd name="T0" fmla="*/ 38 w 42"/>
                <a:gd name="T1" fmla="*/ 25 h 29"/>
                <a:gd name="T2" fmla="*/ 38 w 42"/>
                <a:gd name="T3" fmla="*/ 25 h 29"/>
                <a:gd name="T4" fmla="*/ 32 w 42"/>
                <a:gd name="T5" fmla="*/ 27 h 29"/>
                <a:gd name="T6" fmla="*/ 22 w 42"/>
                <a:gd name="T7" fmla="*/ 29 h 29"/>
                <a:gd name="T8" fmla="*/ 10 w 42"/>
                <a:gd name="T9" fmla="*/ 29 h 29"/>
                <a:gd name="T10" fmla="*/ 6 w 42"/>
                <a:gd name="T11" fmla="*/ 29 h 29"/>
                <a:gd name="T12" fmla="*/ 2 w 42"/>
                <a:gd name="T13" fmla="*/ 26 h 29"/>
                <a:gd name="T14" fmla="*/ 2 w 42"/>
                <a:gd name="T15" fmla="*/ 26 h 29"/>
                <a:gd name="T16" fmla="*/ 0 w 42"/>
                <a:gd name="T17" fmla="*/ 23 h 29"/>
                <a:gd name="T18" fmla="*/ 0 w 42"/>
                <a:gd name="T19" fmla="*/ 20 h 29"/>
                <a:gd name="T20" fmla="*/ 0 w 42"/>
                <a:gd name="T21" fmla="*/ 13 h 29"/>
                <a:gd name="T22" fmla="*/ 4 w 42"/>
                <a:gd name="T23" fmla="*/ 5 h 29"/>
                <a:gd name="T24" fmla="*/ 8 w 42"/>
                <a:gd name="T25" fmla="*/ 1 h 29"/>
                <a:gd name="T26" fmla="*/ 8 w 42"/>
                <a:gd name="T27" fmla="*/ 1 h 29"/>
                <a:gd name="T28" fmla="*/ 14 w 42"/>
                <a:gd name="T29" fmla="*/ 0 h 29"/>
                <a:gd name="T30" fmla="*/ 18 w 42"/>
                <a:gd name="T31" fmla="*/ 1 h 29"/>
                <a:gd name="T32" fmla="*/ 28 w 42"/>
                <a:gd name="T33" fmla="*/ 8 h 29"/>
                <a:gd name="T34" fmla="*/ 28 w 42"/>
                <a:gd name="T35" fmla="*/ 8 h 29"/>
                <a:gd name="T36" fmla="*/ 40 w 42"/>
                <a:gd name="T37" fmla="*/ 17 h 29"/>
                <a:gd name="T38" fmla="*/ 42 w 42"/>
                <a:gd name="T39" fmla="*/ 22 h 29"/>
                <a:gd name="T40" fmla="*/ 38 w 42"/>
                <a:gd name="T41" fmla="*/ 25 h 29"/>
                <a:gd name="T42" fmla="*/ 38 w 42"/>
                <a:gd name="T43" fmla="*/ 25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29"/>
                <a:gd name="T68" fmla="*/ 42 w 42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29">
                  <a:moveTo>
                    <a:pt x="38" y="25"/>
                  </a:moveTo>
                  <a:lnTo>
                    <a:pt x="38" y="25"/>
                  </a:lnTo>
                  <a:lnTo>
                    <a:pt x="32" y="27"/>
                  </a:lnTo>
                  <a:lnTo>
                    <a:pt x="22" y="29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8" y="8"/>
                  </a:lnTo>
                  <a:lnTo>
                    <a:pt x="40" y="17"/>
                  </a:lnTo>
                  <a:lnTo>
                    <a:pt x="42" y="22"/>
                  </a:lnTo>
                  <a:lnTo>
                    <a:pt x="38" y="25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72"/>
            <p:cNvSpPr>
              <a:spLocks/>
            </p:cNvSpPr>
            <p:nvPr/>
          </p:nvSpPr>
          <p:spPr bwMode="auto">
            <a:xfrm>
              <a:off x="3631" y="3115"/>
              <a:ext cx="43" cy="31"/>
            </a:xfrm>
            <a:custGeom>
              <a:avLst/>
              <a:gdLst>
                <a:gd name="T0" fmla="*/ 0 w 43"/>
                <a:gd name="T1" fmla="*/ 11 h 31"/>
                <a:gd name="T2" fmla="*/ 0 w 43"/>
                <a:gd name="T3" fmla="*/ 11 h 31"/>
                <a:gd name="T4" fmla="*/ 6 w 43"/>
                <a:gd name="T5" fmla="*/ 7 h 31"/>
                <a:gd name="T6" fmla="*/ 15 w 43"/>
                <a:gd name="T7" fmla="*/ 3 h 31"/>
                <a:gd name="T8" fmla="*/ 25 w 43"/>
                <a:gd name="T9" fmla="*/ 0 h 31"/>
                <a:gd name="T10" fmla="*/ 31 w 43"/>
                <a:gd name="T11" fmla="*/ 0 h 31"/>
                <a:gd name="T12" fmla="*/ 35 w 43"/>
                <a:gd name="T13" fmla="*/ 1 h 31"/>
                <a:gd name="T14" fmla="*/ 35 w 43"/>
                <a:gd name="T15" fmla="*/ 1 h 31"/>
                <a:gd name="T16" fmla="*/ 39 w 43"/>
                <a:gd name="T17" fmla="*/ 4 h 31"/>
                <a:gd name="T18" fmla="*/ 41 w 43"/>
                <a:gd name="T19" fmla="*/ 7 h 31"/>
                <a:gd name="T20" fmla="*/ 43 w 43"/>
                <a:gd name="T21" fmla="*/ 14 h 31"/>
                <a:gd name="T22" fmla="*/ 41 w 43"/>
                <a:gd name="T23" fmla="*/ 22 h 31"/>
                <a:gd name="T24" fmla="*/ 39 w 43"/>
                <a:gd name="T25" fmla="*/ 28 h 31"/>
                <a:gd name="T26" fmla="*/ 39 w 43"/>
                <a:gd name="T27" fmla="*/ 28 h 31"/>
                <a:gd name="T28" fmla="*/ 35 w 43"/>
                <a:gd name="T29" fmla="*/ 31 h 31"/>
                <a:gd name="T30" fmla="*/ 29 w 43"/>
                <a:gd name="T31" fmla="*/ 31 h 31"/>
                <a:gd name="T32" fmla="*/ 15 w 43"/>
                <a:gd name="T33" fmla="*/ 25 h 31"/>
                <a:gd name="T34" fmla="*/ 15 w 43"/>
                <a:gd name="T35" fmla="*/ 25 h 31"/>
                <a:gd name="T36" fmla="*/ 2 w 43"/>
                <a:gd name="T37" fmla="*/ 19 h 31"/>
                <a:gd name="T38" fmla="*/ 0 w 43"/>
                <a:gd name="T39" fmla="*/ 14 h 31"/>
                <a:gd name="T40" fmla="*/ 0 w 43"/>
                <a:gd name="T41" fmla="*/ 13 h 31"/>
                <a:gd name="T42" fmla="*/ 0 w 43"/>
                <a:gd name="T43" fmla="*/ 11 h 31"/>
                <a:gd name="T44" fmla="*/ 0 w 43"/>
                <a:gd name="T45" fmla="*/ 11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31"/>
                <a:gd name="T71" fmla="*/ 43 w 43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31">
                  <a:moveTo>
                    <a:pt x="0" y="11"/>
                  </a:moveTo>
                  <a:lnTo>
                    <a:pt x="0" y="11"/>
                  </a:lnTo>
                  <a:lnTo>
                    <a:pt x="6" y="7"/>
                  </a:lnTo>
                  <a:lnTo>
                    <a:pt x="15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4"/>
                  </a:lnTo>
                  <a:lnTo>
                    <a:pt x="41" y="22"/>
                  </a:lnTo>
                  <a:lnTo>
                    <a:pt x="39" y="28"/>
                  </a:lnTo>
                  <a:lnTo>
                    <a:pt x="35" y="31"/>
                  </a:lnTo>
                  <a:lnTo>
                    <a:pt x="29" y="31"/>
                  </a:lnTo>
                  <a:lnTo>
                    <a:pt x="15" y="25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73"/>
            <p:cNvSpPr>
              <a:spLocks/>
            </p:cNvSpPr>
            <p:nvPr/>
          </p:nvSpPr>
          <p:spPr bwMode="auto">
            <a:xfrm>
              <a:off x="3313" y="2900"/>
              <a:ext cx="53" cy="41"/>
            </a:xfrm>
            <a:custGeom>
              <a:avLst/>
              <a:gdLst>
                <a:gd name="T0" fmla="*/ 19 w 53"/>
                <a:gd name="T1" fmla="*/ 40 h 41"/>
                <a:gd name="T2" fmla="*/ 19 w 53"/>
                <a:gd name="T3" fmla="*/ 40 h 41"/>
                <a:gd name="T4" fmla="*/ 11 w 53"/>
                <a:gd name="T5" fmla="*/ 36 h 41"/>
                <a:gd name="T6" fmla="*/ 4 w 53"/>
                <a:gd name="T7" fmla="*/ 27 h 41"/>
                <a:gd name="T8" fmla="*/ 2 w 53"/>
                <a:gd name="T9" fmla="*/ 21 h 41"/>
                <a:gd name="T10" fmla="*/ 0 w 53"/>
                <a:gd name="T11" fmla="*/ 16 h 41"/>
                <a:gd name="T12" fmla="*/ 2 w 53"/>
                <a:gd name="T13" fmla="*/ 12 h 41"/>
                <a:gd name="T14" fmla="*/ 4 w 53"/>
                <a:gd name="T15" fmla="*/ 8 h 41"/>
                <a:gd name="T16" fmla="*/ 4 w 53"/>
                <a:gd name="T17" fmla="*/ 8 h 41"/>
                <a:gd name="T18" fmla="*/ 7 w 53"/>
                <a:gd name="T19" fmla="*/ 5 h 41"/>
                <a:gd name="T20" fmla="*/ 11 w 53"/>
                <a:gd name="T21" fmla="*/ 2 h 41"/>
                <a:gd name="T22" fmla="*/ 17 w 53"/>
                <a:gd name="T23" fmla="*/ 0 h 41"/>
                <a:gd name="T24" fmla="*/ 25 w 53"/>
                <a:gd name="T25" fmla="*/ 0 h 41"/>
                <a:gd name="T26" fmla="*/ 39 w 53"/>
                <a:gd name="T27" fmla="*/ 2 h 41"/>
                <a:gd name="T28" fmla="*/ 49 w 53"/>
                <a:gd name="T29" fmla="*/ 5 h 41"/>
                <a:gd name="T30" fmla="*/ 49 w 53"/>
                <a:gd name="T31" fmla="*/ 5 h 41"/>
                <a:gd name="T32" fmla="*/ 51 w 53"/>
                <a:gd name="T33" fmla="*/ 6 h 41"/>
                <a:gd name="T34" fmla="*/ 53 w 53"/>
                <a:gd name="T35" fmla="*/ 8 h 41"/>
                <a:gd name="T36" fmla="*/ 53 w 53"/>
                <a:gd name="T37" fmla="*/ 12 h 41"/>
                <a:gd name="T38" fmla="*/ 49 w 53"/>
                <a:gd name="T39" fmla="*/ 18 h 41"/>
                <a:gd name="T40" fmla="*/ 43 w 53"/>
                <a:gd name="T41" fmla="*/ 25 h 41"/>
                <a:gd name="T42" fmla="*/ 43 w 53"/>
                <a:gd name="T43" fmla="*/ 25 h 41"/>
                <a:gd name="T44" fmla="*/ 37 w 53"/>
                <a:gd name="T45" fmla="*/ 33 h 41"/>
                <a:gd name="T46" fmla="*/ 31 w 53"/>
                <a:gd name="T47" fmla="*/ 38 h 41"/>
                <a:gd name="T48" fmla="*/ 25 w 53"/>
                <a:gd name="T49" fmla="*/ 41 h 41"/>
                <a:gd name="T50" fmla="*/ 21 w 53"/>
                <a:gd name="T51" fmla="*/ 41 h 41"/>
                <a:gd name="T52" fmla="*/ 19 w 53"/>
                <a:gd name="T53" fmla="*/ 40 h 41"/>
                <a:gd name="T54" fmla="*/ 19 w 53"/>
                <a:gd name="T55" fmla="*/ 40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41"/>
                <a:gd name="T86" fmla="*/ 53 w 53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41">
                  <a:moveTo>
                    <a:pt x="19" y="40"/>
                  </a:moveTo>
                  <a:lnTo>
                    <a:pt x="19" y="40"/>
                  </a:lnTo>
                  <a:lnTo>
                    <a:pt x="11" y="36"/>
                  </a:lnTo>
                  <a:lnTo>
                    <a:pt x="4" y="27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9" y="2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3" y="8"/>
                  </a:lnTo>
                  <a:lnTo>
                    <a:pt x="53" y="12"/>
                  </a:lnTo>
                  <a:lnTo>
                    <a:pt x="49" y="18"/>
                  </a:lnTo>
                  <a:lnTo>
                    <a:pt x="43" y="25"/>
                  </a:lnTo>
                  <a:lnTo>
                    <a:pt x="37" y="33"/>
                  </a:lnTo>
                  <a:lnTo>
                    <a:pt x="31" y="38"/>
                  </a:lnTo>
                  <a:lnTo>
                    <a:pt x="25" y="41"/>
                  </a:lnTo>
                  <a:lnTo>
                    <a:pt x="21" y="41"/>
                  </a:lnTo>
                  <a:lnTo>
                    <a:pt x="19" y="4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74"/>
            <p:cNvSpPr>
              <a:spLocks/>
            </p:cNvSpPr>
            <p:nvPr/>
          </p:nvSpPr>
          <p:spPr bwMode="auto">
            <a:xfrm>
              <a:off x="3350" y="2927"/>
              <a:ext cx="42" cy="29"/>
            </a:xfrm>
            <a:custGeom>
              <a:avLst/>
              <a:gdLst>
                <a:gd name="T0" fmla="*/ 40 w 42"/>
                <a:gd name="T1" fmla="*/ 25 h 29"/>
                <a:gd name="T2" fmla="*/ 40 w 42"/>
                <a:gd name="T3" fmla="*/ 25 h 29"/>
                <a:gd name="T4" fmla="*/ 32 w 42"/>
                <a:gd name="T5" fmla="*/ 28 h 29"/>
                <a:gd name="T6" fmla="*/ 22 w 42"/>
                <a:gd name="T7" fmla="*/ 29 h 29"/>
                <a:gd name="T8" fmla="*/ 12 w 42"/>
                <a:gd name="T9" fmla="*/ 29 h 29"/>
                <a:gd name="T10" fmla="*/ 6 w 42"/>
                <a:gd name="T11" fmla="*/ 28 h 29"/>
                <a:gd name="T12" fmla="*/ 4 w 42"/>
                <a:gd name="T13" fmla="*/ 26 h 29"/>
                <a:gd name="T14" fmla="*/ 4 w 42"/>
                <a:gd name="T15" fmla="*/ 26 h 29"/>
                <a:gd name="T16" fmla="*/ 0 w 42"/>
                <a:gd name="T17" fmla="*/ 23 h 29"/>
                <a:gd name="T18" fmla="*/ 0 w 42"/>
                <a:gd name="T19" fmla="*/ 20 h 29"/>
                <a:gd name="T20" fmla="*/ 0 w 42"/>
                <a:gd name="T21" fmla="*/ 13 h 29"/>
                <a:gd name="T22" fmla="*/ 4 w 42"/>
                <a:gd name="T23" fmla="*/ 6 h 29"/>
                <a:gd name="T24" fmla="*/ 10 w 42"/>
                <a:gd name="T25" fmla="*/ 1 h 29"/>
                <a:gd name="T26" fmla="*/ 10 w 42"/>
                <a:gd name="T27" fmla="*/ 1 h 29"/>
                <a:gd name="T28" fmla="*/ 14 w 42"/>
                <a:gd name="T29" fmla="*/ 0 h 29"/>
                <a:gd name="T30" fmla="*/ 18 w 42"/>
                <a:gd name="T31" fmla="*/ 0 h 29"/>
                <a:gd name="T32" fmla="*/ 30 w 42"/>
                <a:gd name="T33" fmla="*/ 9 h 29"/>
                <a:gd name="T34" fmla="*/ 30 w 42"/>
                <a:gd name="T35" fmla="*/ 9 h 29"/>
                <a:gd name="T36" fmla="*/ 40 w 42"/>
                <a:gd name="T37" fmla="*/ 17 h 29"/>
                <a:gd name="T38" fmla="*/ 42 w 42"/>
                <a:gd name="T39" fmla="*/ 22 h 29"/>
                <a:gd name="T40" fmla="*/ 40 w 42"/>
                <a:gd name="T41" fmla="*/ 25 h 29"/>
                <a:gd name="T42" fmla="*/ 40 w 42"/>
                <a:gd name="T43" fmla="*/ 25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29"/>
                <a:gd name="T68" fmla="*/ 42 w 42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29">
                  <a:moveTo>
                    <a:pt x="40" y="25"/>
                  </a:moveTo>
                  <a:lnTo>
                    <a:pt x="40" y="25"/>
                  </a:lnTo>
                  <a:lnTo>
                    <a:pt x="32" y="28"/>
                  </a:lnTo>
                  <a:lnTo>
                    <a:pt x="22" y="29"/>
                  </a:lnTo>
                  <a:lnTo>
                    <a:pt x="12" y="29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4" y="6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30" y="9"/>
                  </a:lnTo>
                  <a:lnTo>
                    <a:pt x="40" y="17"/>
                  </a:lnTo>
                  <a:lnTo>
                    <a:pt x="42" y="22"/>
                  </a:lnTo>
                  <a:lnTo>
                    <a:pt x="40" y="25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75"/>
            <p:cNvSpPr>
              <a:spLocks/>
            </p:cNvSpPr>
            <p:nvPr/>
          </p:nvSpPr>
          <p:spPr bwMode="auto">
            <a:xfrm>
              <a:off x="3368" y="2881"/>
              <a:ext cx="43" cy="30"/>
            </a:xfrm>
            <a:custGeom>
              <a:avLst/>
              <a:gdLst>
                <a:gd name="T0" fmla="*/ 0 w 43"/>
                <a:gd name="T1" fmla="*/ 11 h 30"/>
                <a:gd name="T2" fmla="*/ 0 w 43"/>
                <a:gd name="T3" fmla="*/ 11 h 30"/>
                <a:gd name="T4" fmla="*/ 6 w 43"/>
                <a:gd name="T5" fmla="*/ 6 h 30"/>
                <a:gd name="T6" fmla="*/ 16 w 43"/>
                <a:gd name="T7" fmla="*/ 2 h 30"/>
                <a:gd name="T8" fmla="*/ 26 w 43"/>
                <a:gd name="T9" fmla="*/ 0 h 30"/>
                <a:gd name="T10" fmla="*/ 32 w 43"/>
                <a:gd name="T11" fmla="*/ 0 h 30"/>
                <a:gd name="T12" fmla="*/ 35 w 43"/>
                <a:gd name="T13" fmla="*/ 2 h 30"/>
                <a:gd name="T14" fmla="*/ 35 w 43"/>
                <a:gd name="T15" fmla="*/ 2 h 30"/>
                <a:gd name="T16" fmla="*/ 39 w 43"/>
                <a:gd name="T17" fmla="*/ 3 h 30"/>
                <a:gd name="T18" fmla="*/ 41 w 43"/>
                <a:gd name="T19" fmla="*/ 6 h 30"/>
                <a:gd name="T20" fmla="*/ 43 w 43"/>
                <a:gd name="T21" fmla="*/ 13 h 30"/>
                <a:gd name="T22" fmla="*/ 41 w 43"/>
                <a:gd name="T23" fmla="*/ 22 h 30"/>
                <a:gd name="T24" fmla="*/ 39 w 43"/>
                <a:gd name="T25" fmla="*/ 28 h 30"/>
                <a:gd name="T26" fmla="*/ 39 w 43"/>
                <a:gd name="T27" fmla="*/ 28 h 30"/>
                <a:gd name="T28" fmla="*/ 35 w 43"/>
                <a:gd name="T29" fmla="*/ 30 h 30"/>
                <a:gd name="T30" fmla="*/ 30 w 43"/>
                <a:gd name="T31" fmla="*/ 30 h 30"/>
                <a:gd name="T32" fmla="*/ 16 w 43"/>
                <a:gd name="T33" fmla="*/ 25 h 30"/>
                <a:gd name="T34" fmla="*/ 16 w 43"/>
                <a:gd name="T35" fmla="*/ 25 h 30"/>
                <a:gd name="T36" fmla="*/ 2 w 43"/>
                <a:gd name="T37" fmla="*/ 18 h 30"/>
                <a:gd name="T38" fmla="*/ 0 w 43"/>
                <a:gd name="T39" fmla="*/ 15 h 30"/>
                <a:gd name="T40" fmla="*/ 0 w 43"/>
                <a:gd name="T41" fmla="*/ 12 h 30"/>
                <a:gd name="T42" fmla="*/ 0 w 43"/>
                <a:gd name="T43" fmla="*/ 11 h 30"/>
                <a:gd name="T44" fmla="*/ 0 w 43"/>
                <a:gd name="T45" fmla="*/ 11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30"/>
                <a:gd name="T71" fmla="*/ 43 w 43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30">
                  <a:moveTo>
                    <a:pt x="0" y="11"/>
                  </a:moveTo>
                  <a:lnTo>
                    <a:pt x="0" y="11"/>
                  </a:lnTo>
                  <a:lnTo>
                    <a:pt x="6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3"/>
                  </a:lnTo>
                  <a:lnTo>
                    <a:pt x="41" y="6"/>
                  </a:lnTo>
                  <a:lnTo>
                    <a:pt x="43" y="13"/>
                  </a:lnTo>
                  <a:lnTo>
                    <a:pt x="41" y="22"/>
                  </a:lnTo>
                  <a:lnTo>
                    <a:pt x="39" y="28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16" y="25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76"/>
            <p:cNvSpPr>
              <a:spLocks/>
            </p:cNvSpPr>
            <p:nvPr/>
          </p:nvSpPr>
          <p:spPr bwMode="auto">
            <a:xfrm>
              <a:off x="3668" y="3049"/>
              <a:ext cx="53" cy="41"/>
            </a:xfrm>
            <a:custGeom>
              <a:avLst/>
              <a:gdLst>
                <a:gd name="T0" fmla="*/ 36 w 53"/>
                <a:gd name="T1" fmla="*/ 0 h 41"/>
                <a:gd name="T2" fmla="*/ 36 w 53"/>
                <a:gd name="T3" fmla="*/ 0 h 41"/>
                <a:gd name="T4" fmla="*/ 44 w 53"/>
                <a:gd name="T5" fmla="*/ 5 h 41"/>
                <a:gd name="T6" fmla="*/ 50 w 53"/>
                <a:gd name="T7" fmla="*/ 14 h 41"/>
                <a:gd name="T8" fmla="*/ 52 w 53"/>
                <a:gd name="T9" fmla="*/ 20 h 41"/>
                <a:gd name="T10" fmla="*/ 53 w 53"/>
                <a:gd name="T11" fmla="*/ 25 h 41"/>
                <a:gd name="T12" fmla="*/ 53 w 53"/>
                <a:gd name="T13" fmla="*/ 29 h 41"/>
                <a:gd name="T14" fmla="*/ 52 w 53"/>
                <a:gd name="T15" fmla="*/ 33 h 41"/>
                <a:gd name="T16" fmla="*/ 52 w 53"/>
                <a:gd name="T17" fmla="*/ 33 h 41"/>
                <a:gd name="T18" fmla="*/ 48 w 53"/>
                <a:gd name="T19" fmla="*/ 36 h 41"/>
                <a:gd name="T20" fmla="*/ 42 w 53"/>
                <a:gd name="T21" fmla="*/ 39 h 41"/>
                <a:gd name="T22" fmla="*/ 36 w 53"/>
                <a:gd name="T23" fmla="*/ 41 h 41"/>
                <a:gd name="T24" fmla="*/ 28 w 53"/>
                <a:gd name="T25" fmla="*/ 41 h 41"/>
                <a:gd name="T26" fmla="*/ 16 w 53"/>
                <a:gd name="T27" fmla="*/ 39 h 41"/>
                <a:gd name="T28" fmla="*/ 6 w 53"/>
                <a:gd name="T29" fmla="*/ 36 h 41"/>
                <a:gd name="T30" fmla="*/ 6 w 53"/>
                <a:gd name="T31" fmla="*/ 36 h 41"/>
                <a:gd name="T32" fmla="*/ 2 w 53"/>
                <a:gd name="T33" fmla="*/ 35 h 41"/>
                <a:gd name="T34" fmla="*/ 0 w 53"/>
                <a:gd name="T35" fmla="*/ 32 h 41"/>
                <a:gd name="T36" fmla="*/ 2 w 53"/>
                <a:gd name="T37" fmla="*/ 28 h 41"/>
                <a:gd name="T38" fmla="*/ 6 w 53"/>
                <a:gd name="T39" fmla="*/ 22 h 41"/>
                <a:gd name="T40" fmla="*/ 12 w 53"/>
                <a:gd name="T41" fmla="*/ 14 h 41"/>
                <a:gd name="T42" fmla="*/ 12 w 53"/>
                <a:gd name="T43" fmla="*/ 14 h 41"/>
                <a:gd name="T44" fmla="*/ 18 w 53"/>
                <a:gd name="T45" fmla="*/ 8 h 41"/>
                <a:gd name="T46" fmla="*/ 24 w 53"/>
                <a:gd name="T47" fmla="*/ 3 h 41"/>
                <a:gd name="T48" fmla="*/ 30 w 53"/>
                <a:gd name="T49" fmla="*/ 0 h 41"/>
                <a:gd name="T50" fmla="*/ 32 w 53"/>
                <a:gd name="T51" fmla="*/ 0 h 41"/>
                <a:gd name="T52" fmla="*/ 36 w 53"/>
                <a:gd name="T53" fmla="*/ 0 h 41"/>
                <a:gd name="T54" fmla="*/ 36 w 53"/>
                <a:gd name="T55" fmla="*/ 0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41"/>
                <a:gd name="T86" fmla="*/ 53 w 53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41">
                  <a:moveTo>
                    <a:pt x="36" y="0"/>
                  </a:moveTo>
                  <a:lnTo>
                    <a:pt x="36" y="0"/>
                  </a:lnTo>
                  <a:lnTo>
                    <a:pt x="44" y="5"/>
                  </a:lnTo>
                  <a:lnTo>
                    <a:pt x="50" y="14"/>
                  </a:lnTo>
                  <a:lnTo>
                    <a:pt x="52" y="20"/>
                  </a:lnTo>
                  <a:lnTo>
                    <a:pt x="53" y="25"/>
                  </a:lnTo>
                  <a:lnTo>
                    <a:pt x="53" y="29"/>
                  </a:lnTo>
                  <a:lnTo>
                    <a:pt x="52" y="33"/>
                  </a:lnTo>
                  <a:lnTo>
                    <a:pt x="48" y="36"/>
                  </a:lnTo>
                  <a:lnTo>
                    <a:pt x="42" y="39"/>
                  </a:lnTo>
                  <a:lnTo>
                    <a:pt x="36" y="41"/>
                  </a:lnTo>
                  <a:lnTo>
                    <a:pt x="28" y="41"/>
                  </a:lnTo>
                  <a:lnTo>
                    <a:pt x="16" y="39"/>
                  </a:lnTo>
                  <a:lnTo>
                    <a:pt x="6" y="36"/>
                  </a:lnTo>
                  <a:lnTo>
                    <a:pt x="2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77"/>
            <p:cNvSpPr>
              <a:spLocks/>
            </p:cNvSpPr>
            <p:nvPr/>
          </p:nvSpPr>
          <p:spPr bwMode="auto">
            <a:xfrm>
              <a:off x="3548" y="2952"/>
              <a:ext cx="53" cy="41"/>
            </a:xfrm>
            <a:custGeom>
              <a:avLst/>
              <a:gdLst>
                <a:gd name="T0" fmla="*/ 37 w 53"/>
                <a:gd name="T1" fmla="*/ 1 h 41"/>
                <a:gd name="T2" fmla="*/ 37 w 53"/>
                <a:gd name="T3" fmla="*/ 1 h 41"/>
                <a:gd name="T4" fmla="*/ 45 w 53"/>
                <a:gd name="T5" fmla="*/ 7 h 41"/>
                <a:gd name="T6" fmla="*/ 51 w 53"/>
                <a:gd name="T7" fmla="*/ 16 h 41"/>
                <a:gd name="T8" fmla="*/ 51 w 53"/>
                <a:gd name="T9" fmla="*/ 22 h 41"/>
                <a:gd name="T10" fmla="*/ 53 w 53"/>
                <a:gd name="T11" fmla="*/ 26 h 41"/>
                <a:gd name="T12" fmla="*/ 51 w 53"/>
                <a:gd name="T13" fmla="*/ 31 h 41"/>
                <a:gd name="T14" fmla="*/ 49 w 53"/>
                <a:gd name="T15" fmla="*/ 35 h 41"/>
                <a:gd name="T16" fmla="*/ 49 w 53"/>
                <a:gd name="T17" fmla="*/ 35 h 41"/>
                <a:gd name="T18" fmla="*/ 45 w 53"/>
                <a:gd name="T19" fmla="*/ 38 h 41"/>
                <a:gd name="T20" fmla="*/ 39 w 53"/>
                <a:gd name="T21" fmla="*/ 39 h 41"/>
                <a:gd name="T22" fmla="*/ 33 w 53"/>
                <a:gd name="T23" fmla="*/ 41 h 41"/>
                <a:gd name="T24" fmla="*/ 25 w 53"/>
                <a:gd name="T25" fmla="*/ 41 h 41"/>
                <a:gd name="T26" fmla="*/ 13 w 53"/>
                <a:gd name="T27" fmla="*/ 38 h 41"/>
                <a:gd name="T28" fmla="*/ 4 w 53"/>
                <a:gd name="T29" fmla="*/ 35 h 41"/>
                <a:gd name="T30" fmla="*/ 4 w 53"/>
                <a:gd name="T31" fmla="*/ 35 h 41"/>
                <a:gd name="T32" fmla="*/ 0 w 53"/>
                <a:gd name="T33" fmla="*/ 33 h 41"/>
                <a:gd name="T34" fmla="*/ 0 w 53"/>
                <a:gd name="T35" fmla="*/ 31 h 41"/>
                <a:gd name="T36" fmla="*/ 0 w 53"/>
                <a:gd name="T37" fmla="*/ 26 h 41"/>
                <a:gd name="T38" fmla="*/ 6 w 53"/>
                <a:gd name="T39" fmla="*/ 20 h 41"/>
                <a:gd name="T40" fmla="*/ 12 w 53"/>
                <a:gd name="T41" fmla="*/ 14 h 41"/>
                <a:gd name="T42" fmla="*/ 12 w 53"/>
                <a:gd name="T43" fmla="*/ 14 h 41"/>
                <a:gd name="T44" fmla="*/ 17 w 53"/>
                <a:gd name="T45" fmla="*/ 7 h 41"/>
                <a:gd name="T46" fmla="*/ 25 w 53"/>
                <a:gd name="T47" fmla="*/ 1 h 41"/>
                <a:gd name="T48" fmla="*/ 31 w 53"/>
                <a:gd name="T49" fmla="*/ 0 h 41"/>
                <a:gd name="T50" fmla="*/ 33 w 53"/>
                <a:gd name="T51" fmla="*/ 0 h 41"/>
                <a:gd name="T52" fmla="*/ 37 w 53"/>
                <a:gd name="T53" fmla="*/ 1 h 41"/>
                <a:gd name="T54" fmla="*/ 37 w 53"/>
                <a:gd name="T55" fmla="*/ 1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41"/>
                <a:gd name="T86" fmla="*/ 53 w 53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41">
                  <a:moveTo>
                    <a:pt x="37" y="1"/>
                  </a:moveTo>
                  <a:lnTo>
                    <a:pt x="37" y="1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1" y="22"/>
                  </a:lnTo>
                  <a:lnTo>
                    <a:pt x="53" y="26"/>
                  </a:lnTo>
                  <a:lnTo>
                    <a:pt x="51" y="31"/>
                  </a:lnTo>
                  <a:lnTo>
                    <a:pt x="49" y="35"/>
                  </a:lnTo>
                  <a:lnTo>
                    <a:pt x="45" y="38"/>
                  </a:lnTo>
                  <a:lnTo>
                    <a:pt x="39" y="39"/>
                  </a:lnTo>
                  <a:lnTo>
                    <a:pt x="33" y="41"/>
                  </a:lnTo>
                  <a:lnTo>
                    <a:pt x="25" y="41"/>
                  </a:lnTo>
                  <a:lnTo>
                    <a:pt x="13" y="38"/>
                  </a:lnTo>
                  <a:lnTo>
                    <a:pt x="4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17" y="7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78"/>
            <p:cNvSpPr>
              <a:spLocks/>
            </p:cNvSpPr>
            <p:nvPr/>
          </p:nvSpPr>
          <p:spPr bwMode="auto">
            <a:xfrm>
              <a:off x="3546" y="2921"/>
              <a:ext cx="43" cy="26"/>
            </a:xfrm>
            <a:custGeom>
              <a:avLst/>
              <a:gdLst>
                <a:gd name="T0" fmla="*/ 0 w 43"/>
                <a:gd name="T1" fmla="*/ 17 h 26"/>
                <a:gd name="T2" fmla="*/ 0 w 43"/>
                <a:gd name="T3" fmla="*/ 17 h 26"/>
                <a:gd name="T4" fmla="*/ 2 w 43"/>
                <a:gd name="T5" fmla="*/ 12 h 26"/>
                <a:gd name="T6" fmla="*/ 8 w 43"/>
                <a:gd name="T7" fmla="*/ 6 h 26"/>
                <a:gd name="T8" fmla="*/ 17 w 43"/>
                <a:gd name="T9" fmla="*/ 1 h 26"/>
                <a:gd name="T10" fmla="*/ 21 w 43"/>
                <a:gd name="T11" fmla="*/ 0 h 26"/>
                <a:gd name="T12" fmla="*/ 25 w 43"/>
                <a:gd name="T13" fmla="*/ 0 h 26"/>
                <a:gd name="T14" fmla="*/ 25 w 43"/>
                <a:gd name="T15" fmla="*/ 0 h 26"/>
                <a:gd name="T16" fmla="*/ 29 w 43"/>
                <a:gd name="T17" fmla="*/ 1 h 26"/>
                <a:gd name="T18" fmla="*/ 33 w 43"/>
                <a:gd name="T19" fmla="*/ 3 h 26"/>
                <a:gd name="T20" fmla="*/ 39 w 43"/>
                <a:gd name="T21" fmla="*/ 9 h 26"/>
                <a:gd name="T22" fmla="*/ 41 w 43"/>
                <a:gd name="T23" fmla="*/ 16 h 26"/>
                <a:gd name="T24" fmla="*/ 43 w 43"/>
                <a:gd name="T25" fmla="*/ 22 h 26"/>
                <a:gd name="T26" fmla="*/ 43 w 43"/>
                <a:gd name="T27" fmla="*/ 22 h 26"/>
                <a:gd name="T28" fmla="*/ 41 w 43"/>
                <a:gd name="T29" fmla="*/ 25 h 26"/>
                <a:gd name="T30" fmla="*/ 35 w 43"/>
                <a:gd name="T31" fmla="*/ 26 h 26"/>
                <a:gd name="T32" fmla="*/ 21 w 43"/>
                <a:gd name="T33" fmla="*/ 26 h 26"/>
                <a:gd name="T34" fmla="*/ 21 w 43"/>
                <a:gd name="T35" fmla="*/ 26 h 26"/>
                <a:gd name="T36" fmla="*/ 6 w 43"/>
                <a:gd name="T37" fmla="*/ 23 h 26"/>
                <a:gd name="T38" fmla="*/ 0 w 43"/>
                <a:gd name="T39" fmla="*/ 22 h 26"/>
                <a:gd name="T40" fmla="*/ 0 w 43"/>
                <a:gd name="T41" fmla="*/ 17 h 26"/>
                <a:gd name="T42" fmla="*/ 0 w 43"/>
                <a:gd name="T43" fmla="*/ 17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26"/>
                <a:gd name="T68" fmla="*/ 43 w 43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26">
                  <a:moveTo>
                    <a:pt x="0" y="17"/>
                  </a:moveTo>
                  <a:lnTo>
                    <a:pt x="0" y="17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9" y="9"/>
                  </a:lnTo>
                  <a:lnTo>
                    <a:pt x="41" y="16"/>
                  </a:lnTo>
                  <a:lnTo>
                    <a:pt x="43" y="22"/>
                  </a:lnTo>
                  <a:lnTo>
                    <a:pt x="41" y="25"/>
                  </a:lnTo>
                  <a:lnTo>
                    <a:pt x="35" y="26"/>
                  </a:lnTo>
                  <a:lnTo>
                    <a:pt x="21" y="26"/>
                  </a:lnTo>
                  <a:lnTo>
                    <a:pt x="6" y="23"/>
                  </a:lnTo>
                  <a:lnTo>
                    <a:pt x="0" y="22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79"/>
            <p:cNvSpPr>
              <a:spLocks/>
            </p:cNvSpPr>
            <p:nvPr/>
          </p:nvSpPr>
          <p:spPr bwMode="auto">
            <a:xfrm>
              <a:off x="3601" y="2959"/>
              <a:ext cx="43" cy="29"/>
            </a:xfrm>
            <a:custGeom>
              <a:avLst/>
              <a:gdLst>
                <a:gd name="T0" fmla="*/ 43 w 43"/>
                <a:gd name="T1" fmla="*/ 6 h 29"/>
                <a:gd name="T2" fmla="*/ 43 w 43"/>
                <a:gd name="T3" fmla="*/ 6 h 29"/>
                <a:gd name="T4" fmla="*/ 43 w 43"/>
                <a:gd name="T5" fmla="*/ 12 h 29"/>
                <a:gd name="T6" fmla="*/ 39 w 43"/>
                <a:gd name="T7" fmla="*/ 19 h 29"/>
                <a:gd name="T8" fmla="*/ 34 w 43"/>
                <a:gd name="T9" fmla="*/ 25 h 29"/>
                <a:gd name="T10" fmla="*/ 30 w 43"/>
                <a:gd name="T11" fmla="*/ 28 h 29"/>
                <a:gd name="T12" fmla="*/ 26 w 43"/>
                <a:gd name="T13" fmla="*/ 29 h 29"/>
                <a:gd name="T14" fmla="*/ 26 w 43"/>
                <a:gd name="T15" fmla="*/ 29 h 29"/>
                <a:gd name="T16" fmla="*/ 20 w 43"/>
                <a:gd name="T17" fmla="*/ 29 h 29"/>
                <a:gd name="T18" fmla="*/ 16 w 43"/>
                <a:gd name="T19" fmla="*/ 28 h 29"/>
                <a:gd name="T20" fmla="*/ 8 w 43"/>
                <a:gd name="T21" fmla="*/ 22 h 29"/>
                <a:gd name="T22" fmla="*/ 2 w 43"/>
                <a:gd name="T23" fmla="*/ 16 h 29"/>
                <a:gd name="T24" fmla="*/ 0 w 43"/>
                <a:gd name="T25" fmla="*/ 10 h 29"/>
                <a:gd name="T26" fmla="*/ 0 w 43"/>
                <a:gd name="T27" fmla="*/ 10 h 29"/>
                <a:gd name="T28" fmla="*/ 0 w 43"/>
                <a:gd name="T29" fmla="*/ 6 h 29"/>
                <a:gd name="T30" fmla="*/ 4 w 43"/>
                <a:gd name="T31" fmla="*/ 4 h 29"/>
                <a:gd name="T32" fmla="*/ 20 w 43"/>
                <a:gd name="T33" fmla="*/ 2 h 29"/>
                <a:gd name="T34" fmla="*/ 20 w 43"/>
                <a:gd name="T35" fmla="*/ 2 h 29"/>
                <a:gd name="T36" fmla="*/ 36 w 43"/>
                <a:gd name="T37" fmla="*/ 0 h 29"/>
                <a:gd name="T38" fmla="*/ 41 w 43"/>
                <a:gd name="T39" fmla="*/ 2 h 29"/>
                <a:gd name="T40" fmla="*/ 43 w 43"/>
                <a:gd name="T41" fmla="*/ 3 h 29"/>
                <a:gd name="T42" fmla="*/ 43 w 43"/>
                <a:gd name="T43" fmla="*/ 6 h 29"/>
                <a:gd name="T44" fmla="*/ 43 w 43"/>
                <a:gd name="T45" fmla="*/ 6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29"/>
                <a:gd name="T71" fmla="*/ 43 w 43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29">
                  <a:moveTo>
                    <a:pt x="43" y="6"/>
                  </a:moveTo>
                  <a:lnTo>
                    <a:pt x="43" y="6"/>
                  </a:lnTo>
                  <a:lnTo>
                    <a:pt x="43" y="12"/>
                  </a:lnTo>
                  <a:lnTo>
                    <a:pt x="39" y="19"/>
                  </a:lnTo>
                  <a:lnTo>
                    <a:pt x="34" y="25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0" y="29"/>
                  </a:lnTo>
                  <a:lnTo>
                    <a:pt x="16" y="28"/>
                  </a:lnTo>
                  <a:lnTo>
                    <a:pt x="8" y="22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0" y="2"/>
                  </a:lnTo>
                  <a:lnTo>
                    <a:pt x="36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3" y="6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80"/>
            <p:cNvSpPr>
              <a:spLocks/>
            </p:cNvSpPr>
            <p:nvPr/>
          </p:nvSpPr>
          <p:spPr bwMode="auto">
            <a:xfrm>
              <a:off x="3672" y="2993"/>
              <a:ext cx="53" cy="41"/>
            </a:xfrm>
            <a:custGeom>
              <a:avLst/>
              <a:gdLst>
                <a:gd name="T0" fmla="*/ 40 w 53"/>
                <a:gd name="T1" fmla="*/ 1 h 41"/>
                <a:gd name="T2" fmla="*/ 40 w 53"/>
                <a:gd name="T3" fmla="*/ 1 h 41"/>
                <a:gd name="T4" fmla="*/ 46 w 53"/>
                <a:gd name="T5" fmla="*/ 7 h 41"/>
                <a:gd name="T6" fmla="*/ 51 w 53"/>
                <a:gd name="T7" fmla="*/ 16 h 41"/>
                <a:gd name="T8" fmla="*/ 53 w 53"/>
                <a:gd name="T9" fmla="*/ 22 h 41"/>
                <a:gd name="T10" fmla="*/ 53 w 53"/>
                <a:gd name="T11" fmla="*/ 26 h 41"/>
                <a:gd name="T12" fmla="*/ 53 w 53"/>
                <a:gd name="T13" fmla="*/ 31 h 41"/>
                <a:gd name="T14" fmla="*/ 49 w 53"/>
                <a:gd name="T15" fmla="*/ 35 h 41"/>
                <a:gd name="T16" fmla="*/ 49 w 53"/>
                <a:gd name="T17" fmla="*/ 35 h 41"/>
                <a:gd name="T18" fmla="*/ 46 w 53"/>
                <a:gd name="T19" fmla="*/ 38 h 41"/>
                <a:gd name="T20" fmla="*/ 40 w 53"/>
                <a:gd name="T21" fmla="*/ 39 h 41"/>
                <a:gd name="T22" fmla="*/ 34 w 53"/>
                <a:gd name="T23" fmla="*/ 41 h 41"/>
                <a:gd name="T24" fmla="*/ 28 w 53"/>
                <a:gd name="T25" fmla="*/ 41 h 41"/>
                <a:gd name="T26" fmla="*/ 14 w 53"/>
                <a:gd name="T27" fmla="*/ 39 h 41"/>
                <a:gd name="T28" fmla="*/ 4 w 53"/>
                <a:gd name="T29" fmla="*/ 35 h 41"/>
                <a:gd name="T30" fmla="*/ 4 w 53"/>
                <a:gd name="T31" fmla="*/ 35 h 41"/>
                <a:gd name="T32" fmla="*/ 2 w 53"/>
                <a:gd name="T33" fmla="*/ 34 h 41"/>
                <a:gd name="T34" fmla="*/ 0 w 53"/>
                <a:gd name="T35" fmla="*/ 32 h 41"/>
                <a:gd name="T36" fmla="*/ 2 w 53"/>
                <a:gd name="T37" fmla="*/ 26 h 41"/>
                <a:gd name="T38" fmla="*/ 6 w 53"/>
                <a:gd name="T39" fmla="*/ 22 h 41"/>
                <a:gd name="T40" fmla="*/ 12 w 53"/>
                <a:gd name="T41" fmla="*/ 15 h 41"/>
                <a:gd name="T42" fmla="*/ 12 w 53"/>
                <a:gd name="T43" fmla="*/ 15 h 41"/>
                <a:gd name="T44" fmla="*/ 20 w 53"/>
                <a:gd name="T45" fmla="*/ 7 h 41"/>
                <a:gd name="T46" fmla="*/ 26 w 53"/>
                <a:gd name="T47" fmla="*/ 3 h 41"/>
                <a:gd name="T48" fmla="*/ 32 w 53"/>
                <a:gd name="T49" fmla="*/ 0 h 41"/>
                <a:gd name="T50" fmla="*/ 36 w 53"/>
                <a:gd name="T51" fmla="*/ 0 h 41"/>
                <a:gd name="T52" fmla="*/ 40 w 53"/>
                <a:gd name="T53" fmla="*/ 1 h 41"/>
                <a:gd name="T54" fmla="*/ 40 w 53"/>
                <a:gd name="T55" fmla="*/ 1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41"/>
                <a:gd name="T86" fmla="*/ 53 w 53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41">
                  <a:moveTo>
                    <a:pt x="40" y="1"/>
                  </a:moveTo>
                  <a:lnTo>
                    <a:pt x="40" y="1"/>
                  </a:lnTo>
                  <a:lnTo>
                    <a:pt x="46" y="7"/>
                  </a:lnTo>
                  <a:lnTo>
                    <a:pt x="51" y="16"/>
                  </a:lnTo>
                  <a:lnTo>
                    <a:pt x="53" y="22"/>
                  </a:lnTo>
                  <a:lnTo>
                    <a:pt x="53" y="26"/>
                  </a:lnTo>
                  <a:lnTo>
                    <a:pt x="53" y="31"/>
                  </a:lnTo>
                  <a:lnTo>
                    <a:pt x="49" y="35"/>
                  </a:lnTo>
                  <a:lnTo>
                    <a:pt x="46" y="38"/>
                  </a:lnTo>
                  <a:lnTo>
                    <a:pt x="40" y="39"/>
                  </a:lnTo>
                  <a:lnTo>
                    <a:pt x="34" y="41"/>
                  </a:lnTo>
                  <a:lnTo>
                    <a:pt x="28" y="41"/>
                  </a:lnTo>
                  <a:lnTo>
                    <a:pt x="14" y="39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20" y="7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81"/>
            <p:cNvSpPr>
              <a:spLocks/>
            </p:cNvSpPr>
            <p:nvPr/>
          </p:nvSpPr>
          <p:spPr bwMode="auto">
            <a:xfrm>
              <a:off x="3706" y="2943"/>
              <a:ext cx="49" cy="42"/>
            </a:xfrm>
            <a:custGeom>
              <a:avLst/>
              <a:gdLst>
                <a:gd name="T0" fmla="*/ 8 w 49"/>
                <a:gd name="T1" fmla="*/ 0 h 42"/>
                <a:gd name="T2" fmla="*/ 8 w 49"/>
                <a:gd name="T3" fmla="*/ 0 h 42"/>
                <a:gd name="T4" fmla="*/ 19 w 49"/>
                <a:gd name="T5" fmla="*/ 1 h 42"/>
                <a:gd name="T6" fmla="*/ 31 w 49"/>
                <a:gd name="T7" fmla="*/ 4 h 42"/>
                <a:gd name="T8" fmla="*/ 37 w 49"/>
                <a:gd name="T9" fmla="*/ 7 h 42"/>
                <a:gd name="T10" fmla="*/ 43 w 49"/>
                <a:gd name="T11" fmla="*/ 10 h 42"/>
                <a:gd name="T12" fmla="*/ 47 w 49"/>
                <a:gd name="T13" fmla="*/ 15 h 42"/>
                <a:gd name="T14" fmla="*/ 49 w 49"/>
                <a:gd name="T15" fmla="*/ 19 h 42"/>
                <a:gd name="T16" fmla="*/ 49 w 49"/>
                <a:gd name="T17" fmla="*/ 19 h 42"/>
                <a:gd name="T18" fmla="*/ 47 w 49"/>
                <a:gd name="T19" fmla="*/ 23 h 42"/>
                <a:gd name="T20" fmla="*/ 45 w 49"/>
                <a:gd name="T21" fmla="*/ 28 h 42"/>
                <a:gd name="T22" fmla="*/ 41 w 49"/>
                <a:gd name="T23" fmla="*/ 31 h 42"/>
                <a:gd name="T24" fmla="*/ 37 w 49"/>
                <a:gd name="T25" fmla="*/ 35 h 42"/>
                <a:gd name="T26" fmla="*/ 25 w 49"/>
                <a:gd name="T27" fmla="*/ 40 h 42"/>
                <a:gd name="T28" fmla="*/ 15 w 49"/>
                <a:gd name="T29" fmla="*/ 42 h 42"/>
                <a:gd name="T30" fmla="*/ 15 w 49"/>
                <a:gd name="T31" fmla="*/ 42 h 42"/>
                <a:gd name="T32" fmla="*/ 12 w 49"/>
                <a:gd name="T33" fmla="*/ 42 h 42"/>
                <a:gd name="T34" fmla="*/ 10 w 49"/>
                <a:gd name="T35" fmla="*/ 42 h 42"/>
                <a:gd name="T36" fmla="*/ 6 w 49"/>
                <a:gd name="T37" fmla="*/ 38 h 42"/>
                <a:gd name="T38" fmla="*/ 4 w 49"/>
                <a:gd name="T39" fmla="*/ 32 h 42"/>
                <a:gd name="T40" fmla="*/ 2 w 49"/>
                <a:gd name="T41" fmla="*/ 23 h 42"/>
                <a:gd name="T42" fmla="*/ 2 w 49"/>
                <a:gd name="T43" fmla="*/ 23 h 42"/>
                <a:gd name="T44" fmla="*/ 0 w 49"/>
                <a:gd name="T45" fmla="*/ 15 h 42"/>
                <a:gd name="T46" fmla="*/ 0 w 49"/>
                <a:gd name="T47" fmla="*/ 7 h 42"/>
                <a:gd name="T48" fmla="*/ 2 w 49"/>
                <a:gd name="T49" fmla="*/ 3 h 42"/>
                <a:gd name="T50" fmla="*/ 4 w 49"/>
                <a:gd name="T51" fmla="*/ 1 h 42"/>
                <a:gd name="T52" fmla="*/ 8 w 49"/>
                <a:gd name="T53" fmla="*/ 0 h 42"/>
                <a:gd name="T54" fmla="*/ 8 w 49"/>
                <a:gd name="T55" fmla="*/ 0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42"/>
                <a:gd name="T86" fmla="*/ 49 w 49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42">
                  <a:moveTo>
                    <a:pt x="8" y="0"/>
                  </a:moveTo>
                  <a:lnTo>
                    <a:pt x="8" y="0"/>
                  </a:lnTo>
                  <a:lnTo>
                    <a:pt x="19" y="1"/>
                  </a:lnTo>
                  <a:lnTo>
                    <a:pt x="31" y="4"/>
                  </a:lnTo>
                  <a:lnTo>
                    <a:pt x="37" y="7"/>
                  </a:lnTo>
                  <a:lnTo>
                    <a:pt x="43" y="10"/>
                  </a:lnTo>
                  <a:lnTo>
                    <a:pt x="47" y="15"/>
                  </a:lnTo>
                  <a:lnTo>
                    <a:pt x="49" y="19"/>
                  </a:lnTo>
                  <a:lnTo>
                    <a:pt x="47" y="23"/>
                  </a:lnTo>
                  <a:lnTo>
                    <a:pt x="45" y="28"/>
                  </a:lnTo>
                  <a:lnTo>
                    <a:pt x="41" y="31"/>
                  </a:lnTo>
                  <a:lnTo>
                    <a:pt x="37" y="35"/>
                  </a:lnTo>
                  <a:lnTo>
                    <a:pt x="25" y="40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82"/>
            <p:cNvSpPr>
              <a:spLocks/>
            </p:cNvSpPr>
            <p:nvPr/>
          </p:nvSpPr>
          <p:spPr bwMode="auto">
            <a:xfrm>
              <a:off x="3660" y="2943"/>
              <a:ext cx="44" cy="28"/>
            </a:xfrm>
            <a:custGeom>
              <a:avLst/>
              <a:gdLst>
                <a:gd name="T0" fmla="*/ 0 w 44"/>
                <a:gd name="T1" fmla="*/ 19 h 28"/>
                <a:gd name="T2" fmla="*/ 0 w 44"/>
                <a:gd name="T3" fmla="*/ 19 h 28"/>
                <a:gd name="T4" fmla="*/ 4 w 44"/>
                <a:gd name="T5" fmla="*/ 13 h 28"/>
                <a:gd name="T6" fmla="*/ 10 w 44"/>
                <a:gd name="T7" fmla="*/ 7 h 28"/>
                <a:gd name="T8" fmla="*/ 18 w 44"/>
                <a:gd name="T9" fmla="*/ 1 h 28"/>
                <a:gd name="T10" fmla="*/ 22 w 44"/>
                <a:gd name="T11" fmla="*/ 1 h 28"/>
                <a:gd name="T12" fmla="*/ 26 w 44"/>
                <a:gd name="T13" fmla="*/ 0 h 28"/>
                <a:gd name="T14" fmla="*/ 26 w 44"/>
                <a:gd name="T15" fmla="*/ 0 h 28"/>
                <a:gd name="T16" fmla="*/ 32 w 44"/>
                <a:gd name="T17" fmla="*/ 1 h 28"/>
                <a:gd name="T18" fmla="*/ 34 w 44"/>
                <a:gd name="T19" fmla="*/ 4 h 28"/>
                <a:gd name="T20" fmla="*/ 40 w 44"/>
                <a:gd name="T21" fmla="*/ 10 h 28"/>
                <a:gd name="T22" fmla="*/ 44 w 44"/>
                <a:gd name="T23" fmla="*/ 18 h 28"/>
                <a:gd name="T24" fmla="*/ 44 w 44"/>
                <a:gd name="T25" fmla="*/ 23 h 28"/>
                <a:gd name="T26" fmla="*/ 44 w 44"/>
                <a:gd name="T27" fmla="*/ 23 h 28"/>
                <a:gd name="T28" fmla="*/ 42 w 44"/>
                <a:gd name="T29" fmla="*/ 26 h 28"/>
                <a:gd name="T30" fmla="*/ 36 w 44"/>
                <a:gd name="T31" fmla="*/ 28 h 28"/>
                <a:gd name="T32" fmla="*/ 22 w 44"/>
                <a:gd name="T33" fmla="*/ 26 h 28"/>
                <a:gd name="T34" fmla="*/ 22 w 44"/>
                <a:gd name="T35" fmla="*/ 26 h 28"/>
                <a:gd name="T36" fmla="*/ 6 w 44"/>
                <a:gd name="T37" fmla="*/ 25 h 28"/>
                <a:gd name="T38" fmla="*/ 2 w 44"/>
                <a:gd name="T39" fmla="*/ 22 h 28"/>
                <a:gd name="T40" fmla="*/ 0 w 44"/>
                <a:gd name="T41" fmla="*/ 19 h 28"/>
                <a:gd name="T42" fmla="*/ 0 w 44"/>
                <a:gd name="T43" fmla="*/ 19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28"/>
                <a:gd name="T68" fmla="*/ 44 w 44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28">
                  <a:moveTo>
                    <a:pt x="0" y="19"/>
                  </a:moveTo>
                  <a:lnTo>
                    <a:pt x="0" y="19"/>
                  </a:lnTo>
                  <a:lnTo>
                    <a:pt x="4" y="13"/>
                  </a:lnTo>
                  <a:lnTo>
                    <a:pt x="10" y="7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4" y="4"/>
                  </a:lnTo>
                  <a:lnTo>
                    <a:pt x="40" y="10"/>
                  </a:lnTo>
                  <a:lnTo>
                    <a:pt x="44" y="18"/>
                  </a:lnTo>
                  <a:lnTo>
                    <a:pt x="44" y="23"/>
                  </a:lnTo>
                  <a:lnTo>
                    <a:pt x="42" y="26"/>
                  </a:lnTo>
                  <a:lnTo>
                    <a:pt x="36" y="28"/>
                  </a:lnTo>
                  <a:lnTo>
                    <a:pt x="22" y="26"/>
                  </a:lnTo>
                  <a:lnTo>
                    <a:pt x="6" y="25"/>
                  </a:lnTo>
                  <a:lnTo>
                    <a:pt x="2" y="22"/>
                  </a:lnTo>
                  <a:lnTo>
                    <a:pt x="0" y="19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83"/>
            <p:cNvSpPr>
              <a:spLocks/>
            </p:cNvSpPr>
            <p:nvPr/>
          </p:nvSpPr>
          <p:spPr bwMode="auto">
            <a:xfrm>
              <a:off x="3186" y="3175"/>
              <a:ext cx="50" cy="42"/>
            </a:xfrm>
            <a:custGeom>
              <a:avLst/>
              <a:gdLst>
                <a:gd name="T0" fmla="*/ 10 w 50"/>
                <a:gd name="T1" fmla="*/ 0 h 42"/>
                <a:gd name="T2" fmla="*/ 10 w 50"/>
                <a:gd name="T3" fmla="*/ 0 h 42"/>
                <a:gd name="T4" fmla="*/ 20 w 50"/>
                <a:gd name="T5" fmla="*/ 1 h 42"/>
                <a:gd name="T6" fmla="*/ 32 w 50"/>
                <a:gd name="T7" fmla="*/ 4 h 42"/>
                <a:gd name="T8" fmla="*/ 38 w 50"/>
                <a:gd name="T9" fmla="*/ 7 h 42"/>
                <a:gd name="T10" fmla="*/ 44 w 50"/>
                <a:gd name="T11" fmla="*/ 12 h 42"/>
                <a:gd name="T12" fmla="*/ 48 w 50"/>
                <a:gd name="T13" fmla="*/ 15 h 42"/>
                <a:gd name="T14" fmla="*/ 50 w 50"/>
                <a:gd name="T15" fmla="*/ 19 h 42"/>
                <a:gd name="T16" fmla="*/ 50 w 50"/>
                <a:gd name="T17" fmla="*/ 19 h 42"/>
                <a:gd name="T18" fmla="*/ 50 w 50"/>
                <a:gd name="T19" fmla="*/ 23 h 42"/>
                <a:gd name="T20" fmla="*/ 48 w 50"/>
                <a:gd name="T21" fmla="*/ 28 h 42"/>
                <a:gd name="T22" fmla="*/ 44 w 50"/>
                <a:gd name="T23" fmla="*/ 32 h 42"/>
                <a:gd name="T24" fmla="*/ 38 w 50"/>
                <a:gd name="T25" fmla="*/ 35 h 42"/>
                <a:gd name="T26" fmla="*/ 28 w 50"/>
                <a:gd name="T27" fmla="*/ 41 h 42"/>
                <a:gd name="T28" fmla="*/ 16 w 50"/>
                <a:gd name="T29" fmla="*/ 42 h 42"/>
                <a:gd name="T30" fmla="*/ 16 w 50"/>
                <a:gd name="T31" fmla="*/ 42 h 42"/>
                <a:gd name="T32" fmla="*/ 14 w 50"/>
                <a:gd name="T33" fmla="*/ 42 h 42"/>
                <a:gd name="T34" fmla="*/ 10 w 50"/>
                <a:gd name="T35" fmla="*/ 42 h 42"/>
                <a:gd name="T36" fmla="*/ 6 w 50"/>
                <a:gd name="T37" fmla="*/ 38 h 42"/>
                <a:gd name="T38" fmla="*/ 4 w 50"/>
                <a:gd name="T39" fmla="*/ 32 h 42"/>
                <a:gd name="T40" fmla="*/ 2 w 50"/>
                <a:gd name="T41" fmla="*/ 23 h 42"/>
                <a:gd name="T42" fmla="*/ 2 w 50"/>
                <a:gd name="T43" fmla="*/ 23 h 42"/>
                <a:gd name="T44" fmla="*/ 2 w 50"/>
                <a:gd name="T45" fmla="*/ 16 h 42"/>
                <a:gd name="T46" fmla="*/ 0 w 50"/>
                <a:gd name="T47" fmla="*/ 9 h 42"/>
                <a:gd name="T48" fmla="*/ 2 w 50"/>
                <a:gd name="T49" fmla="*/ 3 h 42"/>
                <a:gd name="T50" fmla="*/ 6 w 50"/>
                <a:gd name="T51" fmla="*/ 1 h 42"/>
                <a:gd name="T52" fmla="*/ 10 w 50"/>
                <a:gd name="T53" fmla="*/ 0 h 42"/>
                <a:gd name="T54" fmla="*/ 10 w 50"/>
                <a:gd name="T55" fmla="*/ 0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42"/>
                <a:gd name="T86" fmla="*/ 50 w 50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42">
                  <a:moveTo>
                    <a:pt x="10" y="0"/>
                  </a:moveTo>
                  <a:lnTo>
                    <a:pt x="10" y="0"/>
                  </a:lnTo>
                  <a:lnTo>
                    <a:pt x="20" y="1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3"/>
                  </a:lnTo>
                  <a:lnTo>
                    <a:pt x="48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28" y="41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2" y="23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84"/>
            <p:cNvSpPr>
              <a:spLocks/>
            </p:cNvSpPr>
            <p:nvPr/>
          </p:nvSpPr>
          <p:spPr bwMode="auto">
            <a:xfrm>
              <a:off x="3141" y="3176"/>
              <a:ext cx="43" cy="27"/>
            </a:xfrm>
            <a:custGeom>
              <a:avLst/>
              <a:gdLst>
                <a:gd name="T0" fmla="*/ 0 w 43"/>
                <a:gd name="T1" fmla="*/ 18 h 27"/>
                <a:gd name="T2" fmla="*/ 0 w 43"/>
                <a:gd name="T3" fmla="*/ 18 h 27"/>
                <a:gd name="T4" fmla="*/ 4 w 43"/>
                <a:gd name="T5" fmla="*/ 12 h 27"/>
                <a:gd name="T6" fmla="*/ 10 w 43"/>
                <a:gd name="T7" fmla="*/ 6 h 27"/>
                <a:gd name="T8" fmla="*/ 18 w 43"/>
                <a:gd name="T9" fmla="*/ 2 h 27"/>
                <a:gd name="T10" fmla="*/ 21 w 43"/>
                <a:gd name="T11" fmla="*/ 0 h 27"/>
                <a:gd name="T12" fmla="*/ 27 w 43"/>
                <a:gd name="T13" fmla="*/ 0 h 27"/>
                <a:gd name="T14" fmla="*/ 27 w 43"/>
                <a:gd name="T15" fmla="*/ 0 h 27"/>
                <a:gd name="T16" fmla="*/ 31 w 43"/>
                <a:gd name="T17" fmla="*/ 0 h 27"/>
                <a:gd name="T18" fmla="*/ 35 w 43"/>
                <a:gd name="T19" fmla="*/ 3 h 27"/>
                <a:gd name="T20" fmla="*/ 39 w 43"/>
                <a:gd name="T21" fmla="*/ 9 h 27"/>
                <a:gd name="T22" fmla="*/ 43 w 43"/>
                <a:gd name="T23" fmla="*/ 17 h 27"/>
                <a:gd name="T24" fmla="*/ 43 w 43"/>
                <a:gd name="T25" fmla="*/ 22 h 27"/>
                <a:gd name="T26" fmla="*/ 43 w 43"/>
                <a:gd name="T27" fmla="*/ 22 h 27"/>
                <a:gd name="T28" fmla="*/ 41 w 43"/>
                <a:gd name="T29" fmla="*/ 25 h 27"/>
                <a:gd name="T30" fmla="*/ 37 w 43"/>
                <a:gd name="T31" fmla="*/ 27 h 27"/>
                <a:gd name="T32" fmla="*/ 21 w 43"/>
                <a:gd name="T33" fmla="*/ 25 h 27"/>
                <a:gd name="T34" fmla="*/ 21 w 43"/>
                <a:gd name="T35" fmla="*/ 25 h 27"/>
                <a:gd name="T36" fmla="*/ 6 w 43"/>
                <a:gd name="T37" fmla="*/ 24 h 27"/>
                <a:gd name="T38" fmla="*/ 2 w 43"/>
                <a:gd name="T39" fmla="*/ 21 h 27"/>
                <a:gd name="T40" fmla="*/ 0 w 43"/>
                <a:gd name="T41" fmla="*/ 18 h 27"/>
                <a:gd name="T42" fmla="*/ 0 w 43"/>
                <a:gd name="T43" fmla="*/ 18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27"/>
                <a:gd name="T68" fmla="*/ 43 w 43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27">
                  <a:moveTo>
                    <a:pt x="0" y="18"/>
                  </a:moveTo>
                  <a:lnTo>
                    <a:pt x="0" y="18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9" y="9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1" y="25"/>
                  </a:lnTo>
                  <a:lnTo>
                    <a:pt x="37" y="27"/>
                  </a:lnTo>
                  <a:lnTo>
                    <a:pt x="21" y="25"/>
                  </a:lnTo>
                  <a:lnTo>
                    <a:pt x="6" y="24"/>
                  </a:lnTo>
                  <a:lnTo>
                    <a:pt x="2" y="21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3168" y="3223"/>
              <a:ext cx="46" cy="28"/>
            </a:xfrm>
            <a:custGeom>
              <a:avLst/>
              <a:gdLst>
                <a:gd name="T0" fmla="*/ 46 w 46"/>
                <a:gd name="T1" fmla="*/ 5 h 28"/>
                <a:gd name="T2" fmla="*/ 46 w 46"/>
                <a:gd name="T3" fmla="*/ 5 h 28"/>
                <a:gd name="T4" fmla="*/ 44 w 46"/>
                <a:gd name="T5" fmla="*/ 11 h 28"/>
                <a:gd name="T6" fmla="*/ 40 w 46"/>
                <a:gd name="T7" fmla="*/ 18 h 28"/>
                <a:gd name="T8" fmla="*/ 34 w 46"/>
                <a:gd name="T9" fmla="*/ 25 h 28"/>
                <a:gd name="T10" fmla="*/ 30 w 46"/>
                <a:gd name="T11" fmla="*/ 27 h 28"/>
                <a:gd name="T12" fmla="*/ 26 w 46"/>
                <a:gd name="T13" fmla="*/ 28 h 28"/>
                <a:gd name="T14" fmla="*/ 26 w 46"/>
                <a:gd name="T15" fmla="*/ 28 h 28"/>
                <a:gd name="T16" fmla="*/ 22 w 46"/>
                <a:gd name="T17" fmla="*/ 28 h 28"/>
                <a:gd name="T18" fmla="*/ 16 w 46"/>
                <a:gd name="T19" fmla="*/ 27 h 28"/>
                <a:gd name="T20" fmla="*/ 8 w 46"/>
                <a:gd name="T21" fmla="*/ 22 h 28"/>
                <a:gd name="T22" fmla="*/ 2 w 46"/>
                <a:gd name="T23" fmla="*/ 15 h 28"/>
                <a:gd name="T24" fmla="*/ 0 w 46"/>
                <a:gd name="T25" fmla="*/ 9 h 28"/>
                <a:gd name="T26" fmla="*/ 0 w 46"/>
                <a:gd name="T27" fmla="*/ 9 h 28"/>
                <a:gd name="T28" fmla="*/ 0 w 46"/>
                <a:gd name="T29" fmla="*/ 5 h 28"/>
                <a:gd name="T30" fmla="*/ 4 w 46"/>
                <a:gd name="T31" fmla="*/ 3 h 28"/>
                <a:gd name="T32" fmla="*/ 20 w 46"/>
                <a:gd name="T33" fmla="*/ 0 h 28"/>
                <a:gd name="T34" fmla="*/ 20 w 46"/>
                <a:gd name="T35" fmla="*/ 0 h 28"/>
                <a:gd name="T36" fmla="*/ 36 w 46"/>
                <a:gd name="T37" fmla="*/ 0 h 28"/>
                <a:gd name="T38" fmla="*/ 42 w 46"/>
                <a:gd name="T39" fmla="*/ 0 h 28"/>
                <a:gd name="T40" fmla="*/ 44 w 46"/>
                <a:gd name="T41" fmla="*/ 2 h 28"/>
                <a:gd name="T42" fmla="*/ 46 w 46"/>
                <a:gd name="T43" fmla="*/ 5 h 28"/>
                <a:gd name="T44" fmla="*/ 46 w 46"/>
                <a:gd name="T45" fmla="*/ 5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28"/>
                <a:gd name="T71" fmla="*/ 46 w 46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28">
                  <a:moveTo>
                    <a:pt x="46" y="5"/>
                  </a:moveTo>
                  <a:lnTo>
                    <a:pt x="46" y="5"/>
                  </a:lnTo>
                  <a:lnTo>
                    <a:pt x="44" y="11"/>
                  </a:lnTo>
                  <a:lnTo>
                    <a:pt x="40" y="18"/>
                  </a:lnTo>
                  <a:lnTo>
                    <a:pt x="34" y="25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8" y="22"/>
                  </a:lnTo>
                  <a:lnTo>
                    <a:pt x="2" y="15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3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5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3289" y="3231"/>
              <a:ext cx="57" cy="36"/>
            </a:xfrm>
            <a:custGeom>
              <a:avLst/>
              <a:gdLst>
                <a:gd name="T0" fmla="*/ 55 w 57"/>
                <a:gd name="T1" fmla="*/ 16 h 36"/>
                <a:gd name="T2" fmla="*/ 55 w 57"/>
                <a:gd name="T3" fmla="*/ 16 h 36"/>
                <a:gd name="T4" fmla="*/ 51 w 57"/>
                <a:gd name="T5" fmla="*/ 23 h 36"/>
                <a:gd name="T6" fmla="*/ 43 w 57"/>
                <a:gd name="T7" fmla="*/ 31 h 36"/>
                <a:gd name="T8" fmla="*/ 37 w 57"/>
                <a:gd name="T9" fmla="*/ 33 h 36"/>
                <a:gd name="T10" fmla="*/ 31 w 57"/>
                <a:gd name="T11" fmla="*/ 36 h 36"/>
                <a:gd name="T12" fmla="*/ 26 w 57"/>
                <a:gd name="T13" fmla="*/ 36 h 36"/>
                <a:gd name="T14" fmla="*/ 20 w 57"/>
                <a:gd name="T15" fmla="*/ 36 h 36"/>
                <a:gd name="T16" fmla="*/ 20 w 57"/>
                <a:gd name="T17" fmla="*/ 36 h 36"/>
                <a:gd name="T18" fmla="*/ 14 w 57"/>
                <a:gd name="T19" fmla="*/ 35 h 36"/>
                <a:gd name="T20" fmla="*/ 10 w 57"/>
                <a:gd name="T21" fmla="*/ 32 h 36"/>
                <a:gd name="T22" fmla="*/ 6 w 57"/>
                <a:gd name="T23" fmla="*/ 28 h 36"/>
                <a:gd name="T24" fmla="*/ 2 w 57"/>
                <a:gd name="T25" fmla="*/ 23 h 36"/>
                <a:gd name="T26" fmla="*/ 0 w 57"/>
                <a:gd name="T27" fmla="*/ 14 h 36"/>
                <a:gd name="T28" fmla="*/ 0 w 57"/>
                <a:gd name="T29" fmla="*/ 6 h 36"/>
                <a:gd name="T30" fmla="*/ 0 w 57"/>
                <a:gd name="T31" fmla="*/ 6 h 36"/>
                <a:gd name="T32" fmla="*/ 2 w 57"/>
                <a:gd name="T33" fmla="*/ 4 h 36"/>
                <a:gd name="T34" fmla="*/ 4 w 57"/>
                <a:gd name="T35" fmla="*/ 1 h 36"/>
                <a:gd name="T36" fmla="*/ 10 w 57"/>
                <a:gd name="T37" fmla="*/ 0 h 36"/>
                <a:gd name="T38" fmla="*/ 18 w 57"/>
                <a:gd name="T39" fmla="*/ 1 h 36"/>
                <a:gd name="T40" fmla="*/ 30 w 57"/>
                <a:gd name="T41" fmla="*/ 3 h 36"/>
                <a:gd name="T42" fmla="*/ 30 w 57"/>
                <a:gd name="T43" fmla="*/ 3 h 36"/>
                <a:gd name="T44" fmla="*/ 39 w 57"/>
                <a:gd name="T45" fmla="*/ 4 h 36"/>
                <a:gd name="T46" fmla="*/ 49 w 57"/>
                <a:gd name="T47" fmla="*/ 7 h 36"/>
                <a:gd name="T48" fmla="*/ 55 w 57"/>
                <a:gd name="T49" fmla="*/ 10 h 36"/>
                <a:gd name="T50" fmla="*/ 57 w 57"/>
                <a:gd name="T51" fmla="*/ 13 h 36"/>
                <a:gd name="T52" fmla="*/ 55 w 57"/>
                <a:gd name="T53" fmla="*/ 16 h 36"/>
                <a:gd name="T54" fmla="*/ 55 w 57"/>
                <a:gd name="T55" fmla="*/ 16 h 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"/>
                <a:gd name="T85" fmla="*/ 0 h 36"/>
                <a:gd name="T86" fmla="*/ 57 w 57"/>
                <a:gd name="T87" fmla="*/ 36 h 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" h="36">
                  <a:moveTo>
                    <a:pt x="55" y="16"/>
                  </a:moveTo>
                  <a:lnTo>
                    <a:pt x="55" y="16"/>
                  </a:lnTo>
                  <a:lnTo>
                    <a:pt x="51" y="23"/>
                  </a:lnTo>
                  <a:lnTo>
                    <a:pt x="43" y="31"/>
                  </a:lnTo>
                  <a:lnTo>
                    <a:pt x="37" y="33"/>
                  </a:lnTo>
                  <a:lnTo>
                    <a:pt x="31" y="36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4" y="35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2" y="23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30" y="3"/>
                  </a:lnTo>
                  <a:lnTo>
                    <a:pt x="39" y="4"/>
                  </a:lnTo>
                  <a:lnTo>
                    <a:pt x="49" y="7"/>
                  </a:lnTo>
                  <a:lnTo>
                    <a:pt x="55" y="10"/>
                  </a:lnTo>
                  <a:lnTo>
                    <a:pt x="57" y="13"/>
                  </a:lnTo>
                  <a:lnTo>
                    <a:pt x="55" y="16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3326" y="3248"/>
              <a:ext cx="56" cy="40"/>
            </a:xfrm>
            <a:custGeom>
              <a:avLst/>
              <a:gdLst>
                <a:gd name="T0" fmla="*/ 52 w 56"/>
                <a:gd name="T1" fmla="*/ 3 h 40"/>
                <a:gd name="T2" fmla="*/ 52 w 56"/>
                <a:gd name="T3" fmla="*/ 3 h 40"/>
                <a:gd name="T4" fmla="*/ 56 w 56"/>
                <a:gd name="T5" fmla="*/ 11 h 40"/>
                <a:gd name="T6" fmla="*/ 56 w 56"/>
                <a:gd name="T7" fmla="*/ 21 h 40"/>
                <a:gd name="T8" fmla="*/ 54 w 56"/>
                <a:gd name="T9" fmla="*/ 25 h 40"/>
                <a:gd name="T10" fmla="*/ 52 w 56"/>
                <a:gd name="T11" fmla="*/ 31 h 40"/>
                <a:gd name="T12" fmla="*/ 50 w 56"/>
                <a:gd name="T13" fmla="*/ 36 h 40"/>
                <a:gd name="T14" fmla="*/ 46 w 56"/>
                <a:gd name="T15" fmla="*/ 38 h 40"/>
                <a:gd name="T16" fmla="*/ 46 w 56"/>
                <a:gd name="T17" fmla="*/ 38 h 40"/>
                <a:gd name="T18" fmla="*/ 40 w 56"/>
                <a:gd name="T19" fmla="*/ 40 h 40"/>
                <a:gd name="T20" fmla="*/ 34 w 56"/>
                <a:gd name="T21" fmla="*/ 40 h 40"/>
                <a:gd name="T22" fmla="*/ 28 w 56"/>
                <a:gd name="T23" fmla="*/ 38 h 40"/>
                <a:gd name="T24" fmla="*/ 20 w 56"/>
                <a:gd name="T25" fmla="*/ 37 h 40"/>
                <a:gd name="T26" fmla="*/ 10 w 56"/>
                <a:gd name="T27" fmla="*/ 31 h 40"/>
                <a:gd name="T28" fmla="*/ 2 w 56"/>
                <a:gd name="T29" fmla="*/ 25 h 40"/>
                <a:gd name="T30" fmla="*/ 2 w 56"/>
                <a:gd name="T31" fmla="*/ 25 h 40"/>
                <a:gd name="T32" fmla="*/ 0 w 56"/>
                <a:gd name="T33" fmla="*/ 24 h 40"/>
                <a:gd name="T34" fmla="*/ 0 w 56"/>
                <a:gd name="T35" fmla="*/ 21 h 40"/>
                <a:gd name="T36" fmla="*/ 4 w 56"/>
                <a:gd name="T37" fmla="*/ 16 h 40"/>
                <a:gd name="T38" fmla="*/ 10 w 56"/>
                <a:gd name="T39" fmla="*/ 12 h 40"/>
                <a:gd name="T40" fmla="*/ 20 w 56"/>
                <a:gd name="T41" fmla="*/ 8 h 40"/>
                <a:gd name="T42" fmla="*/ 20 w 56"/>
                <a:gd name="T43" fmla="*/ 8 h 40"/>
                <a:gd name="T44" fmla="*/ 30 w 56"/>
                <a:gd name="T45" fmla="*/ 3 h 40"/>
                <a:gd name="T46" fmla="*/ 38 w 56"/>
                <a:gd name="T47" fmla="*/ 0 h 40"/>
                <a:gd name="T48" fmla="*/ 46 w 56"/>
                <a:gd name="T49" fmla="*/ 0 h 40"/>
                <a:gd name="T50" fmla="*/ 50 w 56"/>
                <a:gd name="T51" fmla="*/ 0 h 40"/>
                <a:gd name="T52" fmla="*/ 52 w 56"/>
                <a:gd name="T53" fmla="*/ 3 h 40"/>
                <a:gd name="T54" fmla="*/ 52 w 56"/>
                <a:gd name="T55" fmla="*/ 3 h 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40"/>
                <a:gd name="T86" fmla="*/ 56 w 56"/>
                <a:gd name="T87" fmla="*/ 40 h 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40">
                  <a:moveTo>
                    <a:pt x="52" y="3"/>
                  </a:moveTo>
                  <a:lnTo>
                    <a:pt x="52" y="3"/>
                  </a:lnTo>
                  <a:lnTo>
                    <a:pt x="56" y="11"/>
                  </a:lnTo>
                  <a:lnTo>
                    <a:pt x="56" y="21"/>
                  </a:lnTo>
                  <a:lnTo>
                    <a:pt x="54" y="25"/>
                  </a:lnTo>
                  <a:lnTo>
                    <a:pt x="52" y="31"/>
                  </a:lnTo>
                  <a:lnTo>
                    <a:pt x="50" y="36"/>
                  </a:lnTo>
                  <a:lnTo>
                    <a:pt x="46" y="38"/>
                  </a:lnTo>
                  <a:lnTo>
                    <a:pt x="40" y="40"/>
                  </a:lnTo>
                  <a:lnTo>
                    <a:pt x="34" y="40"/>
                  </a:lnTo>
                  <a:lnTo>
                    <a:pt x="28" y="38"/>
                  </a:lnTo>
                  <a:lnTo>
                    <a:pt x="20" y="37"/>
                  </a:lnTo>
                  <a:lnTo>
                    <a:pt x="10" y="31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20" y="8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2" y="3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88"/>
            <p:cNvSpPr>
              <a:spLocks/>
            </p:cNvSpPr>
            <p:nvPr/>
          </p:nvSpPr>
          <p:spPr bwMode="auto">
            <a:xfrm>
              <a:off x="3342" y="3213"/>
              <a:ext cx="38" cy="31"/>
            </a:xfrm>
            <a:custGeom>
              <a:avLst/>
              <a:gdLst>
                <a:gd name="T0" fmla="*/ 4 w 38"/>
                <a:gd name="T1" fmla="*/ 0 h 31"/>
                <a:gd name="T2" fmla="*/ 4 w 38"/>
                <a:gd name="T3" fmla="*/ 0 h 31"/>
                <a:gd name="T4" fmla="*/ 12 w 38"/>
                <a:gd name="T5" fmla="*/ 0 h 31"/>
                <a:gd name="T6" fmla="*/ 22 w 38"/>
                <a:gd name="T7" fmla="*/ 2 h 31"/>
                <a:gd name="T8" fmla="*/ 32 w 38"/>
                <a:gd name="T9" fmla="*/ 6 h 31"/>
                <a:gd name="T10" fmla="*/ 36 w 38"/>
                <a:gd name="T11" fmla="*/ 7 h 31"/>
                <a:gd name="T12" fmla="*/ 38 w 38"/>
                <a:gd name="T13" fmla="*/ 10 h 31"/>
                <a:gd name="T14" fmla="*/ 38 w 38"/>
                <a:gd name="T15" fmla="*/ 10 h 31"/>
                <a:gd name="T16" fmla="*/ 38 w 38"/>
                <a:gd name="T17" fmla="*/ 15 h 31"/>
                <a:gd name="T18" fmla="*/ 36 w 38"/>
                <a:gd name="T19" fmla="*/ 18 h 31"/>
                <a:gd name="T20" fmla="*/ 32 w 38"/>
                <a:gd name="T21" fmla="*/ 24 h 31"/>
                <a:gd name="T22" fmla="*/ 24 w 38"/>
                <a:gd name="T23" fmla="*/ 28 h 31"/>
                <a:gd name="T24" fmla="*/ 16 w 38"/>
                <a:gd name="T25" fmla="*/ 31 h 31"/>
                <a:gd name="T26" fmla="*/ 16 w 38"/>
                <a:gd name="T27" fmla="*/ 31 h 31"/>
                <a:gd name="T28" fmla="*/ 12 w 38"/>
                <a:gd name="T29" fmla="*/ 31 h 31"/>
                <a:gd name="T30" fmla="*/ 8 w 38"/>
                <a:gd name="T31" fmla="*/ 28 h 31"/>
                <a:gd name="T32" fmla="*/ 2 w 38"/>
                <a:gd name="T33" fmla="*/ 18 h 31"/>
                <a:gd name="T34" fmla="*/ 2 w 38"/>
                <a:gd name="T35" fmla="*/ 18 h 31"/>
                <a:gd name="T36" fmla="*/ 0 w 38"/>
                <a:gd name="T37" fmla="*/ 6 h 31"/>
                <a:gd name="T38" fmla="*/ 0 w 38"/>
                <a:gd name="T39" fmla="*/ 3 h 31"/>
                <a:gd name="T40" fmla="*/ 4 w 38"/>
                <a:gd name="T41" fmla="*/ 0 h 31"/>
                <a:gd name="T42" fmla="*/ 4 w 38"/>
                <a:gd name="T43" fmla="*/ 0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"/>
                <a:gd name="T67" fmla="*/ 0 h 31"/>
                <a:gd name="T68" fmla="*/ 38 w 38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" h="31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2" y="6"/>
                  </a:lnTo>
                  <a:lnTo>
                    <a:pt x="36" y="7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6" y="18"/>
                  </a:lnTo>
                  <a:lnTo>
                    <a:pt x="32" y="24"/>
                  </a:lnTo>
                  <a:lnTo>
                    <a:pt x="24" y="28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8" y="28"/>
                  </a:lnTo>
                  <a:lnTo>
                    <a:pt x="2" y="18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63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2" name="Group 289"/>
          <p:cNvGrpSpPr>
            <a:grpSpLocks/>
          </p:cNvGrpSpPr>
          <p:nvPr/>
        </p:nvGrpSpPr>
        <p:grpSpPr bwMode="auto">
          <a:xfrm>
            <a:off x="6752547" y="1386910"/>
            <a:ext cx="379413" cy="3814324"/>
            <a:chOff x="3402" y="984"/>
            <a:chExt cx="143" cy="2171"/>
          </a:xfrm>
        </p:grpSpPr>
        <p:sp>
          <p:nvSpPr>
            <p:cNvPr id="293" name="Line 290"/>
            <p:cNvSpPr>
              <a:spLocks noChangeShapeType="1"/>
            </p:cNvSpPr>
            <p:nvPr/>
          </p:nvSpPr>
          <p:spPr bwMode="auto">
            <a:xfrm>
              <a:off x="3474" y="1194"/>
              <a:ext cx="1" cy="19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3422" y="1002"/>
              <a:ext cx="104" cy="182"/>
            </a:xfrm>
            <a:custGeom>
              <a:avLst/>
              <a:gdLst>
                <a:gd name="T0" fmla="*/ 59 w 104"/>
                <a:gd name="T1" fmla="*/ 0 h 182"/>
                <a:gd name="T2" fmla="*/ 104 w 104"/>
                <a:gd name="T3" fmla="*/ 182 h 182"/>
                <a:gd name="T4" fmla="*/ 0 w 104"/>
                <a:gd name="T5" fmla="*/ 182 h 182"/>
                <a:gd name="T6" fmla="*/ 44 w 104"/>
                <a:gd name="T7" fmla="*/ 0 h 182"/>
                <a:gd name="T8" fmla="*/ 59 w 104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82"/>
                <a:gd name="T17" fmla="*/ 104 w 104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82">
                  <a:moveTo>
                    <a:pt x="59" y="0"/>
                  </a:moveTo>
                  <a:lnTo>
                    <a:pt x="104" y="182"/>
                  </a:lnTo>
                  <a:lnTo>
                    <a:pt x="0" y="182"/>
                  </a:lnTo>
                  <a:lnTo>
                    <a:pt x="44" y="0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292"/>
            <p:cNvSpPr>
              <a:spLocks noChangeArrowheads="1"/>
            </p:cNvSpPr>
            <p:nvPr/>
          </p:nvSpPr>
          <p:spPr bwMode="auto">
            <a:xfrm>
              <a:off x="3470" y="1002"/>
              <a:ext cx="7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96" name="Rectangle 293"/>
            <p:cNvSpPr>
              <a:spLocks noChangeArrowheads="1"/>
            </p:cNvSpPr>
            <p:nvPr/>
          </p:nvSpPr>
          <p:spPr bwMode="auto">
            <a:xfrm>
              <a:off x="3470" y="1002"/>
              <a:ext cx="7" cy="18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97" name="Freeform 294"/>
            <p:cNvSpPr>
              <a:spLocks/>
            </p:cNvSpPr>
            <p:nvPr/>
          </p:nvSpPr>
          <p:spPr bwMode="auto">
            <a:xfrm>
              <a:off x="3422" y="1002"/>
              <a:ext cx="104" cy="182"/>
            </a:xfrm>
            <a:custGeom>
              <a:avLst/>
              <a:gdLst>
                <a:gd name="T0" fmla="*/ 104 w 104"/>
                <a:gd name="T1" fmla="*/ 182 h 182"/>
                <a:gd name="T2" fmla="*/ 7 w 104"/>
                <a:gd name="T3" fmla="*/ 148 h 182"/>
                <a:gd name="T4" fmla="*/ 96 w 104"/>
                <a:gd name="T5" fmla="*/ 148 h 182"/>
                <a:gd name="T6" fmla="*/ 17 w 104"/>
                <a:gd name="T7" fmla="*/ 112 h 182"/>
                <a:gd name="T8" fmla="*/ 86 w 104"/>
                <a:gd name="T9" fmla="*/ 112 h 182"/>
                <a:gd name="T10" fmla="*/ 25 w 104"/>
                <a:gd name="T11" fmla="*/ 81 h 182"/>
                <a:gd name="T12" fmla="*/ 79 w 104"/>
                <a:gd name="T13" fmla="*/ 81 h 182"/>
                <a:gd name="T14" fmla="*/ 30 w 104"/>
                <a:gd name="T15" fmla="*/ 51 h 182"/>
                <a:gd name="T16" fmla="*/ 71 w 104"/>
                <a:gd name="T17" fmla="*/ 51 h 182"/>
                <a:gd name="T18" fmla="*/ 36 w 104"/>
                <a:gd name="T19" fmla="*/ 29 h 182"/>
                <a:gd name="T20" fmla="*/ 65 w 104"/>
                <a:gd name="T21" fmla="*/ 29 h 182"/>
                <a:gd name="T22" fmla="*/ 44 w 104"/>
                <a:gd name="T23" fmla="*/ 0 h 182"/>
                <a:gd name="T24" fmla="*/ 59 w 104"/>
                <a:gd name="T25" fmla="*/ 0 h 182"/>
                <a:gd name="T26" fmla="*/ 36 w 104"/>
                <a:gd name="T27" fmla="*/ 29 h 182"/>
                <a:gd name="T28" fmla="*/ 65 w 104"/>
                <a:gd name="T29" fmla="*/ 29 h 182"/>
                <a:gd name="T30" fmla="*/ 30 w 104"/>
                <a:gd name="T31" fmla="*/ 51 h 182"/>
                <a:gd name="T32" fmla="*/ 71 w 104"/>
                <a:gd name="T33" fmla="*/ 51 h 182"/>
                <a:gd name="T34" fmla="*/ 25 w 104"/>
                <a:gd name="T35" fmla="*/ 81 h 182"/>
                <a:gd name="T36" fmla="*/ 79 w 104"/>
                <a:gd name="T37" fmla="*/ 81 h 182"/>
                <a:gd name="T38" fmla="*/ 17 w 104"/>
                <a:gd name="T39" fmla="*/ 112 h 182"/>
                <a:gd name="T40" fmla="*/ 86 w 104"/>
                <a:gd name="T41" fmla="*/ 112 h 182"/>
                <a:gd name="T42" fmla="*/ 7 w 104"/>
                <a:gd name="T43" fmla="*/ 148 h 182"/>
                <a:gd name="T44" fmla="*/ 96 w 104"/>
                <a:gd name="T45" fmla="*/ 148 h 182"/>
                <a:gd name="T46" fmla="*/ 0 w 104"/>
                <a:gd name="T47" fmla="*/ 182 h 182"/>
                <a:gd name="T48" fmla="*/ 104 w 104"/>
                <a:gd name="T49" fmla="*/ 182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182"/>
                <a:gd name="T77" fmla="*/ 104 w 104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182">
                  <a:moveTo>
                    <a:pt x="104" y="182"/>
                  </a:moveTo>
                  <a:lnTo>
                    <a:pt x="7" y="148"/>
                  </a:lnTo>
                  <a:lnTo>
                    <a:pt x="96" y="148"/>
                  </a:lnTo>
                  <a:lnTo>
                    <a:pt x="17" y="112"/>
                  </a:lnTo>
                  <a:lnTo>
                    <a:pt x="86" y="112"/>
                  </a:lnTo>
                  <a:lnTo>
                    <a:pt x="25" y="81"/>
                  </a:lnTo>
                  <a:lnTo>
                    <a:pt x="79" y="81"/>
                  </a:lnTo>
                  <a:lnTo>
                    <a:pt x="30" y="51"/>
                  </a:lnTo>
                  <a:lnTo>
                    <a:pt x="71" y="51"/>
                  </a:lnTo>
                  <a:lnTo>
                    <a:pt x="36" y="29"/>
                  </a:lnTo>
                  <a:lnTo>
                    <a:pt x="65" y="29"/>
                  </a:lnTo>
                  <a:lnTo>
                    <a:pt x="44" y="0"/>
                  </a:lnTo>
                  <a:lnTo>
                    <a:pt x="59" y="0"/>
                  </a:lnTo>
                  <a:lnTo>
                    <a:pt x="36" y="29"/>
                  </a:lnTo>
                  <a:lnTo>
                    <a:pt x="65" y="29"/>
                  </a:lnTo>
                  <a:lnTo>
                    <a:pt x="30" y="51"/>
                  </a:lnTo>
                  <a:lnTo>
                    <a:pt x="71" y="51"/>
                  </a:lnTo>
                  <a:lnTo>
                    <a:pt x="25" y="81"/>
                  </a:lnTo>
                  <a:lnTo>
                    <a:pt x="79" y="81"/>
                  </a:lnTo>
                  <a:lnTo>
                    <a:pt x="17" y="112"/>
                  </a:lnTo>
                  <a:lnTo>
                    <a:pt x="86" y="112"/>
                  </a:lnTo>
                  <a:lnTo>
                    <a:pt x="7" y="148"/>
                  </a:lnTo>
                  <a:lnTo>
                    <a:pt x="96" y="148"/>
                  </a:lnTo>
                  <a:lnTo>
                    <a:pt x="0" y="182"/>
                  </a:lnTo>
                  <a:lnTo>
                    <a:pt x="104" y="1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295"/>
            <p:cNvSpPr>
              <a:spLocks noChangeArrowheads="1"/>
            </p:cNvSpPr>
            <p:nvPr/>
          </p:nvSpPr>
          <p:spPr bwMode="auto">
            <a:xfrm>
              <a:off x="3402" y="1187"/>
              <a:ext cx="143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99" name="Rectangle 296"/>
            <p:cNvSpPr>
              <a:spLocks noChangeArrowheads="1"/>
            </p:cNvSpPr>
            <p:nvPr/>
          </p:nvSpPr>
          <p:spPr bwMode="auto">
            <a:xfrm>
              <a:off x="3427" y="1083"/>
              <a:ext cx="93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0" name="Rectangle 297"/>
            <p:cNvSpPr>
              <a:spLocks noChangeArrowheads="1"/>
            </p:cNvSpPr>
            <p:nvPr/>
          </p:nvSpPr>
          <p:spPr bwMode="auto">
            <a:xfrm>
              <a:off x="3427" y="1083"/>
              <a:ext cx="93" cy="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1" name="Rectangle 298"/>
            <p:cNvSpPr>
              <a:spLocks noChangeArrowheads="1"/>
            </p:cNvSpPr>
            <p:nvPr/>
          </p:nvSpPr>
          <p:spPr bwMode="auto">
            <a:xfrm>
              <a:off x="3447" y="1014"/>
              <a:ext cx="54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2" name="Rectangle 299"/>
            <p:cNvSpPr>
              <a:spLocks noChangeArrowheads="1"/>
            </p:cNvSpPr>
            <p:nvPr/>
          </p:nvSpPr>
          <p:spPr bwMode="auto">
            <a:xfrm>
              <a:off x="3447" y="1014"/>
              <a:ext cx="54" cy="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3" name="Freeform 300"/>
            <p:cNvSpPr>
              <a:spLocks/>
            </p:cNvSpPr>
            <p:nvPr/>
          </p:nvSpPr>
          <p:spPr bwMode="auto">
            <a:xfrm>
              <a:off x="3456" y="984"/>
              <a:ext cx="35" cy="18"/>
            </a:xfrm>
            <a:custGeom>
              <a:avLst/>
              <a:gdLst>
                <a:gd name="T0" fmla="*/ 35 w 35"/>
                <a:gd name="T1" fmla="*/ 18 h 18"/>
                <a:gd name="T2" fmla="*/ 35 w 35"/>
                <a:gd name="T3" fmla="*/ 8 h 18"/>
                <a:gd name="T4" fmla="*/ 18 w 35"/>
                <a:gd name="T5" fmla="*/ 0 h 18"/>
                <a:gd name="T6" fmla="*/ 0 w 35"/>
                <a:gd name="T7" fmla="*/ 8 h 18"/>
                <a:gd name="T8" fmla="*/ 0 w 35"/>
                <a:gd name="T9" fmla="*/ 18 h 18"/>
                <a:gd name="T10" fmla="*/ 35 w 35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8"/>
                <a:gd name="T20" fmla="*/ 35 w 35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8">
                  <a:moveTo>
                    <a:pt x="35" y="18"/>
                  </a:moveTo>
                  <a:lnTo>
                    <a:pt x="35" y="8"/>
                  </a:lnTo>
                  <a:lnTo>
                    <a:pt x="18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301"/>
            <p:cNvSpPr>
              <a:spLocks noChangeArrowheads="1"/>
            </p:cNvSpPr>
            <p:nvPr/>
          </p:nvSpPr>
          <p:spPr bwMode="auto">
            <a:xfrm>
              <a:off x="3460" y="994"/>
              <a:ext cx="12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5" name="Rectangle 302"/>
            <p:cNvSpPr>
              <a:spLocks noChangeArrowheads="1"/>
            </p:cNvSpPr>
            <p:nvPr/>
          </p:nvSpPr>
          <p:spPr bwMode="auto">
            <a:xfrm>
              <a:off x="3476" y="994"/>
              <a:ext cx="9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06" name="Group 303"/>
          <p:cNvGrpSpPr>
            <a:grpSpLocks/>
          </p:cNvGrpSpPr>
          <p:nvPr/>
        </p:nvGrpSpPr>
        <p:grpSpPr bwMode="auto">
          <a:xfrm>
            <a:off x="1973871" y="2490788"/>
            <a:ext cx="4848225" cy="3584575"/>
            <a:chOff x="361" y="1424"/>
            <a:chExt cx="3054" cy="2258"/>
          </a:xfrm>
        </p:grpSpPr>
        <p:sp>
          <p:nvSpPr>
            <p:cNvPr id="307" name="Freeform 304"/>
            <p:cNvSpPr>
              <a:spLocks/>
            </p:cNvSpPr>
            <p:nvPr/>
          </p:nvSpPr>
          <p:spPr bwMode="auto">
            <a:xfrm>
              <a:off x="1761" y="1708"/>
              <a:ext cx="1632" cy="1942"/>
            </a:xfrm>
            <a:custGeom>
              <a:avLst/>
              <a:gdLst/>
              <a:ahLst/>
              <a:cxnLst>
                <a:cxn ang="0">
                  <a:pos x="1577" y="1505"/>
                </a:cxn>
                <a:cxn ang="0">
                  <a:pos x="0" y="1942"/>
                </a:cxn>
                <a:cxn ang="0">
                  <a:pos x="483" y="0"/>
                </a:cxn>
                <a:cxn ang="0">
                  <a:pos x="1632" y="1408"/>
                </a:cxn>
                <a:cxn ang="0">
                  <a:pos x="1590" y="1391"/>
                </a:cxn>
                <a:cxn ang="0">
                  <a:pos x="1542" y="1420"/>
                </a:cxn>
                <a:cxn ang="0">
                  <a:pos x="1544" y="1472"/>
                </a:cxn>
                <a:cxn ang="0">
                  <a:pos x="1577" y="1505"/>
                </a:cxn>
              </a:cxnLst>
              <a:rect l="0" t="0" r="r" b="b"/>
              <a:pathLst>
                <a:path w="1632" h="1942">
                  <a:moveTo>
                    <a:pt x="1577" y="1505"/>
                  </a:moveTo>
                  <a:lnTo>
                    <a:pt x="0" y="1942"/>
                  </a:lnTo>
                  <a:lnTo>
                    <a:pt x="483" y="0"/>
                  </a:lnTo>
                  <a:lnTo>
                    <a:pt x="1632" y="1408"/>
                  </a:lnTo>
                  <a:lnTo>
                    <a:pt x="1590" y="1391"/>
                  </a:lnTo>
                  <a:lnTo>
                    <a:pt x="1542" y="1420"/>
                  </a:lnTo>
                  <a:lnTo>
                    <a:pt x="1544" y="1472"/>
                  </a:lnTo>
                  <a:lnTo>
                    <a:pt x="1577" y="1505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49001"/>
                  </a:schemeClr>
                </a:gs>
                <a:gs pos="100000">
                  <a:schemeClr val="bg2">
                    <a:gamma/>
                    <a:shade val="46275"/>
                    <a:invGamma/>
                    <a:alpha val="78999"/>
                  </a:schemeClr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8" name="Oval 305"/>
            <p:cNvSpPr>
              <a:spLocks noChangeArrowheads="1"/>
            </p:cNvSpPr>
            <p:nvPr/>
          </p:nvSpPr>
          <p:spPr bwMode="auto">
            <a:xfrm>
              <a:off x="3301" y="3101"/>
              <a:ext cx="114" cy="1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" name="Oval 306"/>
            <p:cNvSpPr>
              <a:spLocks noChangeArrowheads="1"/>
            </p:cNvSpPr>
            <p:nvPr/>
          </p:nvSpPr>
          <p:spPr bwMode="auto">
            <a:xfrm>
              <a:off x="361" y="1424"/>
              <a:ext cx="2258" cy="2258"/>
            </a:xfrm>
            <a:prstGeom prst="ellipse">
              <a:avLst/>
            </a:prstGeom>
            <a:gradFill rotWithShape="1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310" name="Group 307"/>
            <p:cNvGrpSpPr>
              <a:grpSpLocks/>
            </p:cNvGrpSpPr>
            <p:nvPr/>
          </p:nvGrpSpPr>
          <p:grpSpPr bwMode="auto">
            <a:xfrm>
              <a:off x="424" y="1510"/>
              <a:ext cx="2115" cy="2089"/>
              <a:chOff x="424" y="1510"/>
              <a:chExt cx="2115" cy="2089"/>
            </a:xfrm>
          </p:grpSpPr>
          <p:sp>
            <p:nvSpPr>
              <p:cNvPr id="311" name="AutoShape 308"/>
              <p:cNvSpPr>
                <a:spLocks noChangeAspect="1" noChangeArrowheads="1" noTextEdit="1"/>
              </p:cNvSpPr>
              <p:nvPr/>
            </p:nvSpPr>
            <p:spPr bwMode="auto">
              <a:xfrm>
                <a:off x="424" y="1510"/>
                <a:ext cx="2115" cy="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2" name="Group 309"/>
              <p:cNvGrpSpPr>
                <a:grpSpLocks/>
              </p:cNvGrpSpPr>
              <p:nvPr/>
            </p:nvGrpSpPr>
            <p:grpSpPr bwMode="auto">
              <a:xfrm>
                <a:off x="453" y="1524"/>
                <a:ext cx="2062" cy="2072"/>
                <a:chOff x="1594" y="872"/>
                <a:chExt cx="2578" cy="2590"/>
              </a:xfrm>
            </p:grpSpPr>
            <p:sp>
              <p:nvSpPr>
                <p:cNvPr id="879" name="Freeform 310"/>
                <p:cNvSpPr>
                  <a:spLocks/>
                </p:cNvSpPr>
                <p:nvPr/>
              </p:nvSpPr>
              <p:spPr bwMode="auto">
                <a:xfrm>
                  <a:off x="2576" y="1014"/>
                  <a:ext cx="162" cy="146"/>
                </a:xfrm>
                <a:custGeom>
                  <a:avLst/>
                  <a:gdLst>
                    <a:gd name="T0" fmla="*/ 136 w 162"/>
                    <a:gd name="T1" fmla="*/ 128 h 146"/>
                    <a:gd name="T2" fmla="*/ 162 w 162"/>
                    <a:gd name="T3" fmla="*/ 28 h 146"/>
                    <a:gd name="T4" fmla="*/ 106 w 162"/>
                    <a:gd name="T5" fmla="*/ 0 h 146"/>
                    <a:gd name="T6" fmla="*/ 0 w 162"/>
                    <a:gd name="T7" fmla="*/ 34 h 146"/>
                    <a:gd name="T8" fmla="*/ 20 w 162"/>
                    <a:gd name="T9" fmla="*/ 98 h 146"/>
                    <a:gd name="T10" fmla="*/ 110 w 162"/>
                    <a:gd name="T11" fmla="*/ 146 h 146"/>
                    <a:gd name="T12" fmla="*/ 136 w 162"/>
                    <a:gd name="T13" fmla="*/ 128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136" y="128"/>
                      </a:moveTo>
                      <a:lnTo>
                        <a:pt x="162" y="28"/>
                      </a:lnTo>
                      <a:lnTo>
                        <a:pt x="106" y="0"/>
                      </a:lnTo>
                      <a:lnTo>
                        <a:pt x="0" y="34"/>
                      </a:lnTo>
                      <a:lnTo>
                        <a:pt x="20" y="98"/>
                      </a:lnTo>
                      <a:lnTo>
                        <a:pt x="110" y="146"/>
                      </a:lnTo>
                      <a:lnTo>
                        <a:pt x="136" y="128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Freeform 311"/>
                <p:cNvSpPr>
                  <a:spLocks/>
                </p:cNvSpPr>
                <p:nvPr/>
              </p:nvSpPr>
              <p:spPr bwMode="auto">
                <a:xfrm>
                  <a:off x="2576" y="1014"/>
                  <a:ext cx="162" cy="146"/>
                </a:xfrm>
                <a:custGeom>
                  <a:avLst/>
                  <a:gdLst>
                    <a:gd name="T0" fmla="*/ 136 w 162"/>
                    <a:gd name="T1" fmla="*/ 128 h 146"/>
                    <a:gd name="T2" fmla="*/ 162 w 162"/>
                    <a:gd name="T3" fmla="*/ 28 h 146"/>
                    <a:gd name="T4" fmla="*/ 106 w 162"/>
                    <a:gd name="T5" fmla="*/ 0 h 146"/>
                    <a:gd name="T6" fmla="*/ 0 w 162"/>
                    <a:gd name="T7" fmla="*/ 34 h 146"/>
                    <a:gd name="T8" fmla="*/ 20 w 162"/>
                    <a:gd name="T9" fmla="*/ 98 h 146"/>
                    <a:gd name="T10" fmla="*/ 110 w 162"/>
                    <a:gd name="T11" fmla="*/ 146 h 146"/>
                    <a:gd name="T12" fmla="*/ 136 w 162"/>
                    <a:gd name="T13" fmla="*/ 128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136" y="128"/>
                      </a:moveTo>
                      <a:lnTo>
                        <a:pt x="162" y="28"/>
                      </a:lnTo>
                      <a:lnTo>
                        <a:pt x="106" y="0"/>
                      </a:lnTo>
                      <a:lnTo>
                        <a:pt x="0" y="34"/>
                      </a:lnTo>
                      <a:lnTo>
                        <a:pt x="20" y="98"/>
                      </a:lnTo>
                      <a:lnTo>
                        <a:pt x="110" y="146"/>
                      </a:lnTo>
                      <a:lnTo>
                        <a:pt x="136" y="12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Freeform 312"/>
                <p:cNvSpPr>
                  <a:spLocks/>
                </p:cNvSpPr>
                <p:nvPr/>
              </p:nvSpPr>
              <p:spPr bwMode="auto">
                <a:xfrm>
                  <a:off x="2546" y="896"/>
                  <a:ext cx="84" cy="76"/>
                </a:xfrm>
                <a:custGeom>
                  <a:avLst/>
                  <a:gdLst>
                    <a:gd name="T0" fmla="*/ 4 w 84"/>
                    <a:gd name="T1" fmla="*/ 62 h 76"/>
                    <a:gd name="T2" fmla="*/ 52 w 84"/>
                    <a:gd name="T3" fmla="*/ 76 h 76"/>
                    <a:gd name="T4" fmla="*/ 80 w 84"/>
                    <a:gd name="T5" fmla="*/ 50 h 76"/>
                    <a:gd name="T6" fmla="*/ 84 w 84"/>
                    <a:gd name="T7" fmla="*/ 0 h 76"/>
                    <a:gd name="T8" fmla="*/ 44 w 84"/>
                    <a:gd name="T9" fmla="*/ 8 h 76"/>
                    <a:gd name="T10" fmla="*/ 0 w 84"/>
                    <a:gd name="T11" fmla="*/ 50 h 76"/>
                    <a:gd name="T12" fmla="*/ 4 w 84"/>
                    <a:gd name="T13" fmla="*/ 62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76"/>
                    <a:gd name="T23" fmla="*/ 84 w 84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76">
                      <a:moveTo>
                        <a:pt x="4" y="62"/>
                      </a:moveTo>
                      <a:lnTo>
                        <a:pt x="52" y="76"/>
                      </a:lnTo>
                      <a:lnTo>
                        <a:pt x="80" y="50"/>
                      </a:lnTo>
                      <a:lnTo>
                        <a:pt x="84" y="0"/>
                      </a:lnTo>
                      <a:lnTo>
                        <a:pt x="44" y="8"/>
                      </a:lnTo>
                      <a:lnTo>
                        <a:pt x="0" y="50"/>
                      </a:lnTo>
                      <a:lnTo>
                        <a:pt x="4" y="6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Freeform 313"/>
                <p:cNvSpPr>
                  <a:spLocks/>
                </p:cNvSpPr>
                <p:nvPr/>
              </p:nvSpPr>
              <p:spPr bwMode="auto">
                <a:xfrm>
                  <a:off x="2546" y="896"/>
                  <a:ext cx="84" cy="76"/>
                </a:xfrm>
                <a:custGeom>
                  <a:avLst/>
                  <a:gdLst>
                    <a:gd name="T0" fmla="*/ 4 w 84"/>
                    <a:gd name="T1" fmla="*/ 62 h 76"/>
                    <a:gd name="T2" fmla="*/ 52 w 84"/>
                    <a:gd name="T3" fmla="*/ 76 h 76"/>
                    <a:gd name="T4" fmla="*/ 80 w 84"/>
                    <a:gd name="T5" fmla="*/ 50 h 76"/>
                    <a:gd name="T6" fmla="*/ 84 w 84"/>
                    <a:gd name="T7" fmla="*/ 0 h 76"/>
                    <a:gd name="T8" fmla="*/ 44 w 84"/>
                    <a:gd name="T9" fmla="*/ 8 h 76"/>
                    <a:gd name="T10" fmla="*/ 0 w 84"/>
                    <a:gd name="T11" fmla="*/ 50 h 76"/>
                    <a:gd name="T12" fmla="*/ 4 w 84"/>
                    <a:gd name="T13" fmla="*/ 62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76"/>
                    <a:gd name="T23" fmla="*/ 84 w 84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76">
                      <a:moveTo>
                        <a:pt x="4" y="62"/>
                      </a:moveTo>
                      <a:lnTo>
                        <a:pt x="52" y="76"/>
                      </a:lnTo>
                      <a:lnTo>
                        <a:pt x="80" y="50"/>
                      </a:lnTo>
                      <a:lnTo>
                        <a:pt x="84" y="0"/>
                      </a:lnTo>
                      <a:lnTo>
                        <a:pt x="44" y="8"/>
                      </a:lnTo>
                      <a:lnTo>
                        <a:pt x="0" y="50"/>
                      </a:lnTo>
                      <a:lnTo>
                        <a:pt x="4" y="6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Freeform 314"/>
                <p:cNvSpPr>
                  <a:spLocks/>
                </p:cNvSpPr>
                <p:nvPr/>
              </p:nvSpPr>
              <p:spPr bwMode="auto">
                <a:xfrm>
                  <a:off x="2440" y="1000"/>
                  <a:ext cx="54" cy="60"/>
                </a:xfrm>
                <a:custGeom>
                  <a:avLst/>
                  <a:gdLst>
                    <a:gd name="T0" fmla="*/ 4 w 54"/>
                    <a:gd name="T1" fmla="*/ 44 h 60"/>
                    <a:gd name="T2" fmla="*/ 38 w 54"/>
                    <a:gd name="T3" fmla="*/ 60 h 60"/>
                    <a:gd name="T4" fmla="*/ 54 w 54"/>
                    <a:gd name="T5" fmla="*/ 42 h 60"/>
                    <a:gd name="T6" fmla="*/ 54 w 54"/>
                    <a:gd name="T7" fmla="*/ 0 h 60"/>
                    <a:gd name="T8" fmla="*/ 26 w 54"/>
                    <a:gd name="T9" fmla="*/ 4 h 60"/>
                    <a:gd name="T10" fmla="*/ 0 w 54"/>
                    <a:gd name="T11" fmla="*/ 34 h 60"/>
                    <a:gd name="T12" fmla="*/ 4 w 54"/>
                    <a:gd name="T13" fmla="*/ 44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0"/>
                    <a:gd name="T23" fmla="*/ 54 w 54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0">
                      <a:moveTo>
                        <a:pt x="4" y="44"/>
                      </a:moveTo>
                      <a:lnTo>
                        <a:pt x="38" y="60"/>
                      </a:lnTo>
                      <a:lnTo>
                        <a:pt x="54" y="42"/>
                      </a:lnTo>
                      <a:lnTo>
                        <a:pt x="54" y="0"/>
                      </a:lnTo>
                      <a:lnTo>
                        <a:pt x="26" y="4"/>
                      </a:lnTo>
                      <a:lnTo>
                        <a:pt x="0" y="34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Freeform 315"/>
                <p:cNvSpPr>
                  <a:spLocks/>
                </p:cNvSpPr>
                <p:nvPr/>
              </p:nvSpPr>
              <p:spPr bwMode="auto">
                <a:xfrm>
                  <a:off x="2440" y="1000"/>
                  <a:ext cx="54" cy="60"/>
                </a:xfrm>
                <a:custGeom>
                  <a:avLst/>
                  <a:gdLst>
                    <a:gd name="T0" fmla="*/ 4 w 54"/>
                    <a:gd name="T1" fmla="*/ 44 h 60"/>
                    <a:gd name="T2" fmla="*/ 38 w 54"/>
                    <a:gd name="T3" fmla="*/ 60 h 60"/>
                    <a:gd name="T4" fmla="*/ 54 w 54"/>
                    <a:gd name="T5" fmla="*/ 42 h 60"/>
                    <a:gd name="T6" fmla="*/ 54 w 54"/>
                    <a:gd name="T7" fmla="*/ 0 h 60"/>
                    <a:gd name="T8" fmla="*/ 26 w 54"/>
                    <a:gd name="T9" fmla="*/ 4 h 60"/>
                    <a:gd name="T10" fmla="*/ 0 w 54"/>
                    <a:gd name="T11" fmla="*/ 34 h 60"/>
                    <a:gd name="T12" fmla="*/ 4 w 54"/>
                    <a:gd name="T13" fmla="*/ 44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0"/>
                    <a:gd name="T23" fmla="*/ 54 w 54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0">
                      <a:moveTo>
                        <a:pt x="4" y="44"/>
                      </a:moveTo>
                      <a:lnTo>
                        <a:pt x="38" y="60"/>
                      </a:lnTo>
                      <a:lnTo>
                        <a:pt x="54" y="42"/>
                      </a:lnTo>
                      <a:lnTo>
                        <a:pt x="54" y="0"/>
                      </a:lnTo>
                      <a:lnTo>
                        <a:pt x="26" y="4"/>
                      </a:lnTo>
                      <a:lnTo>
                        <a:pt x="0" y="34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Freeform 316"/>
                <p:cNvSpPr>
                  <a:spLocks/>
                </p:cNvSpPr>
                <p:nvPr/>
              </p:nvSpPr>
              <p:spPr bwMode="auto">
                <a:xfrm>
                  <a:off x="2438" y="1160"/>
                  <a:ext cx="150" cy="158"/>
                </a:xfrm>
                <a:custGeom>
                  <a:avLst/>
                  <a:gdLst>
                    <a:gd name="T0" fmla="*/ 144 w 150"/>
                    <a:gd name="T1" fmla="*/ 66 h 158"/>
                    <a:gd name="T2" fmla="*/ 66 w 150"/>
                    <a:gd name="T3" fmla="*/ 0 h 158"/>
                    <a:gd name="T4" fmla="*/ 16 w 150"/>
                    <a:gd name="T5" fmla="*/ 38 h 158"/>
                    <a:gd name="T6" fmla="*/ 0 w 150"/>
                    <a:gd name="T7" fmla="*/ 148 h 158"/>
                    <a:gd name="T8" fmla="*/ 68 w 150"/>
                    <a:gd name="T9" fmla="*/ 158 h 158"/>
                    <a:gd name="T10" fmla="*/ 150 w 150"/>
                    <a:gd name="T11" fmla="*/ 98 h 158"/>
                    <a:gd name="T12" fmla="*/ 144 w 150"/>
                    <a:gd name="T13" fmla="*/ 66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0"/>
                    <a:gd name="T22" fmla="*/ 0 h 158"/>
                    <a:gd name="T23" fmla="*/ 150 w 15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0" h="158">
                      <a:moveTo>
                        <a:pt x="144" y="66"/>
                      </a:moveTo>
                      <a:lnTo>
                        <a:pt x="66" y="0"/>
                      </a:lnTo>
                      <a:lnTo>
                        <a:pt x="16" y="38"/>
                      </a:lnTo>
                      <a:lnTo>
                        <a:pt x="0" y="148"/>
                      </a:lnTo>
                      <a:lnTo>
                        <a:pt x="68" y="158"/>
                      </a:lnTo>
                      <a:lnTo>
                        <a:pt x="150" y="98"/>
                      </a:lnTo>
                      <a:lnTo>
                        <a:pt x="144" y="6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Freeform 317"/>
                <p:cNvSpPr>
                  <a:spLocks/>
                </p:cNvSpPr>
                <p:nvPr/>
              </p:nvSpPr>
              <p:spPr bwMode="auto">
                <a:xfrm>
                  <a:off x="2438" y="1160"/>
                  <a:ext cx="150" cy="158"/>
                </a:xfrm>
                <a:custGeom>
                  <a:avLst/>
                  <a:gdLst>
                    <a:gd name="T0" fmla="*/ 144 w 150"/>
                    <a:gd name="T1" fmla="*/ 66 h 158"/>
                    <a:gd name="T2" fmla="*/ 66 w 150"/>
                    <a:gd name="T3" fmla="*/ 0 h 158"/>
                    <a:gd name="T4" fmla="*/ 16 w 150"/>
                    <a:gd name="T5" fmla="*/ 38 h 158"/>
                    <a:gd name="T6" fmla="*/ 0 w 150"/>
                    <a:gd name="T7" fmla="*/ 148 h 158"/>
                    <a:gd name="T8" fmla="*/ 68 w 150"/>
                    <a:gd name="T9" fmla="*/ 158 h 158"/>
                    <a:gd name="T10" fmla="*/ 150 w 150"/>
                    <a:gd name="T11" fmla="*/ 98 h 158"/>
                    <a:gd name="T12" fmla="*/ 144 w 150"/>
                    <a:gd name="T13" fmla="*/ 66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0"/>
                    <a:gd name="T22" fmla="*/ 0 h 158"/>
                    <a:gd name="T23" fmla="*/ 150 w 15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0" h="158">
                      <a:moveTo>
                        <a:pt x="144" y="66"/>
                      </a:moveTo>
                      <a:lnTo>
                        <a:pt x="66" y="0"/>
                      </a:lnTo>
                      <a:lnTo>
                        <a:pt x="16" y="38"/>
                      </a:lnTo>
                      <a:lnTo>
                        <a:pt x="0" y="148"/>
                      </a:lnTo>
                      <a:lnTo>
                        <a:pt x="68" y="158"/>
                      </a:lnTo>
                      <a:lnTo>
                        <a:pt x="150" y="98"/>
                      </a:lnTo>
                      <a:lnTo>
                        <a:pt x="144" y="6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Freeform 318"/>
                <p:cNvSpPr>
                  <a:spLocks/>
                </p:cNvSpPr>
                <p:nvPr/>
              </p:nvSpPr>
              <p:spPr bwMode="auto">
                <a:xfrm>
                  <a:off x="2170" y="1292"/>
                  <a:ext cx="132" cy="104"/>
                </a:xfrm>
                <a:custGeom>
                  <a:avLst/>
                  <a:gdLst>
                    <a:gd name="T0" fmla="*/ 60 w 132"/>
                    <a:gd name="T1" fmla="*/ 104 h 104"/>
                    <a:gd name="T2" fmla="*/ 132 w 132"/>
                    <a:gd name="T3" fmla="*/ 62 h 104"/>
                    <a:gd name="T4" fmla="*/ 110 w 132"/>
                    <a:gd name="T5" fmla="*/ 24 h 104"/>
                    <a:gd name="T6" fmla="*/ 20 w 132"/>
                    <a:gd name="T7" fmla="*/ 0 h 104"/>
                    <a:gd name="T8" fmla="*/ 0 w 132"/>
                    <a:gd name="T9" fmla="*/ 42 h 104"/>
                    <a:gd name="T10" fmla="*/ 34 w 132"/>
                    <a:gd name="T11" fmla="*/ 102 h 104"/>
                    <a:gd name="T12" fmla="*/ 60 w 132"/>
                    <a:gd name="T13" fmla="*/ 104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60" y="104"/>
                      </a:moveTo>
                      <a:lnTo>
                        <a:pt x="132" y="62"/>
                      </a:lnTo>
                      <a:lnTo>
                        <a:pt x="110" y="24"/>
                      </a:lnTo>
                      <a:lnTo>
                        <a:pt x="20" y="0"/>
                      </a:lnTo>
                      <a:lnTo>
                        <a:pt x="0" y="42"/>
                      </a:lnTo>
                      <a:lnTo>
                        <a:pt x="34" y="102"/>
                      </a:lnTo>
                      <a:lnTo>
                        <a:pt x="60" y="10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Freeform 319"/>
                <p:cNvSpPr>
                  <a:spLocks/>
                </p:cNvSpPr>
                <p:nvPr/>
              </p:nvSpPr>
              <p:spPr bwMode="auto">
                <a:xfrm>
                  <a:off x="2170" y="1292"/>
                  <a:ext cx="132" cy="104"/>
                </a:xfrm>
                <a:custGeom>
                  <a:avLst/>
                  <a:gdLst>
                    <a:gd name="T0" fmla="*/ 60 w 132"/>
                    <a:gd name="T1" fmla="*/ 104 h 104"/>
                    <a:gd name="T2" fmla="*/ 132 w 132"/>
                    <a:gd name="T3" fmla="*/ 62 h 104"/>
                    <a:gd name="T4" fmla="*/ 110 w 132"/>
                    <a:gd name="T5" fmla="*/ 24 h 104"/>
                    <a:gd name="T6" fmla="*/ 20 w 132"/>
                    <a:gd name="T7" fmla="*/ 0 h 104"/>
                    <a:gd name="T8" fmla="*/ 0 w 132"/>
                    <a:gd name="T9" fmla="*/ 42 h 104"/>
                    <a:gd name="T10" fmla="*/ 34 w 132"/>
                    <a:gd name="T11" fmla="*/ 102 h 104"/>
                    <a:gd name="T12" fmla="*/ 60 w 132"/>
                    <a:gd name="T13" fmla="*/ 104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60" y="104"/>
                      </a:moveTo>
                      <a:lnTo>
                        <a:pt x="132" y="62"/>
                      </a:lnTo>
                      <a:lnTo>
                        <a:pt x="110" y="24"/>
                      </a:lnTo>
                      <a:lnTo>
                        <a:pt x="20" y="0"/>
                      </a:lnTo>
                      <a:lnTo>
                        <a:pt x="0" y="42"/>
                      </a:lnTo>
                      <a:lnTo>
                        <a:pt x="34" y="102"/>
                      </a:lnTo>
                      <a:lnTo>
                        <a:pt x="60" y="10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Freeform 320"/>
                <p:cNvSpPr>
                  <a:spLocks/>
                </p:cNvSpPr>
                <p:nvPr/>
              </p:nvSpPr>
              <p:spPr bwMode="auto">
                <a:xfrm>
                  <a:off x="2298" y="1140"/>
                  <a:ext cx="64" cy="98"/>
                </a:xfrm>
                <a:custGeom>
                  <a:avLst/>
                  <a:gdLst>
                    <a:gd name="T0" fmla="*/ 30 w 64"/>
                    <a:gd name="T1" fmla="*/ 98 h 98"/>
                    <a:gd name="T2" fmla="*/ 64 w 64"/>
                    <a:gd name="T3" fmla="*/ 60 h 98"/>
                    <a:gd name="T4" fmla="*/ 52 w 64"/>
                    <a:gd name="T5" fmla="*/ 26 h 98"/>
                    <a:gd name="T6" fmla="*/ 8 w 64"/>
                    <a:gd name="T7" fmla="*/ 0 h 98"/>
                    <a:gd name="T8" fmla="*/ 0 w 64"/>
                    <a:gd name="T9" fmla="*/ 38 h 98"/>
                    <a:gd name="T10" fmla="*/ 18 w 64"/>
                    <a:gd name="T11" fmla="*/ 96 h 98"/>
                    <a:gd name="T12" fmla="*/ 30 w 64"/>
                    <a:gd name="T13" fmla="*/ 98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0" y="98"/>
                      </a:moveTo>
                      <a:lnTo>
                        <a:pt x="64" y="60"/>
                      </a:lnTo>
                      <a:lnTo>
                        <a:pt x="52" y="26"/>
                      </a:lnTo>
                      <a:lnTo>
                        <a:pt x="8" y="0"/>
                      </a:lnTo>
                      <a:lnTo>
                        <a:pt x="0" y="38"/>
                      </a:lnTo>
                      <a:lnTo>
                        <a:pt x="18" y="96"/>
                      </a:lnTo>
                      <a:lnTo>
                        <a:pt x="30" y="98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Freeform 321"/>
                <p:cNvSpPr>
                  <a:spLocks/>
                </p:cNvSpPr>
                <p:nvPr/>
              </p:nvSpPr>
              <p:spPr bwMode="auto">
                <a:xfrm>
                  <a:off x="2298" y="1140"/>
                  <a:ext cx="64" cy="98"/>
                </a:xfrm>
                <a:custGeom>
                  <a:avLst/>
                  <a:gdLst>
                    <a:gd name="T0" fmla="*/ 30 w 64"/>
                    <a:gd name="T1" fmla="*/ 98 h 98"/>
                    <a:gd name="T2" fmla="*/ 64 w 64"/>
                    <a:gd name="T3" fmla="*/ 60 h 98"/>
                    <a:gd name="T4" fmla="*/ 52 w 64"/>
                    <a:gd name="T5" fmla="*/ 26 h 98"/>
                    <a:gd name="T6" fmla="*/ 8 w 64"/>
                    <a:gd name="T7" fmla="*/ 0 h 98"/>
                    <a:gd name="T8" fmla="*/ 0 w 64"/>
                    <a:gd name="T9" fmla="*/ 38 h 98"/>
                    <a:gd name="T10" fmla="*/ 18 w 64"/>
                    <a:gd name="T11" fmla="*/ 96 h 98"/>
                    <a:gd name="T12" fmla="*/ 30 w 64"/>
                    <a:gd name="T13" fmla="*/ 98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0" y="98"/>
                      </a:moveTo>
                      <a:lnTo>
                        <a:pt x="64" y="60"/>
                      </a:lnTo>
                      <a:lnTo>
                        <a:pt x="52" y="26"/>
                      </a:lnTo>
                      <a:lnTo>
                        <a:pt x="8" y="0"/>
                      </a:lnTo>
                      <a:lnTo>
                        <a:pt x="0" y="38"/>
                      </a:lnTo>
                      <a:lnTo>
                        <a:pt x="18" y="96"/>
                      </a:lnTo>
                      <a:lnTo>
                        <a:pt x="30" y="9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Freeform 322"/>
                <p:cNvSpPr>
                  <a:spLocks/>
                </p:cNvSpPr>
                <p:nvPr/>
              </p:nvSpPr>
              <p:spPr bwMode="auto">
                <a:xfrm>
                  <a:off x="2352" y="1362"/>
                  <a:ext cx="54" cy="64"/>
                </a:xfrm>
                <a:custGeom>
                  <a:avLst/>
                  <a:gdLst>
                    <a:gd name="T0" fmla="*/ 26 w 54"/>
                    <a:gd name="T1" fmla="*/ 64 h 64"/>
                    <a:gd name="T2" fmla="*/ 54 w 54"/>
                    <a:gd name="T3" fmla="*/ 38 h 64"/>
                    <a:gd name="T4" fmla="*/ 46 w 54"/>
                    <a:gd name="T5" fmla="*/ 16 h 64"/>
                    <a:gd name="T6" fmla="*/ 8 w 54"/>
                    <a:gd name="T7" fmla="*/ 0 h 64"/>
                    <a:gd name="T8" fmla="*/ 0 w 54"/>
                    <a:gd name="T9" fmla="*/ 24 h 64"/>
                    <a:gd name="T10" fmla="*/ 14 w 54"/>
                    <a:gd name="T11" fmla="*/ 62 h 64"/>
                    <a:gd name="T12" fmla="*/ 26 w 54"/>
                    <a:gd name="T13" fmla="*/ 64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6" y="64"/>
                      </a:moveTo>
                      <a:lnTo>
                        <a:pt x="54" y="38"/>
                      </a:lnTo>
                      <a:lnTo>
                        <a:pt x="46" y="16"/>
                      </a:lnTo>
                      <a:lnTo>
                        <a:pt x="8" y="0"/>
                      </a:lnTo>
                      <a:lnTo>
                        <a:pt x="0" y="24"/>
                      </a:lnTo>
                      <a:lnTo>
                        <a:pt x="14" y="62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Freeform 323"/>
                <p:cNvSpPr>
                  <a:spLocks/>
                </p:cNvSpPr>
                <p:nvPr/>
              </p:nvSpPr>
              <p:spPr bwMode="auto">
                <a:xfrm>
                  <a:off x="2352" y="1362"/>
                  <a:ext cx="54" cy="64"/>
                </a:xfrm>
                <a:custGeom>
                  <a:avLst/>
                  <a:gdLst>
                    <a:gd name="T0" fmla="*/ 26 w 54"/>
                    <a:gd name="T1" fmla="*/ 64 h 64"/>
                    <a:gd name="T2" fmla="*/ 54 w 54"/>
                    <a:gd name="T3" fmla="*/ 38 h 64"/>
                    <a:gd name="T4" fmla="*/ 46 w 54"/>
                    <a:gd name="T5" fmla="*/ 16 h 64"/>
                    <a:gd name="T6" fmla="*/ 8 w 54"/>
                    <a:gd name="T7" fmla="*/ 0 h 64"/>
                    <a:gd name="T8" fmla="*/ 0 w 54"/>
                    <a:gd name="T9" fmla="*/ 24 h 64"/>
                    <a:gd name="T10" fmla="*/ 14 w 54"/>
                    <a:gd name="T11" fmla="*/ 62 h 64"/>
                    <a:gd name="T12" fmla="*/ 26 w 54"/>
                    <a:gd name="T13" fmla="*/ 64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6" y="64"/>
                      </a:moveTo>
                      <a:lnTo>
                        <a:pt x="54" y="38"/>
                      </a:lnTo>
                      <a:lnTo>
                        <a:pt x="46" y="16"/>
                      </a:lnTo>
                      <a:lnTo>
                        <a:pt x="8" y="0"/>
                      </a:lnTo>
                      <a:lnTo>
                        <a:pt x="0" y="24"/>
                      </a:lnTo>
                      <a:lnTo>
                        <a:pt x="14" y="62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Freeform 324"/>
                <p:cNvSpPr>
                  <a:spLocks/>
                </p:cNvSpPr>
                <p:nvPr/>
              </p:nvSpPr>
              <p:spPr bwMode="auto">
                <a:xfrm>
                  <a:off x="1802" y="1354"/>
                  <a:ext cx="146" cy="162"/>
                </a:xfrm>
                <a:custGeom>
                  <a:avLst/>
                  <a:gdLst>
                    <a:gd name="T0" fmla="*/ 18 w 146"/>
                    <a:gd name="T1" fmla="*/ 136 h 162"/>
                    <a:gd name="T2" fmla="*/ 118 w 146"/>
                    <a:gd name="T3" fmla="*/ 162 h 162"/>
                    <a:gd name="T4" fmla="*/ 146 w 146"/>
                    <a:gd name="T5" fmla="*/ 106 h 162"/>
                    <a:gd name="T6" fmla="*/ 112 w 146"/>
                    <a:gd name="T7" fmla="*/ 0 h 162"/>
                    <a:gd name="T8" fmla="*/ 46 w 146"/>
                    <a:gd name="T9" fmla="*/ 20 h 162"/>
                    <a:gd name="T10" fmla="*/ 0 w 146"/>
                    <a:gd name="T11" fmla="*/ 110 h 162"/>
                    <a:gd name="T12" fmla="*/ 18 w 146"/>
                    <a:gd name="T13" fmla="*/ 13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8" y="136"/>
                      </a:moveTo>
                      <a:lnTo>
                        <a:pt x="118" y="162"/>
                      </a:lnTo>
                      <a:lnTo>
                        <a:pt x="146" y="106"/>
                      </a:lnTo>
                      <a:lnTo>
                        <a:pt x="112" y="0"/>
                      </a:lnTo>
                      <a:lnTo>
                        <a:pt x="46" y="20"/>
                      </a:lnTo>
                      <a:lnTo>
                        <a:pt x="0" y="110"/>
                      </a:lnTo>
                      <a:lnTo>
                        <a:pt x="18" y="13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Freeform 325"/>
                <p:cNvSpPr>
                  <a:spLocks/>
                </p:cNvSpPr>
                <p:nvPr/>
              </p:nvSpPr>
              <p:spPr bwMode="auto">
                <a:xfrm>
                  <a:off x="1802" y="1354"/>
                  <a:ext cx="146" cy="162"/>
                </a:xfrm>
                <a:custGeom>
                  <a:avLst/>
                  <a:gdLst>
                    <a:gd name="T0" fmla="*/ 18 w 146"/>
                    <a:gd name="T1" fmla="*/ 136 h 162"/>
                    <a:gd name="T2" fmla="*/ 118 w 146"/>
                    <a:gd name="T3" fmla="*/ 162 h 162"/>
                    <a:gd name="T4" fmla="*/ 146 w 146"/>
                    <a:gd name="T5" fmla="*/ 106 h 162"/>
                    <a:gd name="T6" fmla="*/ 112 w 146"/>
                    <a:gd name="T7" fmla="*/ 0 h 162"/>
                    <a:gd name="T8" fmla="*/ 46 w 146"/>
                    <a:gd name="T9" fmla="*/ 20 h 162"/>
                    <a:gd name="T10" fmla="*/ 0 w 146"/>
                    <a:gd name="T11" fmla="*/ 110 h 162"/>
                    <a:gd name="T12" fmla="*/ 18 w 146"/>
                    <a:gd name="T13" fmla="*/ 13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8" y="136"/>
                      </a:moveTo>
                      <a:lnTo>
                        <a:pt x="118" y="162"/>
                      </a:lnTo>
                      <a:lnTo>
                        <a:pt x="146" y="106"/>
                      </a:lnTo>
                      <a:lnTo>
                        <a:pt x="112" y="0"/>
                      </a:lnTo>
                      <a:lnTo>
                        <a:pt x="46" y="20"/>
                      </a:lnTo>
                      <a:lnTo>
                        <a:pt x="0" y="110"/>
                      </a:lnTo>
                      <a:lnTo>
                        <a:pt x="18" y="13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Freeform 326"/>
                <p:cNvSpPr>
                  <a:spLocks/>
                </p:cNvSpPr>
                <p:nvPr/>
              </p:nvSpPr>
              <p:spPr bwMode="auto">
                <a:xfrm>
                  <a:off x="2018" y="1174"/>
                  <a:ext cx="128" cy="102"/>
                </a:xfrm>
                <a:custGeom>
                  <a:avLst/>
                  <a:gdLst>
                    <a:gd name="T0" fmla="*/ 46 w 128"/>
                    <a:gd name="T1" fmla="*/ 10 h 102"/>
                    <a:gd name="T2" fmla="*/ 0 w 128"/>
                    <a:gd name="T3" fmla="*/ 78 h 102"/>
                    <a:gd name="T4" fmla="*/ 34 w 128"/>
                    <a:gd name="T5" fmla="*/ 102 h 102"/>
                    <a:gd name="T6" fmla="*/ 126 w 128"/>
                    <a:gd name="T7" fmla="*/ 86 h 102"/>
                    <a:gd name="T8" fmla="*/ 128 w 128"/>
                    <a:gd name="T9" fmla="*/ 38 h 102"/>
                    <a:gd name="T10" fmla="*/ 70 w 128"/>
                    <a:gd name="T11" fmla="*/ 0 h 102"/>
                    <a:gd name="T12" fmla="*/ 46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6" y="10"/>
                      </a:moveTo>
                      <a:lnTo>
                        <a:pt x="0" y="78"/>
                      </a:lnTo>
                      <a:lnTo>
                        <a:pt x="34" y="102"/>
                      </a:lnTo>
                      <a:lnTo>
                        <a:pt x="126" y="86"/>
                      </a:lnTo>
                      <a:lnTo>
                        <a:pt x="128" y="38"/>
                      </a:lnTo>
                      <a:lnTo>
                        <a:pt x="70" y="0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Freeform 327"/>
                <p:cNvSpPr>
                  <a:spLocks/>
                </p:cNvSpPr>
                <p:nvPr/>
              </p:nvSpPr>
              <p:spPr bwMode="auto">
                <a:xfrm>
                  <a:off x="2018" y="1174"/>
                  <a:ext cx="128" cy="102"/>
                </a:xfrm>
                <a:custGeom>
                  <a:avLst/>
                  <a:gdLst>
                    <a:gd name="T0" fmla="*/ 46 w 128"/>
                    <a:gd name="T1" fmla="*/ 10 h 102"/>
                    <a:gd name="T2" fmla="*/ 0 w 128"/>
                    <a:gd name="T3" fmla="*/ 78 h 102"/>
                    <a:gd name="T4" fmla="*/ 34 w 128"/>
                    <a:gd name="T5" fmla="*/ 102 h 102"/>
                    <a:gd name="T6" fmla="*/ 126 w 128"/>
                    <a:gd name="T7" fmla="*/ 86 h 102"/>
                    <a:gd name="T8" fmla="*/ 128 w 128"/>
                    <a:gd name="T9" fmla="*/ 38 h 102"/>
                    <a:gd name="T10" fmla="*/ 70 w 128"/>
                    <a:gd name="T11" fmla="*/ 0 h 102"/>
                    <a:gd name="T12" fmla="*/ 46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6" y="10"/>
                      </a:moveTo>
                      <a:lnTo>
                        <a:pt x="0" y="78"/>
                      </a:lnTo>
                      <a:lnTo>
                        <a:pt x="34" y="102"/>
                      </a:lnTo>
                      <a:lnTo>
                        <a:pt x="126" y="86"/>
                      </a:lnTo>
                      <a:lnTo>
                        <a:pt x="128" y="38"/>
                      </a:lnTo>
                      <a:lnTo>
                        <a:pt x="70" y="0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Freeform 328"/>
                <p:cNvSpPr>
                  <a:spLocks/>
                </p:cNvSpPr>
                <p:nvPr/>
              </p:nvSpPr>
              <p:spPr bwMode="auto">
                <a:xfrm>
                  <a:off x="2030" y="1364"/>
                  <a:ext cx="76" cy="84"/>
                </a:xfrm>
                <a:custGeom>
                  <a:avLst/>
                  <a:gdLst>
                    <a:gd name="T0" fmla="*/ 14 w 76"/>
                    <a:gd name="T1" fmla="*/ 4 h 84"/>
                    <a:gd name="T2" fmla="*/ 0 w 76"/>
                    <a:gd name="T3" fmla="*/ 52 h 84"/>
                    <a:gd name="T4" fmla="*/ 26 w 76"/>
                    <a:gd name="T5" fmla="*/ 80 h 84"/>
                    <a:gd name="T6" fmla="*/ 76 w 76"/>
                    <a:gd name="T7" fmla="*/ 84 h 84"/>
                    <a:gd name="T8" fmla="*/ 68 w 76"/>
                    <a:gd name="T9" fmla="*/ 44 h 84"/>
                    <a:gd name="T10" fmla="*/ 26 w 76"/>
                    <a:gd name="T11" fmla="*/ 0 h 84"/>
                    <a:gd name="T12" fmla="*/ 14 w 76"/>
                    <a:gd name="T13" fmla="*/ 4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Freeform 329"/>
                <p:cNvSpPr>
                  <a:spLocks/>
                </p:cNvSpPr>
                <p:nvPr/>
              </p:nvSpPr>
              <p:spPr bwMode="auto">
                <a:xfrm>
                  <a:off x="2030" y="1364"/>
                  <a:ext cx="76" cy="84"/>
                </a:xfrm>
                <a:custGeom>
                  <a:avLst/>
                  <a:gdLst>
                    <a:gd name="T0" fmla="*/ 14 w 76"/>
                    <a:gd name="T1" fmla="*/ 4 h 84"/>
                    <a:gd name="T2" fmla="*/ 0 w 76"/>
                    <a:gd name="T3" fmla="*/ 52 h 84"/>
                    <a:gd name="T4" fmla="*/ 26 w 76"/>
                    <a:gd name="T5" fmla="*/ 80 h 84"/>
                    <a:gd name="T6" fmla="*/ 76 w 76"/>
                    <a:gd name="T7" fmla="*/ 84 h 84"/>
                    <a:gd name="T8" fmla="*/ 68 w 76"/>
                    <a:gd name="T9" fmla="*/ 44 h 84"/>
                    <a:gd name="T10" fmla="*/ 26 w 76"/>
                    <a:gd name="T11" fmla="*/ 0 h 84"/>
                    <a:gd name="T12" fmla="*/ 14 w 76"/>
                    <a:gd name="T13" fmla="*/ 4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Freeform 330"/>
                <p:cNvSpPr>
                  <a:spLocks/>
                </p:cNvSpPr>
                <p:nvPr/>
              </p:nvSpPr>
              <p:spPr bwMode="auto">
                <a:xfrm>
                  <a:off x="2792" y="872"/>
                  <a:ext cx="104" cy="126"/>
                </a:xfrm>
                <a:custGeom>
                  <a:avLst/>
                  <a:gdLst>
                    <a:gd name="T0" fmla="*/ 92 w 104"/>
                    <a:gd name="T1" fmla="*/ 42 h 126"/>
                    <a:gd name="T2" fmla="*/ 22 w 104"/>
                    <a:gd name="T3" fmla="*/ 0 h 126"/>
                    <a:gd name="T4" fmla="*/ 0 w 104"/>
                    <a:gd name="T5" fmla="*/ 36 h 126"/>
                    <a:gd name="T6" fmla="*/ 20 w 104"/>
                    <a:gd name="T7" fmla="*/ 126 h 126"/>
                    <a:gd name="T8" fmla="*/ 68 w 104"/>
                    <a:gd name="T9" fmla="*/ 124 h 126"/>
                    <a:gd name="T10" fmla="*/ 104 w 104"/>
                    <a:gd name="T11" fmla="*/ 66 h 126"/>
                    <a:gd name="T12" fmla="*/ 92 w 104"/>
                    <a:gd name="T13" fmla="*/ 42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6"/>
                      </a:lnTo>
                      <a:lnTo>
                        <a:pt x="68" y="124"/>
                      </a:lnTo>
                      <a:lnTo>
                        <a:pt x="104" y="66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Freeform 331"/>
                <p:cNvSpPr>
                  <a:spLocks/>
                </p:cNvSpPr>
                <p:nvPr/>
              </p:nvSpPr>
              <p:spPr bwMode="auto">
                <a:xfrm>
                  <a:off x="2792" y="872"/>
                  <a:ext cx="104" cy="126"/>
                </a:xfrm>
                <a:custGeom>
                  <a:avLst/>
                  <a:gdLst>
                    <a:gd name="T0" fmla="*/ 92 w 104"/>
                    <a:gd name="T1" fmla="*/ 42 h 126"/>
                    <a:gd name="T2" fmla="*/ 22 w 104"/>
                    <a:gd name="T3" fmla="*/ 0 h 126"/>
                    <a:gd name="T4" fmla="*/ 0 w 104"/>
                    <a:gd name="T5" fmla="*/ 36 h 126"/>
                    <a:gd name="T6" fmla="*/ 20 w 104"/>
                    <a:gd name="T7" fmla="*/ 126 h 126"/>
                    <a:gd name="T8" fmla="*/ 68 w 104"/>
                    <a:gd name="T9" fmla="*/ 124 h 126"/>
                    <a:gd name="T10" fmla="*/ 104 w 104"/>
                    <a:gd name="T11" fmla="*/ 66 h 126"/>
                    <a:gd name="T12" fmla="*/ 92 w 104"/>
                    <a:gd name="T13" fmla="*/ 42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6"/>
                      </a:lnTo>
                      <a:lnTo>
                        <a:pt x="68" y="124"/>
                      </a:lnTo>
                      <a:lnTo>
                        <a:pt x="104" y="66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Freeform 332"/>
                <p:cNvSpPr>
                  <a:spLocks/>
                </p:cNvSpPr>
                <p:nvPr/>
              </p:nvSpPr>
              <p:spPr bwMode="auto">
                <a:xfrm>
                  <a:off x="2288" y="998"/>
                  <a:ext cx="80" cy="78"/>
                </a:xfrm>
                <a:custGeom>
                  <a:avLst/>
                  <a:gdLst>
                    <a:gd name="T0" fmla="*/ 74 w 80"/>
                    <a:gd name="T1" fmla="*/ 12 h 78"/>
                    <a:gd name="T2" fmla="*/ 26 w 80"/>
                    <a:gd name="T3" fmla="*/ 0 h 78"/>
                    <a:gd name="T4" fmla="*/ 0 w 80"/>
                    <a:gd name="T5" fmla="*/ 28 h 78"/>
                    <a:gd name="T6" fmla="*/ 0 w 80"/>
                    <a:gd name="T7" fmla="*/ 78 h 78"/>
                    <a:gd name="T8" fmla="*/ 38 w 80"/>
                    <a:gd name="T9" fmla="*/ 68 h 78"/>
                    <a:gd name="T10" fmla="*/ 80 w 80"/>
                    <a:gd name="T11" fmla="*/ 24 h 78"/>
                    <a:gd name="T12" fmla="*/ 74 w 80"/>
                    <a:gd name="T13" fmla="*/ 1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4" y="12"/>
                      </a:moveTo>
                      <a:lnTo>
                        <a:pt x="26" y="0"/>
                      </a:lnTo>
                      <a:lnTo>
                        <a:pt x="0" y="28"/>
                      </a:lnTo>
                      <a:lnTo>
                        <a:pt x="0" y="78"/>
                      </a:lnTo>
                      <a:lnTo>
                        <a:pt x="38" y="68"/>
                      </a:lnTo>
                      <a:lnTo>
                        <a:pt x="80" y="24"/>
                      </a:lnTo>
                      <a:lnTo>
                        <a:pt x="74" y="1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Freeform 333"/>
                <p:cNvSpPr>
                  <a:spLocks/>
                </p:cNvSpPr>
                <p:nvPr/>
              </p:nvSpPr>
              <p:spPr bwMode="auto">
                <a:xfrm>
                  <a:off x="2288" y="998"/>
                  <a:ext cx="80" cy="78"/>
                </a:xfrm>
                <a:custGeom>
                  <a:avLst/>
                  <a:gdLst>
                    <a:gd name="T0" fmla="*/ 74 w 80"/>
                    <a:gd name="T1" fmla="*/ 12 h 78"/>
                    <a:gd name="T2" fmla="*/ 26 w 80"/>
                    <a:gd name="T3" fmla="*/ 0 h 78"/>
                    <a:gd name="T4" fmla="*/ 0 w 80"/>
                    <a:gd name="T5" fmla="*/ 28 h 78"/>
                    <a:gd name="T6" fmla="*/ 0 w 80"/>
                    <a:gd name="T7" fmla="*/ 78 h 78"/>
                    <a:gd name="T8" fmla="*/ 38 w 80"/>
                    <a:gd name="T9" fmla="*/ 68 h 78"/>
                    <a:gd name="T10" fmla="*/ 80 w 80"/>
                    <a:gd name="T11" fmla="*/ 24 h 78"/>
                    <a:gd name="T12" fmla="*/ 74 w 80"/>
                    <a:gd name="T13" fmla="*/ 1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4" y="12"/>
                      </a:moveTo>
                      <a:lnTo>
                        <a:pt x="26" y="0"/>
                      </a:lnTo>
                      <a:lnTo>
                        <a:pt x="0" y="28"/>
                      </a:lnTo>
                      <a:lnTo>
                        <a:pt x="0" y="78"/>
                      </a:lnTo>
                      <a:lnTo>
                        <a:pt x="38" y="68"/>
                      </a:lnTo>
                      <a:lnTo>
                        <a:pt x="80" y="24"/>
                      </a:lnTo>
                      <a:lnTo>
                        <a:pt x="74" y="1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Freeform 334"/>
                <p:cNvSpPr>
                  <a:spLocks/>
                </p:cNvSpPr>
                <p:nvPr/>
              </p:nvSpPr>
              <p:spPr bwMode="auto">
                <a:xfrm>
                  <a:off x="2698" y="1832"/>
                  <a:ext cx="152" cy="158"/>
                </a:xfrm>
                <a:custGeom>
                  <a:avLst/>
                  <a:gdLst>
                    <a:gd name="T0" fmla="*/ 148 w 152"/>
                    <a:gd name="T1" fmla="*/ 70 h 158"/>
                    <a:gd name="T2" fmla="*/ 74 w 152"/>
                    <a:gd name="T3" fmla="*/ 0 h 158"/>
                    <a:gd name="T4" fmla="*/ 22 w 152"/>
                    <a:gd name="T5" fmla="*/ 34 h 158"/>
                    <a:gd name="T6" fmla="*/ 0 w 152"/>
                    <a:gd name="T7" fmla="*/ 144 h 158"/>
                    <a:gd name="T8" fmla="*/ 68 w 152"/>
                    <a:gd name="T9" fmla="*/ 158 h 158"/>
                    <a:gd name="T10" fmla="*/ 152 w 152"/>
                    <a:gd name="T11" fmla="*/ 102 h 158"/>
                    <a:gd name="T12" fmla="*/ 148 w 152"/>
                    <a:gd name="T13" fmla="*/ 70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2"/>
                    <a:gd name="T22" fmla="*/ 0 h 158"/>
                    <a:gd name="T23" fmla="*/ 152 w 152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2" h="158">
                      <a:moveTo>
                        <a:pt x="148" y="70"/>
                      </a:moveTo>
                      <a:lnTo>
                        <a:pt x="74" y="0"/>
                      </a:lnTo>
                      <a:lnTo>
                        <a:pt x="22" y="34"/>
                      </a:lnTo>
                      <a:lnTo>
                        <a:pt x="0" y="144"/>
                      </a:lnTo>
                      <a:lnTo>
                        <a:pt x="68" y="158"/>
                      </a:lnTo>
                      <a:lnTo>
                        <a:pt x="152" y="102"/>
                      </a:lnTo>
                      <a:lnTo>
                        <a:pt x="148" y="7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Freeform 335"/>
                <p:cNvSpPr>
                  <a:spLocks/>
                </p:cNvSpPr>
                <p:nvPr/>
              </p:nvSpPr>
              <p:spPr bwMode="auto">
                <a:xfrm>
                  <a:off x="2698" y="1832"/>
                  <a:ext cx="152" cy="158"/>
                </a:xfrm>
                <a:custGeom>
                  <a:avLst/>
                  <a:gdLst>
                    <a:gd name="T0" fmla="*/ 148 w 152"/>
                    <a:gd name="T1" fmla="*/ 70 h 158"/>
                    <a:gd name="T2" fmla="*/ 74 w 152"/>
                    <a:gd name="T3" fmla="*/ 0 h 158"/>
                    <a:gd name="T4" fmla="*/ 22 w 152"/>
                    <a:gd name="T5" fmla="*/ 34 h 158"/>
                    <a:gd name="T6" fmla="*/ 0 w 152"/>
                    <a:gd name="T7" fmla="*/ 144 h 158"/>
                    <a:gd name="T8" fmla="*/ 68 w 152"/>
                    <a:gd name="T9" fmla="*/ 158 h 158"/>
                    <a:gd name="T10" fmla="*/ 152 w 152"/>
                    <a:gd name="T11" fmla="*/ 102 h 158"/>
                    <a:gd name="T12" fmla="*/ 148 w 152"/>
                    <a:gd name="T13" fmla="*/ 70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2"/>
                    <a:gd name="T22" fmla="*/ 0 h 158"/>
                    <a:gd name="T23" fmla="*/ 152 w 152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2" h="158">
                      <a:moveTo>
                        <a:pt x="148" y="70"/>
                      </a:moveTo>
                      <a:lnTo>
                        <a:pt x="74" y="0"/>
                      </a:lnTo>
                      <a:lnTo>
                        <a:pt x="22" y="34"/>
                      </a:lnTo>
                      <a:lnTo>
                        <a:pt x="0" y="144"/>
                      </a:lnTo>
                      <a:lnTo>
                        <a:pt x="68" y="158"/>
                      </a:lnTo>
                      <a:lnTo>
                        <a:pt x="152" y="102"/>
                      </a:lnTo>
                      <a:lnTo>
                        <a:pt x="148" y="7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Freeform 336"/>
                <p:cNvSpPr>
                  <a:spLocks/>
                </p:cNvSpPr>
                <p:nvPr/>
              </p:nvSpPr>
              <p:spPr bwMode="auto">
                <a:xfrm>
                  <a:off x="2428" y="1948"/>
                  <a:ext cx="130" cy="106"/>
                </a:xfrm>
                <a:custGeom>
                  <a:avLst/>
                  <a:gdLst>
                    <a:gd name="T0" fmla="*/ 58 w 130"/>
                    <a:gd name="T1" fmla="*/ 106 h 106"/>
                    <a:gd name="T2" fmla="*/ 130 w 130"/>
                    <a:gd name="T3" fmla="*/ 68 h 106"/>
                    <a:gd name="T4" fmla="*/ 112 w 130"/>
                    <a:gd name="T5" fmla="*/ 28 h 106"/>
                    <a:gd name="T6" fmla="*/ 24 w 130"/>
                    <a:gd name="T7" fmla="*/ 0 h 106"/>
                    <a:gd name="T8" fmla="*/ 0 w 130"/>
                    <a:gd name="T9" fmla="*/ 40 h 106"/>
                    <a:gd name="T10" fmla="*/ 30 w 130"/>
                    <a:gd name="T11" fmla="*/ 102 h 106"/>
                    <a:gd name="T12" fmla="*/ 58 w 130"/>
                    <a:gd name="T13" fmla="*/ 106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6"/>
                    <a:gd name="T23" fmla="*/ 130 w 130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6">
                      <a:moveTo>
                        <a:pt x="58" y="106"/>
                      </a:moveTo>
                      <a:lnTo>
                        <a:pt x="130" y="68"/>
                      </a:lnTo>
                      <a:lnTo>
                        <a:pt x="112" y="28"/>
                      </a:lnTo>
                      <a:lnTo>
                        <a:pt x="24" y="0"/>
                      </a:lnTo>
                      <a:lnTo>
                        <a:pt x="0" y="40"/>
                      </a:lnTo>
                      <a:lnTo>
                        <a:pt x="30" y="102"/>
                      </a:lnTo>
                      <a:lnTo>
                        <a:pt x="58" y="10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Freeform 337"/>
                <p:cNvSpPr>
                  <a:spLocks/>
                </p:cNvSpPr>
                <p:nvPr/>
              </p:nvSpPr>
              <p:spPr bwMode="auto">
                <a:xfrm>
                  <a:off x="2428" y="1948"/>
                  <a:ext cx="130" cy="106"/>
                </a:xfrm>
                <a:custGeom>
                  <a:avLst/>
                  <a:gdLst>
                    <a:gd name="T0" fmla="*/ 58 w 130"/>
                    <a:gd name="T1" fmla="*/ 106 h 106"/>
                    <a:gd name="T2" fmla="*/ 130 w 130"/>
                    <a:gd name="T3" fmla="*/ 68 h 106"/>
                    <a:gd name="T4" fmla="*/ 112 w 130"/>
                    <a:gd name="T5" fmla="*/ 28 h 106"/>
                    <a:gd name="T6" fmla="*/ 24 w 130"/>
                    <a:gd name="T7" fmla="*/ 0 h 106"/>
                    <a:gd name="T8" fmla="*/ 0 w 130"/>
                    <a:gd name="T9" fmla="*/ 40 h 106"/>
                    <a:gd name="T10" fmla="*/ 30 w 130"/>
                    <a:gd name="T11" fmla="*/ 102 h 106"/>
                    <a:gd name="T12" fmla="*/ 58 w 130"/>
                    <a:gd name="T13" fmla="*/ 106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6"/>
                    <a:gd name="T23" fmla="*/ 130 w 130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6">
                      <a:moveTo>
                        <a:pt x="58" y="106"/>
                      </a:moveTo>
                      <a:lnTo>
                        <a:pt x="130" y="68"/>
                      </a:lnTo>
                      <a:lnTo>
                        <a:pt x="112" y="28"/>
                      </a:lnTo>
                      <a:lnTo>
                        <a:pt x="24" y="0"/>
                      </a:lnTo>
                      <a:lnTo>
                        <a:pt x="0" y="40"/>
                      </a:lnTo>
                      <a:lnTo>
                        <a:pt x="30" y="102"/>
                      </a:lnTo>
                      <a:lnTo>
                        <a:pt x="58" y="10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Freeform 338"/>
                <p:cNvSpPr>
                  <a:spLocks/>
                </p:cNvSpPr>
                <p:nvPr/>
              </p:nvSpPr>
              <p:spPr bwMode="auto">
                <a:xfrm>
                  <a:off x="2564" y="1802"/>
                  <a:ext cx="64" cy="98"/>
                </a:xfrm>
                <a:custGeom>
                  <a:avLst/>
                  <a:gdLst>
                    <a:gd name="T0" fmla="*/ 28 w 64"/>
                    <a:gd name="T1" fmla="*/ 98 h 98"/>
                    <a:gd name="T2" fmla="*/ 64 w 64"/>
                    <a:gd name="T3" fmla="*/ 64 h 98"/>
                    <a:gd name="T4" fmla="*/ 54 w 64"/>
                    <a:gd name="T5" fmla="*/ 28 h 98"/>
                    <a:gd name="T6" fmla="*/ 12 w 64"/>
                    <a:gd name="T7" fmla="*/ 0 h 98"/>
                    <a:gd name="T8" fmla="*/ 0 w 64"/>
                    <a:gd name="T9" fmla="*/ 38 h 98"/>
                    <a:gd name="T10" fmla="*/ 14 w 64"/>
                    <a:gd name="T11" fmla="*/ 96 h 98"/>
                    <a:gd name="T12" fmla="*/ 28 w 64"/>
                    <a:gd name="T13" fmla="*/ 98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28" y="98"/>
                      </a:moveTo>
                      <a:lnTo>
                        <a:pt x="64" y="64"/>
                      </a:lnTo>
                      <a:lnTo>
                        <a:pt x="54" y="28"/>
                      </a:lnTo>
                      <a:lnTo>
                        <a:pt x="12" y="0"/>
                      </a:lnTo>
                      <a:lnTo>
                        <a:pt x="0" y="38"/>
                      </a:lnTo>
                      <a:lnTo>
                        <a:pt x="14" y="96"/>
                      </a:lnTo>
                      <a:lnTo>
                        <a:pt x="28" y="98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Freeform 339"/>
                <p:cNvSpPr>
                  <a:spLocks/>
                </p:cNvSpPr>
                <p:nvPr/>
              </p:nvSpPr>
              <p:spPr bwMode="auto">
                <a:xfrm>
                  <a:off x="2564" y="1802"/>
                  <a:ext cx="64" cy="98"/>
                </a:xfrm>
                <a:custGeom>
                  <a:avLst/>
                  <a:gdLst>
                    <a:gd name="T0" fmla="*/ 28 w 64"/>
                    <a:gd name="T1" fmla="*/ 98 h 98"/>
                    <a:gd name="T2" fmla="*/ 64 w 64"/>
                    <a:gd name="T3" fmla="*/ 64 h 98"/>
                    <a:gd name="T4" fmla="*/ 54 w 64"/>
                    <a:gd name="T5" fmla="*/ 28 h 98"/>
                    <a:gd name="T6" fmla="*/ 12 w 64"/>
                    <a:gd name="T7" fmla="*/ 0 h 98"/>
                    <a:gd name="T8" fmla="*/ 0 w 64"/>
                    <a:gd name="T9" fmla="*/ 38 h 98"/>
                    <a:gd name="T10" fmla="*/ 14 w 64"/>
                    <a:gd name="T11" fmla="*/ 96 h 98"/>
                    <a:gd name="T12" fmla="*/ 28 w 64"/>
                    <a:gd name="T13" fmla="*/ 98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28" y="98"/>
                      </a:moveTo>
                      <a:lnTo>
                        <a:pt x="64" y="64"/>
                      </a:lnTo>
                      <a:lnTo>
                        <a:pt x="54" y="28"/>
                      </a:lnTo>
                      <a:lnTo>
                        <a:pt x="12" y="0"/>
                      </a:lnTo>
                      <a:lnTo>
                        <a:pt x="0" y="38"/>
                      </a:lnTo>
                      <a:lnTo>
                        <a:pt x="14" y="96"/>
                      </a:lnTo>
                      <a:lnTo>
                        <a:pt x="28" y="9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Freeform 340"/>
                <p:cNvSpPr>
                  <a:spLocks/>
                </p:cNvSpPr>
                <p:nvPr/>
              </p:nvSpPr>
              <p:spPr bwMode="auto">
                <a:xfrm>
                  <a:off x="4110" y="2232"/>
                  <a:ext cx="62" cy="100"/>
                </a:xfrm>
                <a:custGeom>
                  <a:avLst/>
                  <a:gdLst>
                    <a:gd name="T0" fmla="*/ 28 w 62"/>
                    <a:gd name="T1" fmla="*/ 100 h 100"/>
                    <a:gd name="T2" fmla="*/ 62 w 62"/>
                    <a:gd name="T3" fmla="*/ 64 h 100"/>
                    <a:gd name="T4" fmla="*/ 54 w 62"/>
                    <a:gd name="T5" fmla="*/ 28 h 100"/>
                    <a:gd name="T6" fmla="*/ 10 w 62"/>
                    <a:gd name="T7" fmla="*/ 0 h 100"/>
                    <a:gd name="T8" fmla="*/ 0 w 62"/>
                    <a:gd name="T9" fmla="*/ 38 h 100"/>
                    <a:gd name="T10" fmla="*/ 14 w 62"/>
                    <a:gd name="T11" fmla="*/ 96 h 100"/>
                    <a:gd name="T12" fmla="*/ 28 w 62"/>
                    <a:gd name="T13" fmla="*/ 100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00"/>
                    <a:gd name="T23" fmla="*/ 62 w 62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00">
                      <a:moveTo>
                        <a:pt x="28" y="100"/>
                      </a:moveTo>
                      <a:lnTo>
                        <a:pt x="62" y="64"/>
                      </a:lnTo>
                      <a:lnTo>
                        <a:pt x="54" y="28"/>
                      </a:lnTo>
                      <a:lnTo>
                        <a:pt x="10" y="0"/>
                      </a:lnTo>
                      <a:lnTo>
                        <a:pt x="0" y="38"/>
                      </a:lnTo>
                      <a:lnTo>
                        <a:pt x="14" y="96"/>
                      </a:lnTo>
                      <a:lnTo>
                        <a:pt x="28" y="10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Freeform 341"/>
                <p:cNvSpPr>
                  <a:spLocks/>
                </p:cNvSpPr>
                <p:nvPr/>
              </p:nvSpPr>
              <p:spPr bwMode="auto">
                <a:xfrm>
                  <a:off x="2624" y="2194"/>
                  <a:ext cx="54" cy="64"/>
                </a:xfrm>
                <a:custGeom>
                  <a:avLst/>
                  <a:gdLst>
                    <a:gd name="T0" fmla="*/ 24 w 54"/>
                    <a:gd name="T1" fmla="*/ 64 h 64"/>
                    <a:gd name="T2" fmla="*/ 54 w 54"/>
                    <a:gd name="T3" fmla="*/ 42 h 64"/>
                    <a:gd name="T4" fmla="*/ 46 w 54"/>
                    <a:gd name="T5" fmla="*/ 18 h 64"/>
                    <a:gd name="T6" fmla="*/ 10 w 54"/>
                    <a:gd name="T7" fmla="*/ 0 h 64"/>
                    <a:gd name="T8" fmla="*/ 0 w 54"/>
                    <a:gd name="T9" fmla="*/ 26 h 64"/>
                    <a:gd name="T10" fmla="*/ 12 w 54"/>
                    <a:gd name="T11" fmla="*/ 62 h 64"/>
                    <a:gd name="T12" fmla="*/ 24 w 54"/>
                    <a:gd name="T13" fmla="*/ 64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4" y="64"/>
                      </a:moveTo>
                      <a:lnTo>
                        <a:pt x="54" y="42"/>
                      </a:lnTo>
                      <a:lnTo>
                        <a:pt x="46" y="18"/>
                      </a:lnTo>
                      <a:lnTo>
                        <a:pt x="10" y="0"/>
                      </a:lnTo>
                      <a:lnTo>
                        <a:pt x="0" y="26"/>
                      </a:lnTo>
                      <a:lnTo>
                        <a:pt x="12" y="62"/>
                      </a:lnTo>
                      <a:lnTo>
                        <a:pt x="24" y="6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Freeform 342"/>
                <p:cNvSpPr>
                  <a:spLocks/>
                </p:cNvSpPr>
                <p:nvPr/>
              </p:nvSpPr>
              <p:spPr bwMode="auto">
                <a:xfrm>
                  <a:off x="2624" y="2194"/>
                  <a:ext cx="54" cy="64"/>
                </a:xfrm>
                <a:custGeom>
                  <a:avLst/>
                  <a:gdLst>
                    <a:gd name="T0" fmla="*/ 24 w 54"/>
                    <a:gd name="T1" fmla="*/ 64 h 64"/>
                    <a:gd name="T2" fmla="*/ 54 w 54"/>
                    <a:gd name="T3" fmla="*/ 42 h 64"/>
                    <a:gd name="T4" fmla="*/ 46 w 54"/>
                    <a:gd name="T5" fmla="*/ 18 h 64"/>
                    <a:gd name="T6" fmla="*/ 10 w 54"/>
                    <a:gd name="T7" fmla="*/ 0 h 64"/>
                    <a:gd name="T8" fmla="*/ 0 w 54"/>
                    <a:gd name="T9" fmla="*/ 26 h 64"/>
                    <a:gd name="T10" fmla="*/ 12 w 54"/>
                    <a:gd name="T11" fmla="*/ 62 h 64"/>
                    <a:gd name="T12" fmla="*/ 24 w 54"/>
                    <a:gd name="T13" fmla="*/ 64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4" y="64"/>
                      </a:moveTo>
                      <a:lnTo>
                        <a:pt x="54" y="42"/>
                      </a:lnTo>
                      <a:lnTo>
                        <a:pt x="46" y="18"/>
                      </a:lnTo>
                      <a:lnTo>
                        <a:pt x="10" y="0"/>
                      </a:lnTo>
                      <a:lnTo>
                        <a:pt x="0" y="26"/>
                      </a:lnTo>
                      <a:lnTo>
                        <a:pt x="12" y="62"/>
                      </a:lnTo>
                      <a:lnTo>
                        <a:pt x="24" y="6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Freeform 343"/>
                <p:cNvSpPr>
                  <a:spLocks/>
                </p:cNvSpPr>
                <p:nvPr/>
              </p:nvSpPr>
              <p:spPr bwMode="auto">
                <a:xfrm>
                  <a:off x="2232" y="2032"/>
                  <a:ext cx="158" cy="142"/>
                </a:xfrm>
                <a:custGeom>
                  <a:avLst/>
                  <a:gdLst>
                    <a:gd name="T0" fmla="*/ 110 w 158"/>
                    <a:gd name="T1" fmla="*/ 132 h 142"/>
                    <a:gd name="T2" fmla="*/ 158 w 158"/>
                    <a:gd name="T3" fmla="*/ 40 h 142"/>
                    <a:gd name="T4" fmla="*/ 112 w 158"/>
                    <a:gd name="T5" fmla="*/ 0 h 142"/>
                    <a:gd name="T6" fmla="*/ 0 w 158"/>
                    <a:gd name="T7" fmla="*/ 6 h 142"/>
                    <a:gd name="T8" fmla="*/ 6 w 158"/>
                    <a:gd name="T9" fmla="*/ 74 h 142"/>
                    <a:gd name="T10" fmla="*/ 80 w 158"/>
                    <a:gd name="T11" fmla="*/ 142 h 142"/>
                    <a:gd name="T12" fmla="*/ 110 w 158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110" y="132"/>
                      </a:moveTo>
                      <a:lnTo>
                        <a:pt x="158" y="40"/>
                      </a:lnTo>
                      <a:lnTo>
                        <a:pt x="112" y="0"/>
                      </a:lnTo>
                      <a:lnTo>
                        <a:pt x="0" y="6"/>
                      </a:lnTo>
                      <a:lnTo>
                        <a:pt x="6" y="74"/>
                      </a:lnTo>
                      <a:lnTo>
                        <a:pt x="80" y="142"/>
                      </a:lnTo>
                      <a:lnTo>
                        <a:pt x="110" y="13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Freeform 344"/>
                <p:cNvSpPr>
                  <a:spLocks/>
                </p:cNvSpPr>
                <p:nvPr/>
              </p:nvSpPr>
              <p:spPr bwMode="auto">
                <a:xfrm>
                  <a:off x="2232" y="2032"/>
                  <a:ext cx="158" cy="142"/>
                </a:xfrm>
                <a:custGeom>
                  <a:avLst/>
                  <a:gdLst>
                    <a:gd name="T0" fmla="*/ 110 w 158"/>
                    <a:gd name="T1" fmla="*/ 132 h 142"/>
                    <a:gd name="T2" fmla="*/ 158 w 158"/>
                    <a:gd name="T3" fmla="*/ 40 h 142"/>
                    <a:gd name="T4" fmla="*/ 112 w 158"/>
                    <a:gd name="T5" fmla="*/ 0 h 142"/>
                    <a:gd name="T6" fmla="*/ 0 w 158"/>
                    <a:gd name="T7" fmla="*/ 6 h 142"/>
                    <a:gd name="T8" fmla="*/ 6 w 158"/>
                    <a:gd name="T9" fmla="*/ 74 h 142"/>
                    <a:gd name="T10" fmla="*/ 80 w 158"/>
                    <a:gd name="T11" fmla="*/ 142 h 142"/>
                    <a:gd name="T12" fmla="*/ 110 w 158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110" y="132"/>
                      </a:moveTo>
                      <a:lnTo>
                        <a:pt x="158" y="40"/>
                      </a:lnTo>
                      <a:lnTo>
                        <a:pt x="112" y="0"/>
                      </a:lnTo>
                      <a:lnTo>
                        <a:pt x="0" y="6"/>
                      </a:lnTo>
                      <a:lnTo>
                        <a:pt x="6" y="74"/>
                      </a:lnTo>
                      <a:lnTo>
                        <a:pt x="80" y="142"/>
                      </a:lnTo>
                      <a:lnTo>
                        <a:pt x="110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Freeform 345"/>
                <p:cNvSpPr>
                  <a:spLocks/>
                </p:cNvSpPr>
                <p:nvPr/>
              </p:nvSpPr>
              <p:spPr bwMode="auto">
                <a:xfrm>
                  <a:off x="2022" y="1706"/>
                  <a:ext cx="96" cy="132"/>
                </a:xfrm>
                <a:custGeom>
                  <a:avLst/>
                  <a:gdLst>
                    <a:gd name="T0" fmla="*/ 2 w 96"/>
                    <a:gd name="T1" fmla="*/ 72 h 132"/>
                    <a:gd name="T2" fmla="*/ 58 w 96"/>
                    <a:gd name="T3" fmla="*/ 132 h 132"/>
                    <a:gd name="T4" fmla="*/ 90 w 96"/>
                    <a:gd name="T5" fmla="*/ 104 h 132"/>
                    <a:gd name="T6" fmla="*/ 96 w 96"/>
                    <a:gd name="T7" fmla="*/ 12 h 132"/>
                    <a:gd name="T8" fmla="*/ 50 w 96"/>
                    <a:gd name="T9" fmla="*/ 0 h 132"/>
                    <a:gd name="T10" fmla="*/ 0 w 96"/>
                    <a:gd name="T11" fmla="*/ 44 h 132"/>
                    <a:gd name="T12" fmla="*/ 2 w 96"/>
                    <a:gd name="T13" fmla="*/ 72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2" y="72"/>
                      </a:moveTo>
                      <a:lnTo>
                        <a:pt x="58" y="132"/>
                      </a:lnTo>
                      <a:lnTo>
                        <a:pt x="90" y="104"/>
                      </a:lnTo>
                      <a:lnTo>
                        <a:pt x="96" y="12"/>
                      </a:lnTo>
                      <a:lnTo>
                        <a:pt x="50" y="0"/>
                      </a:lnTo>
                      <a:lnTo>
                        <a:pt x="0" y="44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Freeform 346"/>
                <p:cNvSpPr>
                  <a:spLocks/>
                </p:cNvSpPr>
                <p:nvPr/>
              </p:nvSpPr>
              <p:spPr bwMode="auto">
                <a:xfrm>
                  <a:off x="2022" y="1706"/>
                  <a:ext cx="96" cy="132"/>
                </a:xfrm>
                <a:custGeom>
                  <a:avLst/>
                  <a:gdLst>
                    <a:gd name="T0" fmla="*/ 2 w 96"/>
                    <a:gd name="T1" fmla="*/ 72 h 132"/>
                    <a:gd name="T2" fmla="*/ 58 w 96"/>
                    <a:gd name="T3" fmla="*/ 132 h 132"/>
                    <a:gd name="T4" fmla="*/ 90 w 96"/>
                    <a:gd name="T5" fmla="*/ 104 h 132"/>
                    <a:gd name="T6" fmla="*/ 96 w 96"/>
                    <a:gd name="T7" fmla="*/ 12 h 132"/>
                    <a:gd name="T8" fmla="*/ 50 w 96"/>
                    <a:gd name="T9" fmla="*/ 0 h 132"/>
                    <a:gd name="T10" fmla="*/ 0 w 96"/>
                    <a:gd name="T11" fmla="*/ 44 h 132"/>
                    <a:gd name="T12" fmla="*/ 2 w 96"/>
                    <a:gd name="T13" fmla="*/ 72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2" y="72"/>
                      </a:moveTo>
                      <a:lnTo>
                        <a:pt x="58" y="132"/>
                      </a:lnTo>
                      <a:lnTo>
                        <a:pt x="90" y="104"/>
                      </a:lnTo>
                      <a:lnTo>
                        <a:pt x="96" y="12"/>
                      </a:lnTo>
                      <a:lnTo>
                        <a:pt x="50" y="0"/>
                      </a:lnTo>
                      <a:lnTo>
                        <a:pt x="0" y="44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Freeform 347"/>
                <p:cNvSpPr>
                  <a:spLocks/>
                </p:cNvSpPr>
                <p:nvPr/>
              </p:nvSpPr>
              <p:spPr bwMode="auto">
                <a:xfrm>
                  <a:off x="2246" y="1832"/>
                  <a:ext cx="92" cy="66"/>
                </a:xfrm>
                <a:custGeom>
                  <a:avLst/>
                  <a:gdLst>
                    <a:gd name="T0" fmla="*/ 0 w 92"/>
                    <a:gd name="T1" fmla="*/ 42 h 66"/>
                    <a:gd name="T2" fmla="*/ 44 w 92"/>
                    <a:gd name="T3" fmla="*/ 66 h 66"/>
                    <a:gd name="T4" fmla="*/ 76 w 92"/>
                    <a:gd name="T5" fmla="*/ 48 h 66"/>
                    <a:gd name="T6" fmla="*/ 92 w 92"/>
                    <a:gd name="T7" fmla="*/ 0 h 66"/>
                    <a:gd name="T8" fmla="*/ 52 w 92"/>
                    <a:gd name="T9" fmla="*/ 0 h 66"/>
                    <a:gd name="T10" fmla="*/ 0 w 92"/>
                    <a:gd name="T11" fmla="*/ 28 h 66"/>
                    <a:gd name="T12" fmla="*/ 0 w 92"/>
                    <a:gd name="T13" fmla="*/ 4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0" y="42"/>
                      </a:moveTo>
                      <a:lnTo>
                        <a:pt x="44" y="66"/>
                      </a:lnTo>
                      <a:lnTo>
                        <a:pt x="76" y="48"/>
                      </a:lnTo>
                      <a:lnTo>
                        <a:pt x="92" y="0"/>
                      </a:lnTo>
                      <a:lnTo>
                        <a:pt x="52" y="0"/>
                      </a:lnTo>
                      <a:lnTo>
                        <a:pt x="0" y="2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Freeform 348"/>
                <p:cNvSpPr>
                  <a:spLocks/>
                </p:cNvSpPr>
                <p:nvPr/>
              </p:nvSpPr>
              <p:spPr bwMode="auto">
                <a:xfrm>
                  <a:off x="2246" y="1832"/>
                  <a:ext cx="92" cy="66"/>
                </a:xfrm>
                <a:custGeom>
                  <a:avLst/>
                  <a:gdLst>
                    <a:gd name="T0" fmla="*/ 0 w 92"/>
                    <a:gd name="T1" fmla="*/ 42 h 66"/>
                    <a:gd name="T2" fmla="*/ 44 w 92"/>
                    <a:gd name="T3" fmla="*/ 66 h 66"/>
                    <a:gd name="T4" fmla="*/ 76 w 92"/>
                    <a:gd name="T5" fmla="*/ 48 h 66"/>
                    <a:gd name="T6" fmla="*/ 92 w 92"/>
                    <a:gd name="T7" fmla="*/ 0 h 66"/>
                    <a:gd name="T8" fmla="*/ 52 w 92"/>
                    <a:gd name="T9" fmla="*/ 0 h 66"/>
                    <a:gd name="T10" fmla="*/ 0 w 92"/>
                    <a:gd name="T11" fmla="*/ 28 h 66"/>
                    <a:gd name="T12" fmla="*/ 0 w 92"/>
                    <a:gd name="T13" fmla="*/ 4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0" y="42"/>
                      </a:moveTo>
                      <a:lnTo>
                        <a:pt x="44" y="66"/>
                      </a:lnTo>
                      <a:lnTo>
                        <a:pt x="76" y="48"/>
                      </a:lnTo>
                      <a:lnTo>
                        <a:pt x="92" y="0"/>
                      </a:lnTo>
                      <a:lnTo>
                        <a:pt x="52" y="0"/>
                      </a:lnTo>
                      <a:lnTo>
                        <a:pt x="0" y="2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Freeform 349"/>
                <p:cNvSpPr>
                  <a:spLocks/>
                </p:cNvSpPr>
                <p:nvPr/>
              </p:nvSpPr>
              <p:spPr bwMode="auto">
                <a:xfrm>
                  <a:off x="1992" y="1926"/>
                  <a:ext cx="60" cy="56"/>
                </a:xfrm>
                <a:custGeom>
                  <a:avLst/>
                  <a:gdLst>
                    <a:gd name="T0" fmla="*/ 2 w 60"/>
                    <a:gd name="T1" fmla="*/ 34 h 56"/>
                    <a:gd name="T2" fmla="*/ 32 w 60"/>
                    <a:gd name="T3" fmla="*/ 56 h 56"/>
                    <a:gd name="T4" fmla="*/ 52 w 60"/>
                    <a:gd name="T5" fmla="*/ 44 h 56"/>
                    <a:gd name="T6" fmla="*/ 60 w 60"/>
                    <a:gd name="T7" fmla="*/ 4 h 56"/>
                    <a:gd name="T8" fmla="*/ 34 w 60"/>
                    <a:gd name="T9" fmla="*/ 0 h 56"/>
                    <a:gd name="T10" fmla="*/ 0 w 60"/>
                    <a:gd name="T11" fmla="*/ 22 h 56"/>
                    <a:gd name="T12" fmla="*/ 2 w 60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4"/>
                      </a:lnTo>
                      <a:lnTo>
                        <a:pt x="60" y="4"/>
                      </a:lnTo>
                      <a:lnTo>
                        <a:pt x="34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Freeform 350"/>
                <p:cNvSpPr>
                  <a:spLocks/>
                </p:cNvSpPr>
                <p:nvPr/>
              </p:nvSpPr>
              <p:spPr bwMode="auto">
                <a:xfrm>
                  <a:off x="1992" y="1926"/>
                  <a:ext cx="60" cy="56"/>
                </a:xfrm>
                <a:custGeom>
                  <a:avLst/>
                  <a:gdLst>
                    <a:gd name="T0" fmla="*/ 2 w 60"/>
                    <a:gd name="T1" fmla="*/ 34 h 56"/>
                    <a:gd name="T2" fmla="*/ 32 w 60"/>
                    <a:gd name="T3" fmla="*/ 56 h 56"/>
                    <a:gd name="T4" fmla="*/ 52 w 60"/>
                    <a:gd name="T5" fmla="*/ 44 h 56"/>
                    <a:gd name="T6" fmla="*/ 60 w 60"/>
                    <a:gd name="T7" fmla="*/ 4 h 56"/>
                    <a:gd name="T8" fmla="*/ 34 w 60"/>
                    <a:gd name="T9" fmla="*/ 0 h 56"/>
                    <a:gd name="T10" fmla="*/ 0 w 60"/>
                    <a:gd name="T11" fmla="*/ 22 h 56"/>
                    <a:gd name="T12" fmla="*/ 2 w 60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4"/>
                      </a:lnTo>
                      <a:lnTo>
                        <a:pt x="60" y="4"/>
                      </a:lnTo>
                      <a:lnTo>
                        <a:pt x="34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Freeform 351"/>
                <p:cNvSpPr>
                  <a:spLocks/>
                </p:cNvSpPr>
                <p:nvPr/>
              </p:nvSpPr>
              <p:spPr bwMode="auto">
                <a:xfrm>
                  <a:off x="1594" y="1932"/>
                  <a:ext cx="146" cy="162"/>
                </a:xfrm>
                <a:custGeom>
                  <a:avLst/>
                  <a:gdLst>
                    <a:gd name="T0" fmla="*/ 16 w 146"/>
                    <a:gd name="T1" fmla="*/ 132 h 162"/>
                    <a:gd name="T2" fmla="*/ 114 w 146"/>
                    <a:gd name="T3" fmla="*/ 162 h 162"/>
                    <a:gd name="T4" fmla="*/ 146 w 146"/>
                    <a:gd name="T5" fmla="*/ 110 h 162"/>
                    <a:gd name="T6" fmla="*/ 116 w 146"/>
                    <a:gd name="T7" fmla="*/ 0 h 162"/>
                    <a:gd name="T8" fmla="*/ 50 w 146"/>
                    <a:gd name="T9" fmla="*/ 20 h 162"/>
                    <a:gd name="T10" fmla="*/ 0 w 146"/>
                    <a:gd name="T11" fmla="*/ 106 h 162"/>
                    <a:gd name="T12" fmla="*/ 16 w 146"/>
                    <a:gd name="T13" fmla="*/ 13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6" y="132"/>
                      </a:moveTo>
                      <a:lnTo>
                        <a:pt x="114" y="162"/>
                      </a:lnTo>
                      <a:lnTo>
                        <a:pt x="146" y="110"/>
                      </a:lnTo>
                      <a:lnTo>
                        <a:pt x="116" y="0"/>
                      </a:lnTo>
                      <a:lnTo>
                        <a:pt x="50" y="20"/>
                      </a:lnTo>
                      <a:lnTo>
                        <a:pt x="0" y="106"/>
                      </a:lnTo>
                      <a:lnTo>
                        <a:pt x="16" y="13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Freeform 352"/>
                <p:cNvSpPr>
                  <a:spLocks/>
                </p:cNvSpPr>
                <p:nvPr/>
              </p:nvSpPr>
              <p:spPr bwMode="auto">
                <a:xfrm>
                  <a:off x="1594" y="1932"/>
                  <a:ext cx="146" cy="162"/>
                </a:xfrm>
                <a:custGeom>
                  <a:avLst/>
                  <a:gdLst>
                    <a:gd name="T0" fmla="*/ 16 w 146"/>
                    <a:gd name="T1" fmla="*/ 132 h 162"/>
                    <a:gd name="T2" fmla="*/ 114 w 146"/>
                    <a:gd name="T3" fmla="*/ 162 h 162"/>
                    <a:gd name="T4" fmla="*/ 146 w 146"/>
                    <a:gd name="T5" fmla="*/ 110 h 162"/>
                    <a:gd name="T6" fmla="*/ 116 w 146"/>
                    <a:gd name="T7" fmla="*/ 0 h 162"/>
                    <a:gd name="T8" fmla="*/ 50 w 146"/>
                    <a:gd name="T9" fmla="*/ 20 h 162"/>
                    <a:gd name="T10" fmla="*/ 0 w 146"/>
                    <a:gd name="T11" fmla="*/ 106 h 162"/>
                    <a:gd name="T12" fmla="*/ 16 w 146"/>
                    <a:gd name="T13" fmla="*/ 13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6" y="132"/>
                      </a:moveTo>
                      <a:lnTo>
                        <a:pt x="114" y="162"/>
                      </a:lnTo>
                      <a:lnTo>
                        <a:pt x="146" y="110"/>
                      </a:lnTo>
                      <a:lnTo>
                        <a:pt x="116" y="0"/>
                      </a:lnTo>
                      <a:lnTo>
                        <a:pt x="50" y="20"/>
                      </a:lnTo>
                      <a:lnTo>
                        <a:pt x="0" y="106"/>
                      </a:lnTo>
                      <a:lnTo>
                        <a:pt x="16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Freeform 353"/>
                <p:cNvSpPr>
                  <a:spLocks/>
                </p:cNvSpPr>
                <p:nvPr/>
              </p:nvSpPr>
              <p:spPr bwMode="auto">
                <a:xfrm>
                  <a:off x="1820" y="1762"/>
                  <a:ext cx="128" cy="102"/>
                </a:xfrm>
                <a:custGeom>
                  <a:avLst/>
                  <a:gdLst>
                    <a:gd name="T0" fmla="*/ 48 w 128"/>
                    <a:gd name="T1" fmla="*/ 10 h 102"/>
                    <a:gd name="T2" fmla="*/ 0 w 128"/>
                    <a:gd name="T3" fmla="*/ 76 h 102"/>
                    <a:gd name="T4" fmla="*/ 34 w 128"/>
                    <a:gd name="T5" fmla="*/ 102 h 102"/>
                    <a:gd name="T6" fmla="*/ 126 w 128"/>
                    <a:gd name="T7" fmla="*/ 90 h 102"/>
                    <a:gd name="T8" fmla="*/ 128 w 128"/>
                    <a:gd name="T9" fmla="*/ 42 h 102"/>
                    <a:gd name="T10" fmla="*/ 74 w 128"/>
                    <a:gd name="T11" fmla="*/ 0 h 102"/>
                    <a:gd name="T12" fmla="*/ 48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8" y="10"/>
                      </a:moveTo>
                      <a:lnTo>
                        <a:pt x="0" y="76"/>
                      </a:lnTo>
                      <a:lnTo>
                        <a:pt x="34" y="102"/>
                      </a:lnTo>
                      <a:lnTo>
                        <a:pt x="126" y="90"/>
                      </a:lnTo>
                      <a:lnTo>
                        <a:pt x="128" y="42"/>
                      </a:lnTo>
                      <a:lnTo>
                        <a:pt x="74" y="0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Freeform 354"/>
                <p:cNvSpPr>
                  <a:spLocks/>
                </p:cNvSpPr>
                <p:nvPr/>
              </p:nvSpPr>
              <p:spPr bwMode="auto">
                <a:xfrm>
                  <a:off x="1820" y="1762"/>
                  <a:ext cx="128" cy="102"/>
                </a:xfrm>
                <a:custGeom>
                  <a:avLst/>
                  <a:gdLst>
                    <a:gd name="T0" fmla="*/ 48 w 128"/>
                    <a:gd name="T1" fmla="*/ 10 h 102"/>
                    <a:gd name="T2" fmla="*/ 0 w 128"/>
                    <a:gd name="T3" fmla="*/ 76 h 102"/>
                    <a:gd name="T4" fmla="*/ 34 w 128"/>
                    <a:gd name="T5" fmla="*/ 102 h 102"/>
                    <a:gd name="T6" fmla="*/ 126 w 128"/>
                    <a:gd name="T7" fmla="*/ 90 h 102"/>
                    <a:gd name="T8" fmla="*/ 128 w 128"/>
                    <a:gd name="T9" fmla="*/ 42 h 102"/>
                    <a:gd name="T10" fmla="*/ 74 w 128"/>
                    <a:gd name="T11" fmla="*/ 0 h 102"/>
                    <a:gd name="T12" fmla="*/ 48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8" y="10"/>
                      </a:moveTo>
                      <a:lnTo>
                        <a:pt x="0" y="76"/>
                      </a:lnTo>
                      <a:lnTo>
                        <a:pt x="34" y="102"/>
                      </a:lnTo>
                      <a:lnTo>
                        <a:pt x="126" y="90"/>
                      </a:lnTo>
                      <a:lnTo>
                        <a:pt x="128" y="42"/>
                      </a:lnTo>
                      <a:lnTo>
                        <a:pt x="74" y="0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Freeform 355"/>
                <p:cNvSpPr>
                  <a:spLocks/>
                </p:cNvSpPr>
                <p:nvPr/>
              </p:nvSpPr>
              <p:spPr bwMode="auto">
                <a:xfrm>
                  <a:off x="1824" y="1952"/>
                  <a:ext cx="74" cy="84"/>
                </a:xfrm>
                <a:custGeom>
                  <a:avLst/>
                  <a:gdLst>
                    <a:gd name="T0" fmla="*/ 16 w 74"/>
                    <a:gd name="T1" fmla="*/ 2 h 84"/>
                    <a:gd name="T2" fmla="*/ 0 w 74"/>
                    <a:gd name="T3" fmla="*/ 50 h 84"/>
                    <a:gd name="T4" fmla="*/ 24 w 74"/>
                    <a:gd name="T5" fmla="*/ 78 h 84"/>
                    <a:gd name="T6" fmla="*/ 74 w 74"/>
                    <a:gd name="T7" fmla="*/ 84 h 84"/>
                    <a:gd name="T8" fmla="*/ 66 w 74"/>
                    <a:gd name="T9" fmla="*/ 44 h 84"/>
                    <a:gd name="T10" fmla="*/ 28 w 74"/>
                    <a:gd name="T11" fmla="*/ 0 h 84"/>
                    <a:gd name="T12" fmla="*/ 16 w 74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16" y="2"/>
                      </a:moveTo>
                      <a:lnTo>
                        <a:pt x="0" y="50"/>
                      </a:lnTo>
                      <a:lnTo>
                        <a:pt x="24" y="78"/>
                      </a:lnTo>
                      <a:lnTo>
                        <a:pt x="74" y="84"/>
                      </a:lnTo>
                      <a:lnTo>
                        <a:pt x="66" y="44"/>
                      </a:lnTo>
                      <a:lnTo>
                        <a:pt x="28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Freeform 356"/>
                <p:cNvSpPr>
                  <a:spLocks/>
                </p:cNvSpPr>
                <p:nvPr/>
              </p:nvSpPr>
              <p:spPr bwMode="auto">
                <a:xfrm>
                  <a:off x="1824" y="1952"/>
                  <a:ext cx="74" cy="84"/>
                </a:xfrm>
                <a:custGeom>
                  <a:avLst/>
                  <a:gdLst>
                    <a:gd name="T0" fmla="*/ 16 w 74"/>
                    <a:gd name="T1" fmla="*/ 2 h 84"/>
                    <a:gd name="T2" fmla="*/ 0 w 74"/>
                    <a:gd name="T3" fmla="*/ 50 h 84"/>
                    <a:gd name="T4" fmla="*/ 24 w 74"/>
                    <a:gd name="T5" fmla="*/ 78 h 84"/>
                    <a:gd name="T6" fmla="*/ 74 w 74"/>
                    <a:gd name="T7" fmla="*/ 84 h 84"/>
                    <a:gd name="T8" fmla="*/ 66 w 74"/>
                    <a:gd name="T9" fmla="*/ 44 h 84"/>
                    <a:gd name="T10" fmla="*/ 28 w 74"/>
                    <a:gd name="T11" fmla="*/ 0 h 84"/>
                    <a:gd name="T12" fmla="*/ 16 w 74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16" y="2"/>
                      </a:moveTo>
                      <a:lnTo>
                        <a:pt x="0" y="50"/>
                      </a:lnTo>
                      <a:lnTo>
                        <a:pt x="24" y="78"/>
                      </a:lnTo>
                      <a:lnTo>
                        <a:pt x="74" y="84"/>
                      </a:lnTo>
                      <a:lnTo>
                        <a:pt x="66" y="44"/>
                      </a:lnTo>
                      <a:lnTo>
                        <a:pt x="28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Freeform 357"/>
                <p:cNvSpPr>
                  <a:spLocks/>
                </p:cNvSpPr>
                <p:nvPr/>
              </p:nvSpPr>
              <p:spPr bwMode="auto">
                <a:xfrm>
                  <a:off x="1704" y="1798"/>
                  <a:ext cx="58" cy="56"/>
                </a:xfrm>
                <a:custGeom>
                  <a:avLst/>
                  <a:gdLst>
                    <a:gd name="T0" fmla="*/ 18 w 58"/>
                    <a:gd name="T1" fmla="*/ 4 h 56"/>
                    <a:gd name="T2" fmla="*/ 0 w 58"/>
                    <a:gd name="T3" fmla="*/ 38 h 56"/>
                    <a:gd name="T4" fmla="*/ 18 w 58"/>
                    <a:gd name="T5" fmla="*/ 54 h 56"/>
                    <a:gd name="T6" fmla="*/ 58 w 58"/>
                    <a:gd name="T7" fmla="*/ 56 h 56"/>
                    <a:gd name="T8" fmla="*/ 56 w 58"/>
                    <a:gd name="T9" fmla="*/ 28 h 56"/>
                    <a:gd name="T10" fmla="*/ 28 w 58"/>
                    <a:gd name="T11" fmla="*/ 0 h 56"/>
                    <a:gd name="T12" fmla="*/ 18 w 58"/>
                    <a:gd name="T13" fmla="*/ 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8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58" y="56"/>
                      </a:lnTo>
                      <a:lnTo>
                        <a:pt x="56" y="28"/>
                      </a:lnTo>
                      <a:lnTo>
                        <a:pt x="2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Freeform 358"/>
                <p:cNvSpPr>
                  <a:spLocks/>
                </p:cNvSpPr>
                <p:nvPr/>
              </p:nvSpPr>
              <p:spPr bwMode="auto">
                <a:xfrm>
                  <a:off x="1704" y="1798"/>
                  <a:ext cx="58" cy="56"/>
                </a:xfrm>
                <a:custGeom>
                  <a:avLst/>
                  <a:gdLst>
                    <a:gd name="T0" fmla="*/ 18 w 58"/>
                    <a:gd name="T1" fmla="*/ 4 h 56"/>
                    <a:gd name="T2" fmla="*/ 0 w 58"/>
                    <a:gd name="T3" fmla="*/ 38 h 56"/>
                    <a:gd name="T4" fmla="*/ 18 w 58"/>
                    <a:gd name="T5" fmla="*/ 54 h 56"/>
                    <a:gd name="T6" fmla="*/ 58 w 58"/>
                    <a:gd name="T7" fmla="*/ 56 h 56"/>
                    <a:gd name="T8" fmla="*/ 56 w 58"/>
                    <a:gd name="T9" fmla="*/ 28 h 56"/>
                    <a:gd name="T10" fmla="*/ 28 w 58"/>
                    <a:gd name="T11" fmla="*/ 0 h 56"/>
                    <a:gd name="T12" fmla="*/ 18 w 58"/>
                    <a:gd name="T13" fmla="*/ 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8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58" y="56"/>
                      </a:lnTo>
                      <a:lnTo>
                        <a:pt x="56" y="28"/>
                      </a:lnTo>
                      <a:lnTo>
                        <a:pt x="2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Freeform 359"/>
                <p:cNvSpPr>
                  <a:spLocks/>
                </p:cNvSpPr>
                <p:nvPr/>
              </p:nvSpPr>
              <p:spPr bwMode="auto">
                <a:xfrm>
                  <a:off x="2686" y="1346"/>
                  <a:ext cx="132" cy="102"/>
                </a:xfrm>
                <a:custGeom>
                  <a:avLst/>
                  <a:gdLst>
                    <a:gd name="T0" fmla="*/ 70 w 132"/>
                    <a:gd name="T1" fmla="*/ 0 h 102"/>
                    <a:gd name="T2" fmla="*/ 0 w 132"/>
                    <a:gd name="T3" fmla="*/ 40 h 102"/>
                    <a:gd name="T4" fmla="*/ 20 w 132"/>
                    <a:gd name="T5" fmla="*/ 78 h 102"/>
                    <a:gd name="T6" fmla="*/ 110 w 132"/>
                    <a:gd name="T7" fmla="*/ 102 h 102"/>
                    <a:gd name="T8" fmla="*/ 132 w 132"/>
                    <a:gd name="T9" fmla="*/ 60 h 102"/>
                    <a:gd name="T10" fmla="*/ 98 w 132"/>
                    <a:gd name="T11" fmla="*/ 0 h 102"/>
                    <a:gd name="T12" fmla="*/ 70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20" y="78"/>
                      </a:lnTo>
                      <a:lnTo>
                        <a:pt x="110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Freeform 360"/>
                <p:cNvSpPr>
                  <a:spLocks/>
                </p:cNvSpPr>
                <p:nvPr/>
              </p:nvSpPr>
              <p:spPr bwMode="auto">
                <a:xfrm>
                  <a:off x="2686" y="1346"/>
                  <a:ext cx="132" cy="102"/>
                </a:xfrm>
                <a:custGeom>
                  <a:avLst/>
                  <a:gdLst>
                    <a:gd name="T0" fmla="*/ 70 w 132"/>
                    <a:gd name="T1" fmla="*/ 0 h 102"/>
                    <a:gd name="T2" fmla="*/ 0 w 132"/>
                    <a:gd name="T3" fmla="*/ 40 h 102"/>
                    <a:gd name="T4" fmla="*/ 20 w 132"/>
                    <a:gd name="T5" fmla="*/ 78 h 102"/>
                    <a:gd name="T6" fmla="*/ 110 w 132"/>
                    <a:gd name="T7" fmla="*/ 102 h 102"/>
                    <a:gd name="T8" fmla="*/ 132 w 132"/>
                    <a:gd name="T9" fmla="*/ 60 h 102"/>
                    <a:gd name="T10" fmla="*/ 98 w 132"/>
                    <a:gd name="T11" fmla="*/ 0 h 102"/>
                    <a:gd name="T12" fmla="*/ 70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20" y="78"/>
                      </a:lnTo>
                      <a:lnTo>
                        <a:pt x="110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Freeform 361"/>
                <p:cNvSpPr>
                  <a:spLocks/>
                </p:cNvSpPr>
                <p:nvPr/>
              </p:nvSpPr>
              <p:spPr bwMode="auto">
                <a:xfrm>
                  <a:off x="2502" y="1386"/>
                  <a:ext cx="160" cy="144"/>
                </a:xfrm>
                <a:custGeom>
                  <a:avLst/>
                  <a:gdLst>
                    <a:gd name="T0" fmla="*/ 44 w 160"/>
                    <a:gd name="T1" fmla="*/ 12 h 144"/>
                    <a:gd name="T2" fmla="*/ 0 w 160"/>
                    <a:gd name="T3" fmla="*/ 104 h 144"/>
                    <a:gd name="T4" fmla="*/ 48 w 160"/>
                    <a:gd name="T5" fmla="*/ 144 h 144"/>
                    <a:gd name="T6" fmla="*/ 160 w 160"/>
                    <a:gd name="T7" fmla="*/ 130 h 144"/>
                    <a:gd name="T8" fmla="*/ 150 w 160"/>
                    <a:gd name="T9" fmla="*/ 62 h 144"/>
                    <a:gd name="T10" fmla="*/ 72 w 160"/>
                    <a:gd name="T11" fmla="*/ 0 h 144"/>
                    <a:gd name="T12" fmla="*/ 44 w 160"/>
                    <a:gd name="T13" fmla="*/ 12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4"/>
                    <a:gd name="T23" fmla="*/ 160 w 160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4">
                      <a:moveTo>
                        <a:pt x="44" y="12"/>
                      </a:moveTo>
                      <a:lnTo>
                        <a:pt x="0" y="104"/>
                      </a:lnTo>
                      <a:lnTo>
                        <a:pt x="48" y="144"/>
                      </a:lnTo>
                      <a:lnTo>
                        <a:pt x="160" y="130"/>
                      </a:lnTo>
                      <a:lnTo>
                        <a:pt x="150" y="62"/>
                      </a:lnTo>
                      <a:lnTo>
                        <a:pt x="72" y="0"/>
                      </a:lnTo>
                      <a:lnTo>
                        <a:pt x="44" y="1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Freeform 362"/>
                <p:cNvSpPr>
                  <a:spLocks/>
                </p:cNvSpPr>
                <p:nvPr/>
              </p:nvSpPr>
              <p:spPr bwMode="auto">
                <a:xfrm>
                  <a:off x="2502" y="1386"/>
                  <a:ext cx="160" cy="144"/>
                </a:xfrm>
                <a:custGeom>
                  <a:avLst/>
                  <a:gdLst>
                    <a:gd name="T0" fmla="*/ 44 w 160"/>
                    <a:gd name="T1" fmla="*/ 12 h 144"/>
                    <a:gd name="T2" fmla="*/ 0 w 160"/>
                    <a:gd name="T3" fmla="*/ 104 h 144"/>
                    <a:gd name="T4" fmla="*/ 48 w 160"/>
                    <a:gd name="T5" fmla="*/ 144 h 144"/>
                    <a:gd name="T6" fmla="*/ 160 w 160"/>
                    <a:gd name="T7" fmla="*/ 130 h 144"/>
                    <a:gd name="T8" fmla="*/ 150 w 160"/>
                    <a:gd name="T9" fmla="*/ 62 h 144"/>
                    <a:gd name="T10" fmla="*/ 72 w 160"/>
                    <a:gd name="T11" fmla="*/ 0 h 144"/>
                    <a:gd name="T12" fmla="*/ 44 w 160"/>
                    <a:gd name="T13" fmla="*/ 12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4"/>
                    <a:gd name="T23" fmla="*/ 160 w 160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4">
                      <a:moveTo>
                        <a:pt x="44" y="12"/>
                      </a:moveTo>
                      <a:lnTo>
                        <a:pt x="0" y="104"/>
                      </a:lnTo>
                      <a:lnTo>
                        <a:pt x="48" y="144"/>
                      </a:lnTo>
                      <a:lnTo>
                        <a:pt x="160" y="130"/>
                      </a:lnTo>
                      <a:lnTo>
                        <a:pt x="150" y="62"/>
                      </a:lnTo>
                      <a:lnTo>
                        <a:pt x="72" y="0"/>
                      </a:lnTo>
                      <a:lnTo>
                        <a:pt x="44" y="1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Freeform 363"/>
                <p:cNvSpPr>
                  <a:spLocks/>
                </p:cNvSpPr>
                <p:nvPr/>
              </p:nvSpPr>
              <p:spPr bwMode="auto">
                <a:xfrm>
                  <a:off x="2708" y="1638"/>
                  <a:ext cx="94" cy="132"/>
                </a:xfrm>
                <a:custGeom>
                  <a:avLst/>
                  <a:gdLst>
                    <a:gd name="T0" fmla="*/ 90 w 94"/>
                    <a:gd name="T1" fmla="*/ 58 h 132"/>
                    <a:gd name="T2" fmla="*/ 32 w 94"/>
                    <a:gd name="T3" fmla="*/ 0 h 132"/>
                    <a:gd name="T4" fmla="*/ 0 w 94"/>
                    <a:gd name="T5" fmla="*/ 30 h 132"/>
                    <a:gd name="T6" fmla="*/ 0 w 94"/>
                    <a:gd name="T7" fmla="*/ 124 h 132"/>
                    <a:gd name="T8" fmla="*/ 46 w 94"/>
                    <a:gd name="T9" fmla="*/ 132 h 132"/>
                    <a:gd name="T10" fmla="*/ 94 w 94"/>
                    <a:gd name="T11" fmla="*/ 86 h 132"/>
                    <a:gd name="T12" fmla="*/ 90 w 94"/>
                    <a:gd name="T13" fmla="*/ 58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132"/>
                    <a:gd name="T23" fmla="*/ 94 w 94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132">
                      <a:moveTo>
                        <a:pt x="90" y="58"/>
                      </a:moveTo>
                      <a:lnTo>
                        <a:pt x="32" y="0"/>
                      </a:lnTo>
                      <a:lnTo>
                        <a:pt x="0" y="30"/>
                      </a:lnTo>
                      <a:lnTo>
                        <a:pt x="0" y="124"/>
                      </a:lnTo>
                      <a:lnTo>
                        <a:pt x="46" y="132"/>
                      </a:lnTo>
                      <a:lnTo>
                        <a:pt x="94" y="86"/>
                      </a:lnTo>
                      <a:lnTo>
                        <a:pt x="90" y="58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Freeform 364"/>
                <p:cNvSpPr>
                  <a:spLocks/>
                </p:cNvSpPr>
                <p:nvPr/>
              </p:nvSpPr>
              <p:spPr bwMode="auto">
                <a:xfrm>
                  <a:off x="2708" y="1638"/>
                  <a:ext cx="94" cy="132"/>
                </a:xfrm>
                <a:custGeom>
                  <a:avLst/>
                  <a:gdLst>
                    <a:gd name="T0" fmla="*/ 90 w 94"/>
                    <a:gd name="T1" fmla="*/ 58 h 132"/>
                    <a:gd name="T2" fmla="*/ 32 w 94"/>
                    <a:gd name="T3" fmla="*/ 0 h 132"/>
                    <a:gd name="T4" fmla="*/ 0 w 94"/>
                    <a:gd name="T5" fmla="*/ 30 h 132"/>
                    <a:gd name="T6" fmla="*/ 0 w 94"/>
                    <a:gd name="T7" fmla="*/ 124 h 132"/>
                    <a:gd name="T8" fmla="*/ 46 w 94"/>
                    <a:gd name="T9" fmla="*/ 132 h 132"/>
                    <a:gd name="T10" fmla="*/ 94 w 94"/>
                    <a:gd name="T11" fmla="*/ 86 h 132"/>
                    <a:gd name="T12" fmla="*/ 90 w 94"/>
                    <a:gd name="T13" fmla="*/ 58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132"/>
                    <a:gd name="T23" fmla="*/ 94 w 94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132">
                      <a:moveTo>
                        <a:pt x="90" y="58"/>
                      </a:moveTo>
                      <a:lnTo>
                        <a:pt x="32" y="0"/>
                      </a:lnTo>
                      <a:lnTo>
                        <a:pt x="0" y="30"/>
                      </a:lnTo>
                      <a:lnTo>
                        <a:pt x="0" y="124"/>
                      </a:lnTo>
                      <a:lnTo>
                        <a:pt x="46" y="132"/>
                      </a:lnTo>
                      <a:lnTo>
                        <a:pt x="94" y="86"/>
                      </a:lnTo>
                      <a:lnTo>
                        <a:pt x="90" y="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Freeform 365"/>
                <p:cNvSpPr>
                  <a:spLocks/>
                </p:cNvSpPr>
                <p:nvPr/>
              </p:nvSpPr>
              <p:spPr bwMode="auto">
                <a:xfrm>
                  <a:off x="2532" y="1618"/>
                  <a:ext cx="90" cy="68"/>
                </a:xfrm>
                <a:custGeom>
                  <a:avLst/>
                  <a:gdLst>
                    <a:gd name="T0" fmla="*/ 88 w 90"/>
                    <a:gd name="T1" fmla="*/ 22 h 68"/>
                    <a:gd name="T2" fmla="*/ 44 w 90"/>
                    <a:gd name="T3" fmla="*/ 0 h 68"/>
                    <a:gd name="T4" fmla="*/ 12 w 90"/>
                    <a:gd name="T5" fmla="*/ 20 h 68"/>
                    <a:gd name="T6" fmla="*/ 0 w 90"/>
                    <a:gd name="T7" fmla="*/ 68 h 68"/>
                    <a:gd name="T8" fmla="*/ 40 w 90"/>
                    <a:gd name="T9" fmla="*/ 68 h 68"/>
                    <a:gd name="T10" fmla="*/ 90 w 90"/>
                    <a:gd name="T11" fmla="*/ 36 h 68"/>
                    <a:gd name="T12" fmla="*/ 88 w 90"/>
                    <a:gd name="T13" fmla="*/ 22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88" y="22"/>
                      </a:moveTo>
                      <a:lnTo>
                        <a:pt x="44" y="0"/>
                      </a:lnTo>
                      <a:lnTo>
                        <a:pt x="12" y="20"/>
                      </a:lnTo>
                      <a:lnTo>
                        <a:pt x="0" y="68"/>
                      </a:lnTo>
                      <a:lnTo>
                        <a:pt x="40" y="68"/>
                      </a:lnTo>
                      <a:lnTo>
                        <a:pt x="90" y="36"/>
                      </a:lnTo>
                      <a:lnTo>
                        <a:pt x="88" y="2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Freeform 366"/>
                <p:cNvSpPr>
                  <a:spLocks/>
                </p:cNvSpPr>
                <p:nvPr/>
              </p:nvSpPr>
              <p:spPr bwMode="auto">
                <a:xfrm>
                  <a:off x="2532" y="1618"/>
                  <a:ext cx="90" cy="68"/>
                </a:xfrm>
                <a:custGeom>
                  <a:avLst/>
                  <a:gdLst>
                    <a:gd name="T0" fmla="*/ 88 w 90"/>
                    <a:gd name="T1" fmla="*/ 22 h 68"/>
                    <a:gd name="T2" fmla="*/ 44 w 90"/>
                    <a:gd name="T3" fmla="*/ 0 h 68"/>
                    <a:gd name="T4" fmla="*/ 12 w 90"/>
                    <a:gd name="T5" fmla="*/ 20 h 68"/>
                    <a:gd name="T6" fmla="*/ 0 w 90"/>
                    <a:gd name="T7" fmla="*/ 68 h 68"/>
                    <a:gd name="T8" fmla="*/ 40 w 90"/>
                    <a:gd name="T9" fmla="*/ 68 h 68"/>
                    <a:gd name="T10" fmla="*/ 90 w 90"/>
                    <a:gd name="T11" fmla="*/ 36 h 68"/>
                    <a:gd name="T12" fmla="*/ 88 w 90"/>
                    <a:gd name="T13" fmla="*/ 22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88" y="22"/>
                      </a:moveTo>
                      <a:lnTo>
                        <a:pt x="44" y="0"/>
                      </a:lnTo>
                      <a:lnTo>
                        <a:pt x="12" y="20"/>
                      </a:lnTo>
                      <a:lnTo>
                        <a:pt x="0" y="68"/>
                      </a:lnTo>
                      <a:lnTo>
                        <a:pt x="40" y="68"/>
                      </a:lnTo>
                      <a:lnTo>
                        <a:pt x="90" y="36"/>
                      </a:lnTo>
                      <a:lnTo>
                        <a:pt x="88" y="2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Freeform 367"/>
                <p:cNvSpPr>
                  <a:spLocks/>
                </p:cNvSpPr>
                <p:nvPr/>
              </p:nvSpPr>
              <p:spPr bwMode="auto">
                <a:xfrm>
                  <a:off x="2732" y="1524"/>
                  <a:ext cx="60" cy="58"/>
                </a:xfrm>
                <a:custGeom>
                  <a:avLst/>
                  <a:gdLst>
                    <a:gd name="T0" fmla="*/ 58 w 60"/>
                    <a:gd name="T1" fmla="*/ 22 h 58"/>
                    <a:gd name="T2" fmla="*/ 26 w 60"/>
                    <a:gd name="T3" fmla="*/ 0 h 58"/>
                    <a:gd name="T4" fmla="*/ 6 w 60"/>
                    <a:gd name="T5" fmla="*/ 16 h 58"/>
                    <a:gd name="T6" fmla="*/ 0 w 60"/>
                    <a:gd name="T7" fmla="*/ 56 h 58"/>
                    <a:gd name="T8" fmla="*/ 28 w 60"/>
                    <a:gd name="T9" fmla="*/ 58 h 58"/>
                    <a:gd name="T10" fmla="*/ 60 w 60"/>
                    <a:gd name="T11" fmla="*/ 34 h 58"/>
                    <a:gd name="T12" fmla="*/ 58 w 60"/>
                    <a:gd name="T13" fmla="*/ 22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8"/>
                    <a:gd name="T23" fmla="*/ 60 w 60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8">
                      <a:moveTo>
                        <a:pt x="58" y="22"/>
                      </a:moveTo>
                      <a:lnTo>
                        <a:pt x="26" y="0"/>
                      </a:lnTo>
                      <a:lnTo>
                        <a:pt x="6" y="16"/>
                      </a:lnTo>
                      <a:lnTo>
                        <a:pt x="0" y="56"/>
                      </a:lnTo>
                      <a:lnTo>
                        <a:pt x="28" y="58"/>
                      </a:lnTo>
                      <a:lnTo>
                        <a:pt x="60" y="34"/>
                      </a:lnTo>
                      <a:lnTo>
                        <a:pt x="58" y="2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Freeform 368"/>
                <p:cNvSpPr>
                  <a:spLocks/>
                </p:cNvSpPr>
                <p:nvPr/>
              </p:nvSpPr>
              <p:spPr bwMode="auto">
                <a:xfrm>
                  <a:off x="2732" y="1524"/>
                  <a:ext cx="60" cy="58"/>
                </a:xfrm>
                <a:custGeom>
                  <a:avLst/>
                  <a:gdLst>
                    <a:gd name="T0" fmla="*/ 58 w 60"/>
                    <a:gd name="T1" fmla="*/ 22 h 58"/>
                    <a:gd name="T2" fmla="*/ 26 w 60"/>
                    <a:gd name="T3" fmla="*/ 0 h 58"/>
                    <a:gd name="T4" fmla="*/ 6 w 60"/>
                    <a:gd name="T5" fmla="*/ 16 h 58"/>
                    <a:gd name="T6" fmla="*/ 0 w 60"/>
                    <a:gd name="T7" fmla="*/ 56 h 58"/>
                    <a:gd name="T8" fmla="*/ 28 w 60"/>
                    <a:gd name="T9" fmla="*/ 58 h 58"/>
                    <a:gd name="T10" fmla="*/ 60 w 60"/>
                    <a:gd name="T11" fmla="*/ 34 h 58"/>
                    <a:gd name="T12" fmla="*/ 58 w 60"/>
                    <a:gd name="T13" fmla="*/ 22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8"/>
                    <a:gd name="T23" fmla="*/ 60 w 60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8">
                      <a:moveTo>
                        <a:pt x="58" y="22"/>
                      </a:moveTo>
                      <a:lnTo>
                        <a:pt x="26" y="0"/>
                      </a:lnTo>
                      <a:lnTo>
                        <a:pt x="6" y="16"/>
                      </a:lnTo>
                      <a:lnTo>
                        <a:pt x="0" y="56"/>
                      </a:lnTo>
                      <a:lnTo>
                        <a:pt x="28" y="58"/>
                      </a:lnTo>
                      <a:lnTo>
                        <a:pt x="60" y="34"/>
                      </a:lnTo>
                      <a:lnTo>
                        <a:pt x="58" y="2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Freeform 369"/>
                <p:cNvSpPr>
                  <a:spLocks/>
                </p:cNvSpPr>
                <p:nvPr/>
              </p:nvSpPr>
              <p:spPr bwMode="auto">
                <a:xfrm>
                  <a:off x="1738" y="1640"/>
                  <a:ext cx="128" cy="102"/>
                </a:xfrm>
                <a:custGeom>
                  <a:avLst/>
                  <a:gdLst>
                    <a:gd name="T0" fmla="*/ 82 w 128"/>
                    <a:gd name="T1" fmla="*/ 92 h 102"/>
                    <a:gd name="T2" fmla="*/ 128 w 128"/>
                    <a:gd name="T3" fmla="*/ 24 h 102"/>
                    <a:gd name="T4" fmla="*/ 92 w 128"/>
                    <a:gd name="T5" fmla="*/ 0 h 102"/>
                    <a:gd name="T6" fmla="*/ 0 w 128"/>
                    <a:gd name="T7" fmla="*/ 16 h 102"/>
                    <a:gd name="T8" fmla="*/ 0 w 128"/>
                    <a:gd name="T9" fmla="*/ 64 h 102"/>
                    <a:gd name="T10" fmla="*/ 56 w 128"/>
                    <a:gd name="T11" fmla="*/ 102 h 102"/>
                    <a:gd name="T12" fmla="*/ 82 w 128"/>
                    <a:gd name="T13" fmla="*/ 9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2" y="92"/>
                      </a:moveTo>
                      <a:lnTo>
                        <a:pt x="128" y="24"/>
                      </a:lnTo>
                      <a:lnTo>
                        <a:pt x="92" y="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56" y="102"/>
                      </a:lnTo>
                      <a:lnTo>
                        <a:pt x="82" y="9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Freeform 370"/>
                <p:cNvSpPr>
                  <a:spLocks/>
                </p:cNvSpPr>
                <p:nvPr/>
              </p:nvSpPr>
              <p:spPr bwMode="auto">
                <a:xfrm>
                  <a:off x="1738" y="1640"/>
                  <a:ext cx="128" cy="102"/>
                </a:xfrm>
                <a:custGeom>
                  <a:avLst/>
                  <a:gdLst>
                    <a:gd name="T0" fmla="*/ 82 w 128"/>
                    <a:gd name="T1" fmla="*/ 92 h 102"/>
                    <a:gd name="T2" fmla="*/ 128 w 128"/>
                    <a:gd name="T3" fmla="*/ 24 h 102"/>
                    <a:gd name="T4" fmla="*/ 92 w 128"/>
                    <a:gd name="T5" fmla="*/ 0 h 102"/>
                    <a:gd name="T6" fmla="*/ 0 w 128"/>
                    <a:gd name="T7" fmla="*/ 16 h 102"/>
                    <a:gd name="T8" fmla="*/ 0 w 128"/>
                    <a:gd name="T9" fmla="*/ 64 h 102"/>
                    <a:gd name="T10" fmla="*/ 56 w 128"/>
                    <a:gd name="T11" fmla="*/ 102 h 102"/>
                    <a:gd name="T12" fmla="*/ 82 w 128"/>
                    <a:gd name="T13" fmla="*/ 9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2" y="92"/>
                      </a:moveTo>
                      <a:lnTo>
                        <a:pt x="128" y="24"/>
                      </a:lnTo>
                      <a:lnTo>
                        <a:pt x="92" y="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56" y="102"/>
                      </a:lnTo>
                      <a:lnTo>
                        <a:pt x="82" y="9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Freeform 371"/>
                <p:cNvSpPr>
                  <a:spLocks/>
                </p:cNvSpPr>
                <p:nvPr/>
              </p:nvSpPr>
              <p:spPr bwMode="auto">
                <a:xfrm>
                  <a:off x="2946" y="1092"/>
                  <a:ext cx="76" cy="84"/>
                </a:xfrm>
                <a:custGeom>
                  <a:avLst/>
                  <a:gdLst>
                    <a:gd name="T0" fmla="*/ 62 w 76"/>
                    <a:gd name="T1" fmla="*/ 80 h 84"/>
                    <a:gd name="T2" fmla="*/ 76 w 76"/>
                    <a:gd name="T3" fmla="*/ 32 h 84"/>
                    <a:gd name="T4" fmla="*/ 50 w 76"/>
                    <a:gd name="T5" fmla="*/ 4 h 84"/>
                    <a:gd name="T6" fmla="*/ 0 w 76"/>
                    <a:gd name="T7" fmla="*/ 0 h 84"/>
                    <a:gd name="T8" fmla="*/ 8 w 76"/>
                    <a:gd name="T9" fmla="*/ 40 h 84"/>
                    <a:gd name="T10" fmla="*/ 48 w 76"/>
                    <a:gd name="T11" fmla="*/ 84 h 84"/>
                    <a:gd name="T12" fmla="*/ 62 w 76"/>
                    <a:gd name="T13" fmla="*/ 8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62" y="80"/>
                      </a:moveTo>
                      <a:lnTo>
                        <a:pt x="76" y="32"/>
                      </a:lnTo>
                      <a:lnTo>
                        <a:pt x="50" y="4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48" y="84"/>
                      </a:lnTo>
                      <a:lnTo>
                        <a:pt x="62" y="8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Freeform 372"/>
                <p:cNvSpPr>
                  <a:spLocks/>
                </p:cNvSpPr>
                <p:nvPr/>
              </p:nvSpPr>
              <p:spPr bwMode="auto">
                <a:xfrm>
                  <a:off x="2946" y="1092"/>
                  <a:ext cx="76" cy="84"/>
                </a:xfrm>
                <a:custGeom>
                  <a:avLst/>
                  <a:gdLst>
                    <a:gd name="T0" fmla="*/ 62 w 76"/>
                    <a:gd name="T1" fmla="*/ 80 h 84"/>
                    <a:gd name="T2" fmla="*/ 76 w 76"/>
                    <a:gd name="T3" fmla="*/ 32 h 84"/>
                    <a:gd name="T4" fmla="*/ 50 w 76"/>
                    <a:gd name="T5" fmla="*/ 4 h 84"/>
                    <a:gd name="T6" fmla="*/ 0 w 76"/>
                    <a:gd name="T7" fmla="*/ 0 h 84"/>
                    <a:gd name="T8" fmla="*/ 8 w 76"/>
                    <a:gd name="T9" fmla="*/ 40 h 84"/>
                    <a:gd name="T10" fmla="*/ 48 w 76"/>
                    <a:gd name="T11" fmla="*/ 84 h 84"/>
                    <a:gd name="T12" fmla="*/ 62 w 76"/>
                    <a:gd name="T13" fmla="*/ 8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62" y="80"/>
                      </a:moveTo>
                      <a:lnTo>
                        <a:pt x="76" y="32"/>
                      </a:lnTo>
                      <a:lnTo>
                        <a:pt x="50" y="4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48" y="84"/>
                      </a:lnTo>
                      <a:lnTo>
                        <a:pt x="62" y="8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Freeform 373"/>
                <p:cNvSpPr>
                  <a:spLocks/>
                </p:cNvSpPr>
                <p:nvPr/>
              </p:nvSpPr>
              <p:spPr bwMode="auto">
                <a:xfrm>
                  <a:off x="1952" y="1610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Freeform 374"/>
                <p:cNvSpPr>
                  <a:spLocks/>
                </p:cNvSpPr>
                <p:nvPr/>
              </p:nvSpPr>
              <p:spPr bwMode="auto">
                <a:xfrm>
                  <a:off x="1952" y="1610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Freeform 375"/>
                <p:cNvSpPr>
                  <a:spLocks/>
                </p:cNvSpPr>
                <p:nvPr/>
              </p:nvSpPr>
              <p:spPr bwMode="auto">
                <a:xfrm>
                  <a:off x="2632" y="1234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" name="Freeform 376"/>
                <p:cNvSpPr>
                  <a:spLocks/>
                </p:cNvSpPr>
                <p:nvPr/>
              </p:nvSpPr>
              <p:spPr bwMode="auto">
                <a:xfrm>
                  <a:off x="2632" y="1234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Freeform 377"/>
                <p:cNvSpPr>
                  <a:spLocks/>
                </p:cNvSpPr>
                <p:nvPr/>
              </p:nvSpPr>
              <p:spPr bwMode="auto">
                <a:xfrm>
                  <a:off x="2326" y="1680"/>
                  <a:ext cx="162" cy="146"/>
                </a:xfrm>
                <a:custGeom>
                  <a:avLst/>
                  <a:gdLst>
                    <a:gd name="T0" fmla="*/ 142 w 162"/>
                    <a:gd name="T1" fmla="*/ 126 h 146"/>
                    <a:gd name="T2" fmla="*/ 162 w 162"/>
                    <a:gd name="T3" fmla="*/ 26 h 146"/>
                    <a:gd name="T4" fmla="*/ 106 w 162"/>
                    <a:gd name="T5" fmla="*/ 0 h 146"/>
                    <a:gd name="T6" fmla="*/ 0 w 162"/>
                    <a:gd name="T7" fmla="*/ 40 h 146"/>
                    <a:gd name="T8" fmla="*/ 26 w 162"/>
                    <a:gd name="T9" fmla="*/ 104 h 146"/>
                    <a:gd name="T10" fmla="*/ 116 w 162"/>
                    <a:gd name="T11" fmla="*/ 146 h 146"/>
                    <a:gd name="T12" fmla="*/ 142 w 162"/>
                    <a:gd name="T13" fmla="*/ 126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142" y="126"/>
                      </a:moveTo>
                      <a:lnTo>
                        <a:pt x="162" y="26"/>
                      </a:lnTo>
                      <a:lnTo>
                        <a:pt x="106" y="0"/>
                      </a:lnTo>
                      <a:lnTo>
                        <a:pt x="0" y="40"/>
                      </a:lnTo>
                      <a:lnTo>
                        <a:pt x="26" y="104"/>
                      </a:lnTo>
                      <a:lnTo>
                        <a:pt x="116" y="146"/>
                      </a:lnTo>
                      <a:lnTo>
                        <a:pt x="142" y="12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Freeform 378"/>
                <p:cNvSpPr>
                  <a:spLocks/>
                </p:cNvSpPr>
                <p:nvPr/>
              </p:nvSpPr>
              <p:spPr bwMode="auto">
                <a:xfrm>
                  <a:off x="2326" y="1680"/>
                  <a:ext cx="162" cy="146"/>
                </a:xfrm>
                <a:custGeom>
                  <a:avLst/>
                  <a:gdLst>
                    <a:gd name="T0" fmla="*/ 142 w 162"/>
                    <a:gd name="T1" fmla="*/ 126 h 146"/>
                    <a:gd name="T2" fmla="*/ 162 w 162"/>
                    <a:gd name="T3" fmla="*/ 26 h 146"/>
                    <a:gd name="T4" fmla="*/ 106 w 162"/>
                    <a:gd name="T5" fmla="*/ 0 h 146"/>
                    <a:gd name="T6" fmla="*/ 0 w 162"/>
                    <a:gd name="T7" fmla="*/ 40 h 146"/>
                    <a:gd name="T8" fmla="*/ 26 w 162"/>
                    <a:gd name="T9" fmla="*/ 104 h 146"/>
                    <a:gd name="T10" fmla="*/ 116 w 162"/>
                    <a:gd name="T11" fmla="*/ 146 h 146"/>
                    <a:gd name="T12" fmla="*/ 142 w 162"/>
                    <a:gd name="T13" fmla="*/ 126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142" y="126"/>
                      </a:moveTo>
                      <a:lnTo>
                        <a:pt x="162" y="26"/>
                      </a:lnTo>
                      <a:lnTo>
                        <a:pt x="106" y="0"/>
                      </a:lnTo>
                      <a:lnTo>
                        <a:pt x="0" y="40"/>
                      </a:lnTo>
                      <a:lnTo>
                        <a:pt x="26" y="104"/>
                      </a:lnTo>
                      <a:lnTo>
                        <a:pt x="116" y="146"/>
                      </a:lnTo>
                      <a:lnTo>
                        <a:pt x="142" y="12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Freeform 379"/>
                <p:cNvSpPr>
                  <a:spLocks/>
                </p:cNvSpPr>
                <p:nvPr/>
              </p:nvSpPr>
              <p:spPr bwMode="auto">
                <a:xfrm>
                  <a:off x="2102" y="1494"/>
                  <a:ext cx="104" cy="128"/>
                </a:xfrm>
                <a:custGeom>
                  <a:avLst/>
                  <a:gdLst>
                    <a:gd name="T0" fmla="*/ 10 w 104"/>
                    <a:gd name="T1" fmla="*/ 86 h 128"/>
                    <a:gd name="T2" fmla="*/ 82 w 104"/>
                    <a:gd name="T3" fmla="*/ 128 h 128"/>
                    <a:gd name="T4" fmla="*/ 104 w 104"/>
                    <a:gd name="T5" fmla="*/ 92 h 128"/>
                    <a:gd name="T6" fmla="*/ 82 w 104"/>
                    <a:gd name="T7" fmla="*/ 0 h 128"/>
                    <a:gd name="T8" fmla="*/ 36 w 104"/>
                    <a:gd name="T9" fmla="*/ 2 h 128"/>
                    <a:gd name="T10" fmla="*/ 0 w 104"/>
                    <a:gd name="T11" fmla="*/ 60 h 128"/>
                    <a:gd name="T12" fmla="*/ 10 w 104"/>
                    <a:gd name="T13" fmla="*/ 8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10" y="86"/>
                      </a:moveTo>
                      <a:lnTo>
                        <a:pt x="82" y="128"/>
                      </a:lnTo>
                      <a:lnTo>
                        <a:pt x="104" y="92"/>
                      </a:lnTo>
                      <a:lnTo>
                        <a:pt x="82" y="0"/>
                      </a:lnTo>
                      <a:lnTo>
                        <a:pt x="36" y="2"/>
                      </a:lnTo>
                      <a:lnTo>
                        <a:pt x="0" y="60"/>
                      </a:lnTo>
                      <a:lnTo>
                        <a:pt x="10" y="8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Freeform 380"/>
                <p:cNvSpPr>
                  <a:spLocks/>
                </p:cNvSpPr>
                <p:nvPr/>
              </p:nvSpPr>
              <p:spPr bwMode="auto">
                <a:xfrm>
                  <a:off x="2102" y="1494"/>
                  <a:ext cx="104" cy="128"/>
                </a:xfrm>
                <a:custGeom>
                  <a:avLst/>
                  <a:gdLst>
                    <a:gd name="T0" fmla="*/ 10 w 104"/>
                    <a:gd name="T1" fmla="*/ 86 h 128"/>
                    <a:gd name="T2" fmla="*/ 82 w 104"/>
                    <a:gd name="T3" fmla="*/ 128 h 128"/>
                    <a:gd name="T4" fmla="*/ 104 w 104"/>
                    <a:gd name="T5" fmla="*/ 92 h 128"/>
                    <a:gd name="T6" fmla="*/ 82 w 104"/>
                    <a:gd name="T7" fmla="*/ 0 h 128"/>
                    <a:gd name="T8" fmla="*/ 36 w 104"/>
                    <a:gd name="T9" fmla="*/ 2 h 128"/>
                    <a:gd name="T10" fmla="*/ 0 w 104"/>
                    <a:gd name="T11" fmla="*/ 60 h 128"/>
                    <a:gd name="T12" fmla="*/ 10 w 104"/>
                    <a:gd name="T13" fmla="*/ 8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10" y="86"/>
                      </a:moveTo>
                      <a:lnTo>
                        <a:pt x="82" y="128"/>
                      </a:lnTo>
                      <a:lnTo>
                        <a:pt x="104" y="92"/>
                      </a:lnTo>
                      <a:lnTo>
                        <a:pt x="82" y="0"/>
                      </a:lnTo>
                      <a:lnTo>
                        <a:pt x="36" y="2"/>
                      </a:lnTo>
                      <a:lnTo>
                        <a:pt x="0" y="60"/>
                      </a:lnTo>
                      <a:lnTo>
                        <a:pt x="10" y="8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Freeform 381"/>
                <p:cNvSpPr>
                  <a:spLocks/>
                </p:cNvSpPr>
                <p:nvPr/>
              </p:nvSpPr>
              <p:spPr bwMode="auto">
                <a:xfrm>
                  <a:off x="2332" y="1524"/>
                  <a:ext cx="80" cy="76"/>
                </a:xfrm>
                <a:custGeom>
                  <a:avLst/>
                  <a:gdLst>
                    <a:gd name="T0" fmla="*/ 4 w 80"/>
                    <a:gd name="T1" fmla="*/ 66 h 76"/>
                    <a:gd name="T2" fmla="*/ 52 w 80"/>
                    <a:gd name="T3" fmla="*/ 76 h 76"/>
                    <a:gd name="T4" fmla="*/ 78 w 80"/>
                    <a:gd name="T5" fmla="*/ 50 h 76"/>
                    <a:gd name="T6" fmla="*/ 80 w 80"/>
                    <a:gd name="T7" fmla="*/ 0 h 76"/>
                    <a:gd name="T8" fmla="*/ 40 w 80"/>
                    <a:gd name="T9" fmla="*/ 10 h 76"/>
                    <a:gd name="T10" fmla="*/ 0 w 80"/>
                    <a:gd name="T11" fmla="*/ 52 h 76"/>
                    <a:gd name="T12" fmla="*/ 4 w 80"/>
                    <a:gd name="T13" fmla="*/ 6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6"/>
                    <a:gd name="T23" fmla="*/ 80 w 80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6">
                      <a:moveTo>
                        <a:pt x="4" y="66"/>
                      </a:moveTo>
                      <a:lnTo>
                        <a:pt x="52" y="76"/>
                      </a:lnTo>
                      <a:lnTo>
                        <a:pt x="78" y="50"/>
                      </a:lnTo>
                      <a:lnTo>
                        <a:pt x="80" y="0"/>
                      </a:lnTo>
                      <a:lnTo>
                        <a:pt x="40" y="10"/>
                      </a:lnTo>
                      <a:lnTo>
                        <a:pt x="0" y="52"/>
                      </a:lnTo>
                      <a:lnTo>
                        <a:pt x="4" y="6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Freeform 382"/>
                <p:cNvSpPr>
                  <a:spLocks/>
                </p:cNvSpPr>
                <p:nvPr/>
              </p:nvSpPr>
              <p:spPr bwMode="auto">
                <a:xfrm>
                  <a:off x="2332" y="1524"/>
                  <a:ext cx="80" cy="76"/>
                </a:xfrm>
                <a:custGeom>
                  <a:avLst/>
                  <a:gdLst>
                    <a:gd name="T0" fmla="*/ 4 w 80"/>
                    <a:gd name="T1" fmla="*/ 66 h 76"/>
                    <a:gd name="T2" fmla="*/ 52 w 80"/>
                    <a:gd name="T3" fmla="*/ 76 h 76"/>
                    <a:gd name="T4" fmla="*/ 78 w 80"/>
                    <a:gd name="T5" fmla="*/ 50 h 76"/>
                    <a:gd name="T6" fmla="*/ 80 w 80"/>
                    <a:gd name="T7" fmla="*/ 0 h 76"/>
                    <a:gd name="T8" fmla="*/ 40 w 80"/>
                    <a:gd name="T9" fmla="*/ 10 h 76"/>
                    <a:gd name="T10" fmla="*/ 0 w 80"/>
                    <a:gd name="T11" fmla="*/ 52 h 76"/>
                    <a:gd name="T12" fmla="*/ 4 w 80"/>
                    <a:gd name="T13" fmla="*/ 6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6"/>
                    <a:gd name="T23" fmla="*/ 80 w 80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6">
                      <a:moveTo>
                        <a:pt x="4" y="66"/>
                      </a:moveTo>
                      <a:lnTo>
                        <a:pt x="52" y="76"/>
                      </a:lnTo>
                      <a:lnTo>
                        <a:pt x="78" y="50"/>
                      </a:lnTo>
                      <a:lnTo>
                        <a:pt x="80" y="0"/>
                      </a:lnTo>
                      <a:lnTo>
                        <a:pt x="40" y="10"/>
                      </a:lnTo>
                      <a:lnTo>
                        <a:pt x="0" y="52"/>
                      </a:lnTo>
                      <a:lnTo>
                        <a:pt x="4" y="6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Freeform 383"/>
                <p:cNvSpPr>
                  <a:spLocks/>
                </p:cNvSpPr>
                <p:nvPr/>
              </p:nvSpPr>
              <p:spPr bwMode="auto">
                <a:xfrm>
                  <a:off x="2190" y="1676"/>
                  <a:ext cx="56" cy="60"/>
                </a:xfrm>
                <a:custGeom>
                  <a:avLst/>
                  <a:gdLst>
                    <a:gd name="T0" fmla="*/ 4 w 56"/>
                    <a:gd name="T1" fmla="*/ 46 h 60"/>
                    <a:gd name="T2" fmla="*/ 40 w 56"/>
                    <a:gd name="T3" fmla="*/ 60 h 60"/>
                    <a:gd name="T4" fmla="*/ 56 w 56"/>
                    <a:gd name="T5" fmla="*/ 40 h 60"/>
                    <a:gd name="T6" fmla="*/ 52 w 56"/>
                    <a:gd name="T7" fmla="*/ 0 h 60"/>
                    <a:gd name="T8" fmla="*/ 26 w 56"/>
                    <a:gd name="T9" fmla="*/ 6 h 60"/>
                    <a:gd name="T10" fmla="*/ 0 w 56"/>
                    <a:gd name="T11" fmla="*/ 36 h 60"/>
                    <a:gd name="T12" fmla="*/ 4 w 56"/>
                    <a:gd name="T13" fmla="*/ 46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4" y="46"/>
                      </a:moveTo>
                      <a:lnTo>
                        <a:pt x="40" y="60"/>
                      </a:lnTo>
                      <a:lnTo>
                        <a:pt x="56" y="40"/>
                      </a:lnTo>
                      <a:lnTo>
                        <a:pt x="52" y="0"/>
                      </a:lnTo>
                      <a:lnTo>
                        <a:pt x="26" y="6"/>
                      </a:lnTo>
                      <a:lnTo>
                        <a:pt x="0" y="36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Freeform 384"/>
                <p:cNvSpPr>
                  <a:spLocks/>
                </p:cNvSpPr>
                <p:nvPr/>
              </p:nvSpPr>
              <p:spPr bwMode="auto">
                <a:xfrm>
                  <a:off x="2190" y="1676"/>
                  <a:ext cx="56" cy="60"/>
                </a:xfrm>
                <a:custGeom>
                  <a:avLst/>
                  <a:gdLst>
                    <a:gd name="T0" fmla="*/ 4 w 56"/>
                    <a:gd name="T1" fmla="*/ 46 h 60"/>
                    <a:gd name="T2" fmla="*/ 40 w 56"/>
                    <a:gd name="T3" fmla="*/ 60 h 60"/>
                    <a:gd name="T4" fmla="*/ 56 w 56"/>
                    <a:gd name="T5" fmla="*/ 40 h 60"/>
                    <a:gd name="T6" fmla="*/ 52 w 56"/>
                    <a:gd name="T7" fmla="*/ 0 h 60"/>
                    <a:gd name="T8" fmla="*/ 26 w 56"/>
                    <a:gd name="T9" fmla="*/ 6 h 60"/>
                    <a:gd name="T10" fmla="*/ 0 w 56"/>
                    <a:gd name="T11" fmla="*/ 36 h 60"/>
                    <a:gd name="T12" fmla="*/ 4 w 56"/>
                    <a:gd name="T13" fmla="*/ 46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4" y="46"/>
                      </a:moveTo>
                      <a:lnTo>
                        <a:pt x="40" y="60"/>
                      </a:lnTo>
                      <a:lnTo>
                        <a:pt x="56" y="40"/>
                      </a:lnTo>
                      <a:lnTo>
                        <a:pt x="52" y="0"/>
                      </a:lnTo>
                      <a:lnTo>
                        <a:pt x="26" y="6"/>
                      </a:lnTo>
                      <a:lnTo>
                        <a:pt x="0" y="36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Freeform 385"/>
                <p:cNvSpPr>
                  <a:spLocks/>
                </p:cNvSpPr>
                <p:nvPr/>
              </p:nvSpPr>
              <p:spPr bwMode="auto">
                <a:xfrm>
                  <a:off x="3040" y="992"/>
                  <a:ext cx="62" cy="98"/>
                </a:xfrm>
                <a:custGeom>
                  <a:avLst/>
                  <a:gdLst>
                    <a:gd name="T0" fmla="*/ 36 w 62"/>
                    <a:gd name="T1" fmla="*/ 0 h 98"/>
                    <a:gd name="T2" fmla="*/ 0 w 62"/>
                    <a:gd name="T3" fmla="*/ 36 h 98"/>
                    <a:gd name="T4" fmla="*/ 10 w 62"/>
                    <a:gd name="T5" fmla="*/ 70 h 98"/>
                    <a:gd name="T6" fmla="*/ 52 w 62"/>
                    <a:gd name="T7" fmla="*/ 98 h 98"/>
                    <a:gd name="T8" fmla="*/ 62 w 62"/>
                    <a:gd name="T9" fmla="*/ 60 h 98"/>
                    <a:gd name="T10" fmla="*/ 48 w 62"/>
                    <a:gd name="T11" fmla="*/ 2 h 98"/>
                    <a:gd name="T12" fmla="*/ 36 w 62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98"/>
                    <a:gd name="T23" fmla="*/ 62 w 6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98">
                      <a:moveTo>
                        <a:pt x="36" y="0"/>
                      </a:moveTo>
                      <a:lnTo>
                        <a:pt x="0" y="36"/>
                      </a:lnTo>
                      <a:lnTo>
                        <a:pt x="10" y="70"/>
                      </a:lnTo>
                      <a:lnTo>
                        <a:pt x="52" y="98"/>
                      </a:lnTo>
                      <a:lnTo>
                        <a:pt x="62" y="60"/>
                      </a:lnTo>
                      <a:lnTo>
                        <a:pt x="48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Freeform 386"/>
                <p:cNvSpPr>
                  <a:spLocks/>
                </p:cNvSpPr>
                <p:nvPr/>
              </p:nvSpPr>
              <p:spPr bwMode="auto">
                <a:xfrm>
                  <a:off x="3040" y="992"/>
                  <a:ext cx="62" cy="98"/>
                </a:xfrm>
                <a:custGeom>
                  <a:avLst/>
                  <a:gdLst>
                    <a:gd name="T0" fmla="*/ 36 w 62"/>
                    <a:gd name="T1" fmla="*/ 0 h 98"/>
                    <a:gd name="T2" fmla="*/ 0 w 62"/>
                    <a:gd name="T3" fmla="*/ 36 h 98"/>
                    <a:gd name="T4" fmla="*/ 10 w 62"/>
                    <a:gd name="T5" fmla="*/ 70 h 98"/>
                    <a:gd name="T6" fmla="*/ 52 w 62"/>
                    <a:gd name="T7" fmla="*/ 98 h 98"/>
                    <a:gd name="T8" fmla="*/ 62 w 62"/>
                    <a:gd name="T9" fmla="*/ 60 h 98"/>
                    <a:gd name="T10" fmla="*/ 48 w 62"/>
                    <a:gd name="T11" fmla="*/ 2 h 98"/>
                    <a:gd name="T12" fmla="*/ 36 w 62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98"/>
                    <a:gd name="T23" fmla="*/ 62 w 6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98">
                      <a:moveTo>
                        <a:pt x="36" y="0"/>
                      </a:moveTo>
                      <a:lnTo>
                        <a:pt x="0" y="36"/>
                      </a:lnTo>
                      <a:lnTo>
                        <a:pt x="10" y="70"/>
                      </a:lnTo>
                      <a:lnTo>
                        <a:pt x="52" y="98"/>
                      </a:lnTo>
                      <a:lnTo>
                        <a:pt x="62" y="60"/>
                      </a:lnTo>
                      <a:lnTo>
                        <a:pt x="48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Freeform 387"/>
                <p:cNvSpPr>
                  <a:spLocks/>
                </p:cNvSpPr>
                <p:nvPr/>
              </p:nvSpPr>
              <p:spPr bwMode="auto">
                <a:xfrm>
                  <a:off x="3500" y="1022"/>
                  <a:ext cx="98" cy="134"/>
                </a:xfrm>
                <a:custGeom>
                  <a:avLst/>
                  <a:gdLst>
                    <a:gd name="T0" fmla="*/ 94 w 98"/>
                    <a:gd name="T1" fmla="*/ 62 h 134"/>
                    <a:gd name="T2" fmla="*/ 38 w 98"/>
                    <a:gd name="T3" fmla="*/ 0 h 134"/>
                    <a:gd name="T4" fmla="*/ 6 w 98"/>
                    <a:gd name="T5" fmla="*/ 28 h 134"/>
                    <a:gd name="T6" fmla="*/ 0 w 98"/>
                    <a:gd name="T7" fmla="*/ 122 h 134"/>
                    <a:gd name="T8" fmla="*/ 46 w 98"/>
                    <a:gd name="T9" fmla="*/ 134 h 134"/>
                    <a:gd name="T10" fmla="*/ 98 w 98"/>
                    <a:gd name="T11" fmla="*/ 88 h 134"/>
                    <a:gd name="T12" fmla="*/ 94 w 98"/>
                    <a:gd name="T13" fmla="*/ 62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134"/>
                    <a:gd name="T23" fmla="*/ 98 w 98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134">
                      <a:moveTo>
                        <a:pt x="94" y="62"/>
                      </a:moveTo>
                      <a:lnTo>
                        <a:pt x="38" y="0"/>
                      </a:lnTo>
                      <a:lnTo>
                        <a:pt x="6" y="28"/>
                      </a:lnTo>
                      <a:lnTo>
                        <a:pt x="0" y="122"/>
                      </a:lnTo>
                      <a:lnTo>
                        <a:pt x="46" y="134"/>
                      </a:lnTo>
                      <a:lnTo>
                        <a:pt x="98" y="88"/>
                      </a:lnTo>
                      <a:lnTo>
                        <a:pt x="94" y="6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Freeform 388"/>
                <p:cNvSpPr>
                  <a:spLocks/>
                </p:cNvSpPr>
                <p:nvPr/>
              </p:nvSpPr>
              <p:spPr bwMode="auto">
                <a:xfrm>
                  <a:off x="3500" y="1022"/>
                  <a:ext cx="98" cy="134"/>
                </a:xfrm>
                <a:custGeom>
                  <a:avLst/>
                  <a:gdLst>
                    <a:gd name="T0" fmla="*/ 94 w 98"/>
                    <a:gd name="T1" fmla="*/ 62 h 134"/>
                    <a:gd name="T2" fmla="*/ 38 w 98"/>
                    <a:gd name="T3" fmla="*/ 0 h 134"/>
                    <a:gd name="T4" fmla="*/ 6 w 98"/>
                    <a:gd name="T5" fmla="*/ 28 h 134"/>
                    <a:gd name="T6" fmla="*/ 0 w 98"/>
                    <a:gd name="T7" fmla="*/ 122 h 134"/>
                    <a:gd name="T8" fmla="*/ 46 w 98"/>
                    <a:gd name="T9" fmla="*/ 134 h 134"/>
                    <a:gd name="T10" fmla="*/ 98 w 98"/>
                    <a:gd name="T11" fmla="*/ 88 h 134"/>
                    <a:gd name="T12" fmla="*/ 94 w 98"/>
                    <a:gd name="T13" fmla="*/ 62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134"/>
                    <a:gd name="T23" fmla="*/ 98 w 98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134">
                      <a:moveTo>
                        <a:pt x="94" y="62"/>
                      </a:moveTo>
                      <a:lnTo>
                        <a:pt x="38" y="0"/>
                      </a:lnTo>
                      <a:lnTo>
                        <a:pt x="6" y="28"/>
                      </a:lnTo>
                      <a:lnTo>
                        <a:pt x="0" y="122"/>
                      </a:lnTo>
                      <a:lnTo>
                        <a:pt x="46" y="134"/>
                      </a:lnTo>
                      <a:lnTo>
                        <a:pt x="98" y="88"/>
                      </a:lnTo>
                      <a:lnTo>
                        <a:pt x="94" y="6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Freeform 389"/>
                <p:cNvSpPr>
                  <a:spLocks/>
                </p:cNvSpPr>
                <p:nvPr/>
              </p:nvSpPr>
              <p:spPr bwMode="auto">
                <a:xfrm>
                  <a:off x="3328" y="994"/>
                  <a:ext cx="92" cy="66"/>
                </a:xfrm>
                <a:custGeom>
                  <a:avLst/>
                  <a:gdLst>
                    <a:gd name="T0" fmla="*/ 92 w 92"/>
                    <a:gd name="T1" fmla="*/ 24 h 66"/>
                    <a:gd name="T2" fmla="*/ 48 w 92"/>
                    <a:gd name="T3" fmla="*/ 0 h 66"/>
                    <a:gd name="T4" fmla="*/ 16 w 92"/>
                    <a:gd name="T5" fmla="*/ 18 h 66"/>
                    <a:gd name="T6" fmla="*/ 0 w 92"/>
                    <a:gd name="T7" fmla="*/ 66 h 66"/>
                    <a:gd name="T8" fmla="*/ 40 w 92"/>
                    <a:gd name="T9" fmla="*/ 66 h 66"/>
                    <a:gd name="T10" fmla="*/ 92 w 92"/>
                    <a:gd name="T11" fmla="*/ 38 h 66"/>
                    <a:gd name="T12" fmla="*/ 92 w 92"/>
                    <a:gd name="T13" fmla="*/ 24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92" y="24"/>
                      </a:moveTo>
                      <a:lnTo>
                        <a:pt x="48" y="0"/>
                      </a:lnTo>
                      <a:lnTo>
                        <a:pt x="16" y="18"/>
                      </a:lnTo>
                      <a:lnTo>
                        <a:pt x="0" y="66"/>
                      </a:lnTo>
                      <a:lnTo>
                        <a:pt x="40" y="66"/>
                      </a:lnTo>
                      <a:lnTo>
                        <a:pt x="92" y="38"/>
                      </a:lnTo>
                      <a:lnTo>
                        <a:pt x="92" y="2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Freeform 390"/>
                <p:cNvSpPr>
                  <a:spLocks/>
                </p:cNvSpPr>
                <p:nvPr/>
              </p:nvSpPr>
              <p:spPr bwMode="auto">
                <a:xfrm>
                  <a:off x="3328" y="994"/>
                  <a:ext cx="92" cy="66"/>
                </a:xfrm>
                <a:custGeom>
                  <a:avLst/>
                  <a:gdLst>
                    <a:gd name="T0" fmla="*/ 92 w 92"/>
                    <a:gd name="T1" fmla="*/ 24 h 66"/>
                    <a:gd name="T2" fmla="*/ 48 w 92"/>
                    <a:gd name="T3" fmla="*/ 0 h 66"/>
                    <a:gd name="T4" fmla="*/ 16 w 92"/>
                    <a:gd name="T5" fmla="*/ 18 h 66"/>
                    <a:gd name="T6" fmla="*/ 0 w 92"/>
                    <a:gd name="T7" fmla="*/ 66 h 66"/>
                    <a:gd name="T8" fmla="*/ 40 w 92"/>
                    <a:gd name="T9" fmla="*/ 66 h 66"/>
                    <a:gd name="T10" fmla="*/ 92 w 92"/>
                    <a:gd name="T11" fmla="*/ 38 h 66"/>
                    <a:gd name="T12" fmla="*/ 92 w 92"/>
                    <a:gd name="T13" fmla="*/ 24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92" y="24"/>
                      </a:moveTo>
                      <a:lnTo>
                        <a:pt x="48" y="0"/>
                      </a:lnTo>
                      <a:lnTo>
                        <a:pt x="16" y="18"/>
                      </a:lnTo>
                      <a:lnTo>
                        <a:pt x="0" y="66"/>
                      </a:lnTo>
                      <a:lnTo>
                        <a:pt x="40" y="66"/>
                      </a:lnTo>
                      <a:lnTo>
                        <a:pt x="92" y="38"/>
                      </a:lnTo>
                      <a:lnTo>
                        <a:pt x="92" y="2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Freeform 391"/>
                <p:cNvSpPr>
                  <a:spLocks/>
                </p:cNvSpPr>
                <p:nvPr/>
              </p:nvSpPr>
              <p:spPr bwMode="auto">
                <a:xfrm>
                  <a:off x="3006" y="1364"/>
                  <a:ext cx="160" cy="142"/>
                </a:xfrm>
                <a:custGeom>
                  <a:avLst/>
                  <a:gdLst>
                    <a:gd name="T0" fmla="*/ 116 w 160"/>
                    <a:gd name="T1" fmla="*/ 132 h 142"/>
                    <a:gd name="T2" fmla="*/ 160 w 160"/>
                    <a:gd name="T3" fmla="*/ 38 h 142"/>
                    <a:gd name="T4" fmla="*/ 112 w 160"/>
                    <a:gd name="T5" fmla="*/ 0 h 142"/>
                    <a:gd name="T6" fmla="*/ 0 w 160"/>
                    <a:gd name="T7" fmla="*/ 12 h 142"/>
                    <a:gd name="T8" fmla="*/ 8 w 160"/>
                    <a:gd name="T9" fmla="*/ 80 h 142"/>
                    <a:gd name="T10" fmla="*/ 86 w 160"/>
                    <a:gd name="T11" fmla="*/ 142 h 142"/>
                    <a:gd name="T12" fmla="*/ 116 w 160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2"/>
                    <a:gd name="T23" fmla="*/ 160 w 160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2">
                      <a:moveTo>
                        <a:pt x="116" y="132"/>
                      </a:moveTo>
                      <a:lnTo>
                        <a:pt x="160" y="38"/>
                      </a:lnTo>
                      <a:lnTo>
                        <a:pt x="112" y="0"/>
                      </a:lnTo>
                      <a:lnTo>
                        <a:pt x="0" y="12"/>
                      </a:lnTo>
                      <a:lnTo>
                        <a:pt x="8" y="80"/>
                      </a:lnTo>
                      <a:lnTo>
                        <a:pt x="86" y="142"/>
                      </a:lnTo>
                      <a:lnTo>
                        <a:pt x="116" y="13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Freeform 392"/>
                <p:cNvSpPr>
                  <a:spLocks/>
                </p:cNvSpPr>
                <p:nvPr/>
              </p:nvSpPr>
              <p:spPr bwMode="auto">
                <a:xfrm>
                  <a:off x="3006" y="1364"/>
                  <a:ext cx="160" cy="142"/>
                </a:xfrm>
                <a:custGeom>
                  <a:avLst/>
                  <a:gdLst>
                    <a:gd name="T0" fmla="*/ 116 w 160"/>
                    <a:gd name="T1" fmla="*/ 132 h 142"/>
                    <a:gd name="T2" fmla="*/ 160 w 160"/>
                    <a:gd name="T3" fmla="*/ 38 h 142"/>
                    <a:gd name="T4" fmla="*/ 112 w 160"/>
                    <a:gd name="T5" fmla="*/ 0 h 142"/>
                    <a:gd name="T6" fmla="*/ 0 w 160"/>
                    <a:gd name="T7" fmla="*/ 12 h 142"/>
                    <a:gd name="T8" fmla="*/ 8 w 160"/>
                    <a:gd name="T9" fmla="*/ 80 h 142"/>
                    <a:gd name="T10" fmla="*/ 86 w 160"/>
                    <a:gd name="T11" fmla="*/ 142 h 142"/>
                    <a:gd name="T12" fmla="*/ 116 w 160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2"/>
                    <a:gd name="T23" fmla="*/ 160 w 160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2">
                      <a:moveTo>
                        <a:pt x="116" y="132"/>
                      </a:moveTo>
                      <a:lnTo>
                        <a:pt x="160" y="38"/>
                      </a:lnTo>
                      <a:lnTo>
                        <a:pt x="112" y="0"/>
                      </a:lnTo>
                      <a:lnTo>
                        <a:pt x="0" y="12"/>
                      </a:lnTo>
                      <a:lnTo>
                        <a:pt x="8" y="80"/>
                      </a:lnTo>
                      <a:lnTo>
                        <a:pt x="86" y="142"/>
                      </a:lnTo>
                      <a:lnTo>
                        <a:pt x="116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Freeform 393"/>
                <p:cNvSpPr>
                  <a:spLocks/>
                </p:cNvSpPr>
                <p:nvPr/>
              </p:nvSpPr>
              <p:spPr bwMode="auto">
                <a:xfrm>
                  <a:off x="2806" y="1140"/>
                  <a:ext cx="96" cy="132"/>
                </a:xfrm>
                <a:custGeom>
                  <a:avLst/>
                  <a:gdLst>
                    <a:gd name="T0" fmla="*/ 6 w 96"/>
                    <a:gd name="T1" fmla="*/ 74 h 132"/>
                    <a:gd name="T2" fmla="*/ 64 w 96"/>
                    <a:gd name="T3" fmla="*/ 132 h 132"/>
                    <a:gd name="T4" fmla="*/ 94 w 96"/>
                    <a:gd name="T5" fmla="*/ 104 h 132"/>
                    <a:gd name="T6" fmla="*/ 96 w 96"/>
                    <a:gd name="T7" fmla="*/ 10 h 132"/>
                    <a:gd name="T8" fmla="*/ 50 w 96"/>
                    <a:gd name="T9" fmla="*/ 0 h 132"/>
                    <a:gd name="T10" fmla="*/ 0 w 96"/>
                    <a:gd name="T11" fmla="*/ 48 h 132"/>
                    <a:gd name="T12" fmla="*/ 6 w 96"/>
                    <a:gd name="T13" fmla="*/ 74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6" y="74"/>
                      </a:moveTo>
                      <a:lnTo>
                        <a:pt x="64" y="132"/>
                      </a:lnTo>
                      <a:lnTo>
                        <a:pt x="94" y="104"/>
                      </a:lnTo>
                      <a:lnTo>
                        <a:pt x="96" y="10"/>
                      </a:lnTo>
                      <a:lnTo>
                        <a:pt x="50" y="0"/>
                      </a:lnTo>
                      <a:lnTo>
                        <a:pt x="0" y="48"/>
                      </a:lnTo>
                      <a:lnTo>
                        <a:pt x="6" y="7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Freeform 394"/>
                <p:cNvSpPr>
                  <a:spLocks/>
                </p:cNvSpPr>
                <p:nvPr/>
              </p:nvSpPr>
              <p:spPr bwMode="auto">
                <a:xfrm>
                  <a:off x="2806" y="1140"/>
                  <a:ext cx="96" cy="132"/>
                </a:xfrm>
                <a:custGeom>
                  <a:avLst/>
                  <a:gdLst>
                    <a:gd name="T0" fmla="*/ 6 w 96"/>
                    <a:gd name="T1" fmla="*/ 74 h 132"/>
                    <a:gd name="T2" fmla="*/ 64 w 96"/>
                    <a:gd name="T3" fmla="*/ 132 h 132"/>
                    <a:gd name="T4" fmla="*/ 94 w 96"/>
                    <a:gd name="T5" fmla="*/ 104 h 132"/>
                    <a:gd name="T6" fmla="*/ 96 w 96"/>
                    <a:gd name="T7" fmla="*/ 10 h 132"/>
                    <a:gd name="T8" fmla="*/ 50 w 96"/>
                    <a:gd name="T9" fmla="*/ 0 h 132"/>
                    <a:gd name="T10" fmla="*/ 0 w 96"/>
                    <a:gd name="T11" fmla="*/ 48 h 132"/>
                    <a:gd name="T12" fmla="*/ 6 w 96"/>
                    <a:gd name="T13" fmla="*/ 74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6" y="74"/>
                      </a:moveTo>
                      <a:lnTo>
                        <a:pt x="64" y="132"/>
                      </a:lnTo>
                      <a:lnTo>
                        <a:pt x="94" y="104"/>
                      </a:lnTo>
                      <a:lnTo>
                        <a:pt x="96" y="10"/>
                      </a:lnTo>
                      <a:lnTo>
                        <a:pt x="50" y="0"/>
                      </a:lnTo>
                      <a:lnTo>
                        <a:pt x="0" y="48"/>
                      </a:lnTo>
                      <a:lnTo>
                        <a:pt x="6" y="7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395"/>
                <p:cNvSpPr>
                  <a:spLocks/>
                </p:cNvSpPr>
                <p:nvPr/>
              </p:nvSpPr>
              <p:spPr bwMode="auto">
                <a:xfrm>
                  <a:off x="3046" y="1206"/>
                  <a:ext cx="90" cy="68"/>
                </a:xfrm>
                <a:custGeom>
                  <a:avLst/>
                  <a:gdLst>
                    <a:gd name="T0" fmla="*/ 0 w 90"/>
                    <a:gd name="T1" fmla="*/ 46 h 68"/>
                    <a:gd name="T2" fmla="*/ 46 w 90"/>
                    <a:gd name="T3" fmla="*/ 68 h 68"/>
                    <a:gd name="T4" fmla="*/ 76 w 90"/>
                    <a:gd name="T5" fmla="*/ 50 h 68"/>
                    <a:gd name="T6" fmla="*/ 90 w 90"/>
                    <a:gd name="T7" fmla="*/ 0 h 68"/>
                    <a:gd name="T8" fmla="*/ 50 w 90"/>
                    <a:gd name="T9" fmla="*/ 2 h 68"/>
                    <a:gd name="T10" fmla="*/ 0 w 90"/>
                    <a:gd name="T11" fmla="*/ 32 h 68"/>
                    <a:gd name="T12" fmla="*/ 0 w 90"/>
                    <a:gd name="T13" fmla="*/ 46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0" y="46"/>
                      </a:moveTo>
                      <a:lnTo>
                        <a:pt x="46" y="68"/>
                      </a:lnTo>
                      <a:lnTo>
                        <a:pt x="76" y="50"/>
                      </a:lnTo>
                      <a:lnTo>
                        <a:pt x="90" y="0"/>
                      </a:lnTo>
                      <a:lnTo>
                        <a:pt x="50" y="2"/>
                      </a:lnTo>
                      <a:lnTo>
                        <a:pt x="0" y="3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Freeform 396"/>
                <p:cNvSpPr>
                  <a:spLocks/>
                </p:cNvSpPr>
                <p:nvPr/>
              </p:nvSpPr>
              <p:spPr bwMode="auto">
                <a:xfrm>
                  <a:off x="3046" y="1206"/>
                  <a:ext cx="90" cy="68"/>
                </a:xfrm>
                <a:custGeom>
                  <a:avLst/>
                  <a:gdLst>
                    <a:gd name="T0" fmla="*/ 0 w 90"/>
                    <a:gd name="T1" fmla="*/ 46 h 68"/>
                    <a:gd name="T2" fmla="*/ 46 w 90"/>
                    <a:gd name="T3" fmla="*/ 68 h 68"/>
                    <a:gd name="T4" fmla="*/ 76 w 90"/>
                    <a:gd name="T5" fmla="*/ 50 h 68"/>
                    <a:gd name="T6" fmla="*/ 90 w 90"/>
                    <a:gd name="T7" fmla="*/ 0 h 68"/>
                    <a:gd name="T8" fmla="*/ 50 w 90"/>
                    <a:gd name="T9" fmla="*/ 2 h 68"/>
                    <a:gd name="T10" fmla="*/ 0 w 90"/>
                    <a:gd name="T11" fmla="*/ 32 h 68"/>
                    <a:gd name="T12" fmla="*/ 0 w 90"/>
                    <a:gd name="T13" fmla="*/ 46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0" y="46"/>
                      </a:moveTo>
                      <a:lnTo>
                        <a:pt x="46" y="68"/>
                      </a:lnTo>
                      <a:lnTo>
                        <a:pt x="76" y="50"/>
                      </a:lnTo>
                      <a:lnTo>
                        <a:pt x="90" y="0"/>
                      </a:lnTo>
                      <a:lnTo>
                        <a:pt x="50" y="2"/>
                      </a:lnTo>
                      <a:lnTo>
                        <a:pt x="0" y="3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Freeform 397"/>
                <p:cNvSpPr>
                  <a:spLocks/>
                </p:cNvSpPr>
                <p:nvPr/>
              </p:nvSpPr>
              <p:spPr bwMode="auto">
                <a:xfrm>
                  <a:off x="2876" y="1312"/>
                  <a:ext cx="58" cy="56"/>
                </a:xfrm>
                <a:custGeom>
                  <a:avLst/>
                  <a:gdLst>
                    <a:gd name="T0" fmla="*/ 2 w 58"/>
                    <a:gd name="T1" fmla="*/ 34 h 56"/>
                    <a:gd name="T2" fmla="*/ 32 w 58"/>
                    <a:gd name="T3" fmla="*/ 56 h 56"/>
                    <a:gd name="T4" fmla="*/ 52 w 58"/>
                    <a:gd name="T5" fmla="*/ 42 h 56"/>
                    <a:gd name="T6" fmla="*/ 58 w 58"/>
                    <a:gd name="T7" fmla="*/ 0 h 56"/>
                    <a:gd name="T8" fmla="*/ 32 w 58"/>
                    <a:gd name="T9" fmla="*/ 0 h 56"/>
                    <a:gd name="T10" fmla="*/ 0 w 58"/>
                    <a:gd name="T11" fmla="*/ 22 h 56"/>
                    <a:gd name="T12" fmla="*/ 2 w 58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2"/>
                      </a:lnTo>
                      <a:lnTo>
                        <a:pt x="58" y="0"/>
                      </a:lnTo>
                      <a:lnTo>
                        <a:pt x="32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Freeform 398"/>
                <p:cNvSpPr>
                  <a:spLocks/>
                </p:cNvSpPr>
                <p:nvPr/>
              </p:nvSpPr>
              <p:spPr bwMode="auto">
                <a:xfrm>
                  <a:off x="2876" y="1312"/>
                  <a:ext cx="58" cy="56"/>
                </a:xfrm>
                <a:custGeom>
                  <a:avLst/>
                  <a:gdLst>
                    <a:gd name="T0" fmla="*/ 2 w 58"/>
                    <a:gd name="T1" fmla="*/ 34 h 56"/>
                    <a:gd name="T2" fmla="*/ 32 w 58"/>
                    <a:gd name="T3" fmla="*/ 56 h 56"/>
                    <a:gd name="T4" fmla="*/ 52 w 58"/>
                    <a:gd name="T5" fmla="*/ 42 h 56"/>
                    <a:gd name="T6" fmla="*/ 58 w 58"/>
                    <a:gd name="T7" fmla="*/ 0 h 56"/>
                    <a:gd name="T8" fmla="*/ 32 w 58"/>
                    <a:gd name="T9" fmla="*/ 0 h 56"/>
                    <a:gd name="T10" fmla="*/ 0 w 58"/>
                    <a:gd name="T11" fmla="*/ 22 h 56"/>
                    <a:gd name="T12" fmla="*/ 2 w 58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2"/>
                      </a:lnTo>
                      <a:lnTo>
                        <a:pt x="58" y="0"/>
                      </a:lnTo>
                      <a:lnTo>
                        <a:pt x="32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Freeform 399"/>
                <p:cNvSpPr>
                  <a:spLocks/>
                </p:cNvSpPr>
                <p:nvPr/>
              </p:nvSpPr>
              <p:spPr bwMode="auto">
                <a:xfrm>
                  <a:off x="3586" y="1330"/>
                  <a:ext cx="146" cy="162"/>
                </a:xfrm>
                <a:custGeom>
                  <a:avLst/>
                  <a:gdLst>
                    <a:gd name="T0" fmla="*/ 18 w 146"/>
                    <a:gd name="T1" fmla="*/ 136 h 162"/>
                    <a:gd name="T2" fmla="*/ 118 w 146"/>
                    <a:gd name="T3" fmla="*/ 162 h 162"/>
                    <a:gd name="T4" fmla="*/ 146 w 146"/>
                    <a:gd name="T5" fmla="*/ 106 h 162"/>
                    <a:gd name="T6" fmla="*/ 112 w 146"/>
                    <a:gd name="T7" fmla="*/ 0 h 162"/>
                    <a:gd name="T8" fmla="*/ 46 w 146"/>
                    <a:gd name="T9" fmla="*/ 20 h 162"/>
                    <a:gd name="T10" fmla="*/ 0 w 146"/>
                    <a:gd name="T11" fmla="*/ 110 h 162"/>
                    <a:gd name="T12" fmla="*/ 18 w 146"/>
                    <a:gd name="T13" fmla="*/ 13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8" y="136"/>
                      </a:moveTo>
                      <a:lnTo>
                        <a:pt x="118" y="162"/>
                      </a:lnTo>
                      <a:lnTo>
                        <a:pt x="146" y="106"/>
                      </a:lnTo>
                      <a:lnTo>
                        <a:pt x="112" y="0"/>
                      </a:lnTo>
                      <a:lnTo>
                        <a:pt x="46" y="20"/>
                      </a:lnTo>
                      <a:lnTo>
                        <a:pt x="0" y="110"/>
                      </a:lnTo>
                      <a:lnTo>
                        <a:pt x="18" y="13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Freeform 400"/>
                <p:cNvSpPr>
                  <a:spLocks/>
                </p:cNvSpPr>
                <p:nvPr/>
              </p:nvSpPr>
              <p:spPr bwMode="auto">
                <a:xfrm>
                  <a:off x="3586" y="1330"/>
                  <a:ext cx="146" cy="162"/>
                </a:xfrm>
                <a:custGeom>
                  <a:avLst/>
                  <a:gdLst>
                    <a:gd name="T0" fmla="*/ 18 w 146"/>
                    <a:gd name="T1" fmla="*/ 136 h 162"/>
                    <a:gd name="T2" fmla="*/ 118 w 146"/>
                    <a:gd name="T3" fmla="*/ 162 h 162"/>
                    <a:gd name="T4" fmla="*/ 146 w 146"/>
                    <a:gd name="T5" fmla="*/ 106 h 162"/>
                    <a:gd name="T6" fmla="*/ 112 w 146"/>
                    <a:gd name="T7" fmla="*/ 0 h 162"/>
                    <a:gd name="T8" fmla="*/ 46 w 146"/>
                    <a:gd name="T9" fmla="*/ 20 h 162"/>
                    <a:gd name="T10" fmla="*/ 0 w 146"/>
                    <a:gd name="T11" fmla="*/ 110 h 162"/>
                    <a:gd name="T12" fmla="*/ 18 w 146"/>
                    <a:gd name="T13" fmla="*/ 13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8" y="136"/>
                      </a:moveTo>
                      <a:lnTo>
                        <a:pt x="118" y="162"/>
                      </a:lnTo>
                      <a:lnTo>
                        <a:pt x="146" y="106"/>
                      </a:lnTo>
                      <a:lnTo>
                        <a:pt x="112" y="0"/>
                      </a:lnTo>
                      <a:lnTo>
                        <a:pt x="46" y="20"/>
                      </a:lnTo>
                      <a:lnTo>
                        <a:pt x="0" y="110"/>
                      </a:lnTo>
                      <a:lnTo>
                        <a:pt x="18" y="13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Freeform 401"/>
                <p:cNvSpPr>
                  <a:spLocks/>
                </p:cNvSpPr>
                <p:nvPr/>
              </p:nvSpPr>
              <p:spPr bwMode="auto">
                <a:xfrm>
                  <a:off x="3814" y="1340"/>
                  <a:ext cx="76" cy="84"/>
                </a:xfrm>
                <a:custGeom>
                  <a:avLst/>
                  <a:gdLst>
                    <a:gd name="T0" fmla="*/ 14 w 76"/>
                    <a:gd name="T1" fmla="*/ 4 h 84"/>
                    <a:gd name="T2" fmla="*/ 0 w 76"/>
                    <a:gd name="T3" fmla="*/ 52 h 84"/>
                    <a:gd name="T4" fmla="*/ 26 w 76"/>
                    <a:gd name="T5" fmla="*/ 80 h 84"/>
                    <a:gd name="T6" fmla="*/ 76 w 76"/>
                    <a:gd name="T7" fmla="*/ 84 h 84"/>
                    <a:gd name="T8" fmla="*/ 68 w 76"/>
                    <a:gd name="T9" fmla="*/ 44 h 84"/>
                    <a:gd name="T10" fmla="*/ 26 w 76"/>
                    <a:gd name="T11" fmla="*/ 0 h 84"/>
                    <a:gd name="T12" fmla="*/ 14 w 76"/>
                    <a:gd name="T13" fmla="*/ 4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Freeform 402"/>
                <p:cNvSpPr>
                  <a:spLocks/>
                </p:cNvSpPr>
                <p:nvPr/>
              </p:nvSpPr>
              <p:spPr bwMode="auto">
                <a:xfrm>
                  <a:off x="3814" y="1340"/>
                  <a:ext cx="76" cy="84"/>
                </a:xfrm>
                <a:custGeom>
                  <a:avLst/>
                  <a:gdLst>
                    <a:gd name="T0" fmla="*/ 14 w 76"/>
                    <a:gd name="T1" fmla="*/ 4 h 84"/>
                    <a:gd name="T2" fmla="*/ 0 w 76"/>
                    <a:gd name="T3" fmla="*/ 52 h 84"/>
                    <a:gd name="T4" fmla="*/ 26 w 76"/>
                    <a:gd name="T5" fmla="*/ 80 h 84"/>
                    <a:gd name="T6" fmla="*/ 76 w 76"/>
                    <a:gd name="T7" fmla="*/ 84 h 84"/>
                    <a:gd name="T8" fmla="*/ 68 w 76"/>
                    <a:gd name="T9" fmla="*/ 44 h 84"/>
                    <a:gd name="T10" fmla="*/ 26 w 76"/>
                    <a:gd name="T11" fmla="*/ 0 h 84"/>
                    <a:gd name="T12" fmla="*/ 14 w 76"/>
                    <a:gd name="T13" fmla="*/ 4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Freeform 403"/>
                <p:cNvSpPr>
                  <a:spLocks/>
                </p:cNvSpPr>
                <p:nvPr/>
              </p:nvSpPr>
              <p:spPr bwMode="auto">
                <a:xfrm>
                  <a:off x="3686" y="1194"/>
                  <a:ext cx="60" cy="54"/>
                </a:xfrm>
                <a:custGeom>
                  <a:avLst/>
                  <a:gdLst>
                    <a:gd name="T0" fmla="*/ 16 w 60"/>
                    <a:gd name="T1" fmla="*/ 4 h 54"/>
                    <a:gd name="T2" fmla="*/ 0 w 60"/>
                    <a:gd name="T3" fmla="*/ 38 h 54"/>
                    <a:gd name="T4" fmla="*/ 18 w 60"/>
                    <a:gd name="T5" fmla="*/ 54 h 54"/>
                    <a:gd name="T6" fmla="*/ 60 w 60"/>
                    <a:gd name="T7" fmla="*/ 54 h 54"/>
                    <a:gd name="T8" fmla="*/ 56 w 60"/>
                    <a:gd name="T9" fmla="*/ 26 h 54"/>
                    <a:gd name="T10" fmla="*/ 26 w 60"/>
                    <a:gd name="T11" fmla="*/ 0 h 54"/>
                    <a:gd name="T12" fmla="*/ 16 w 60"/>
                    <a:gd name="T13" fmla="*/ 4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16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60" y="54"/>
                      </a:lnTo>
                      <a:lnTo>
                        <a:pt x="56" y="26"/>
                      </a:lnTo>
                      <a:lnTo>
                        <a:pt x="26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Freeform 404"/>
                <p:cNvSpPr>
                  <a:spLocks/>
                </p:cNvSpPr>
                <p:nvPr/>
              </p:nvSpPr>
              <p:spPr bwMode="auto">
                <a:xfrm>
                  <a:off x="3686" y="1194"/>
                  <a:ext cx="60" cy="54"/>
                </a:xfrm>
                <a:custGeom>
                  <a:avLst/>
                  <a:gdLst>
                    <a:gd name="T0" fmla="*/ 16 w 60"/>
                    <a:gd name="T1" fmla="*/ 4 h 54"/>
                    <a:gd name="T2" fmla="*/ 0 w 60"/>
                    <a:gd name="T3" fmla="*/ 38 h 54"/>
                    <a:gd name="T4" fmla="*/ 18 w 60"/>
                    <a:gd name="T5" fmla="*/ 54 h 54"/>
                    <a:gd name="T6" fmla="*/ 60 w 60"/>
                    <a:gd name="T7" fmla="*/ 54 h 54"/>
                    <a:gd name="T8" fmla="*/ 56 w 60"/>
                    <a:gd name="T9" fmla="*/ 26 h 54"/>
                    <a:gd name="T10" fmla="*/ 26 w 60"/>
                    <a:gd name="T11" fmla="*/ 0 h 54"/>
                    <a:gd name="T12" fmla="*/ 16 w 60"/>
                    <a:gd name="T13" fmla="*/ 4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16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60" y="54"/>
                      </a:lnTo>
                      <a:lnTo>
                        <a:pt x="56" y="26"/>
                      </a:lnTo>
                      <a:lnTo>
                        <a:pt x="26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Freeform 405"/>
                <p:cNvSpPr>
                  <a:spLocks/>
                </p:cNvSpPr>
                <p:nvPr/>
              </p:nvSpPr>
              <p:spPr bwMode="auto">
                <a:xfrm>
                  <a:off x="3178" y="1066"/>
                  <a:ext cx="162" cy="146"/>
                </a:xfrm>
                <a:custGeom>
                  <a:avLst/>
                  <a:gdLst>
                    <a:gd name="T0" fmla="*/ 22 w 162"/>
                    <a:gd name="T1" fmla="*/ 20 h 146"/>
                    <a:gd name="T2" fmla="*/ 0 w 162"/>
                    <a:gd name="T3" fmla="*/ 120 h 146"/>
                    <a:gd name="T4" fmla="*/ 58 w 162"/>
                    <a:gd name="T5" fmla="*/ 146 h 146"/>
                    <a:gd name="T6" fmla="*/ 162 w 162"/>
                    <a:gd name="T7" fmla="*/ 106 h 146"/>
                    <a:gd name="T8" fmla="*/ 138 w 162"/>
                    <a:gd name="T9" fmla="*/ 42 h 146"/>
                    <a:gd name="T10" fmla="*/ 46 w 162"/>
                    <a:gd name="T11" fmla="*/ 0 h 146"/>
                    <a:gd name="T12" fmla="*/ 22 w 162"/>
                    <a:gd name="T13" fmla="*/ 20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2" y="20"/>
                      </a:moveTo>
                      <a:lnTo>
                        <a:pt x="0" y="120"/>
                      </a:lnTo>
                      <a:lnTo>
                        <a:pt x="58" y="146"/>
                      </a:lnTo>
                      <a:lnTo>
                        <a:pt x="162" y="106"/>
                      </a:lnTo>
                      <a:lnTo>
                        <a:pt x="138" y="42"/>
                      </a:lnTo>
                      <a:lnTo>
                        <a:pt x="46" y="0"/>
                      </a:lnTo>
                      <a:lnTo>
                        <a:pt x="22" y="2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Freeform 406"/>
                <p:cNvSpPr>
                  <a:spLocks/>
                </p:cNvSpPr>
                <p:nvPr/>
              </p:nvSpPr>
              <p:spPr bwMode="auto">
                <a:xfrm>
                  <a:off x="3178" y="1066"/>
                  <a:ext cx="162" cy="146"/>
                </a:xfrm>
                <a:custGeom>
                  <a:avLst/>
                  <a:gdLst>
                    <a:gd name="T0" fmla="*/ 22 w 162"/>
                    <a:gd name="T1" fmla="*/ 20 h 146"/>
                    <a:gd name="T2" fmla="*/ 0 w 162"/>
                    <a:gd name="T3" fmla="*/ 120 h 146"/>
                    <a:gd name="T4" fmla="*/ 58 w 162"/>
                    <a:gd name="T5" fmla="*/ 146 h 146"/>
                    <a:gd name="T6" fmla="*/ 162 w 162"/>
                    <a:gd name="T7" fmla="*/ 106 h 146"/>
                    <a:gd name="T8" fmla="*/ 138 w 162"/>
                    <a:gd name="T9" fmla="*/ 42 h 146"/>
                    <a:gd name="T10" fmla="*/ 46 w 162"/>
                    <a:gd name="T11" fmla="*/ 0 h 146"/>
                    <a:gd name="T12" fmla="*/ 22 w 162"/>
                    <a:gd name="T13" fmla="*/ 20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2" y="20"/>
                      </a:moveTo>
                      <a:lnTo>
                        <a:pt x="0" y="120"/>
                      </a:lnTo>
                      <a:lnTo>
                        <a:pt x="58" y="146"/>
                      </a:lnTo>
                      <a:lnTo>
                        <a:pt x="162" y="106"/>
                      </a:lnTo>
                      <a:lnTo>
                        <a:pt x="138" y="42"/>
                      </a:lnTo>
                      <a:lnTo>
                        <a:pt x="46" y="0"/>
                      </a:lnTo>
                      <a:lnTo>
                        <a:pt x="22" y="2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Freeform 407"/>
                <p:cNvSpPr>
                  <a:spLocks/>
                </p:cNvSpPr>
                <p:nvPr/>
              </p:nvSpPr>
              <p:spPr bwMode="auto">
                <a:xfrm>
                  <a:off x="3424" y="1272"/>
                  <a:ext cx="104" cy="126"/>
                </a:xfrm>
                <a:custGeom>
                  <a:avLst/>
                  <a:gdLst>
                    <a:gd name="T0" fmla="*/ 92 w 104"/>
                    <a:gd name="T1" fmla="*/ 42 h 126"/>
                    <a:gd name="T2" fmla="*/ 22 w 104"/>
                    <a:gd name="T3" fmla="*/ 0 h 126"/>
                    <a:gd name="T4" fmla="*/ 0 w 104"/>
                    <a:gd name="T5" fmla="*/ 36 h 126"/>
                    <a:gd name="T6" fmla="*/ 20 w 104"/>
                    <a:gd name="T7" fmla="*/ 126 h 126"/>
                    <a:gd name="T8" fmla="*/ 68 w 104"/>
                    <a:gd name="T9" fmla="*/ 124 h 126"/>
                    <a:gd name="T10" fmla="*/ 104 w 104"/>
                    <a:gd name="T11" fmla="*/ 66 h 126"/>
                    <a:gd name="T12" fmla="*/ 92 w 104"/>
                    <a:gd name="T13" fmla="*/ 42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6"/>
                      </a:lnTo>
                      <a:lnTo>
                        <a:pt x="68" y="124"/>
                      </a:lnTo>
                      <a:lnTo>
                        <a:pt x="104" y="66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Freeform 408"/>
                <p:cNvSpPr>
                  <a:spLocks/>
                </p:cNvSpPr>
                <p:nvPr/>
              </p:nvSpPr>
              <p:spPr bwMode="auto">
                <a:xfrm>
                  <a:off x="3424" y="1272"/>
                  <a:ext cx="104" cy="126"/>
                </a:xfrm>
                <a:custGeom>
                  <a:avLst/>
                  <a:gdLst>
                    <a:gd name="T0" fmla="*/ 92 w 104"/>
                    <a:gd name="T1" fmla="*/ 42 h 126"/>
                    <a:gd name="T2" fmla="*/ 22 w 104"/>
                    <a:gd name="T3" fmla="*/ 0 h 126"/>
                    <a:gd name="T4" fmla="*/ 0 w 104"/>
                    <a:gd name="T5" fmla="*/ 36 h 126"/>
                    <a:gd name="T6" fmla="*/ 20 w 104"/>
                    <a:gd name="T7" fmla="*/ 126 h 126"/>
                    <a:gd name="T8" fmla="*/ 68 w 104"/>
                    <a:gd name="T9" fmla="*/ 124 h 126"/>
                    <a:gd name="T10" fmla="*/ 104 w 104"/>
                    <a:gd name="T11" fmla="*/ 66 h 126"/>
                    <a:gd name="T12" fmla="*/ 92 w 104"/>
                    <a:gd name="T13" fmla="*/ 42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6"/>
                      </a:lnTo>
                      <a:lnTo>
                        <a:pt x="68" y="124"/>
                      </a:lnTo>
                      <a:lnTo>
                        <a:pt x="104" y="66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Freeform 409"/>
                <p:cNvSpPr>
                  <a:spLocks/>
                </p:cNvSpPr>
                <p:nvPr/>
              </p:nvSpPr>
              <p:spPr bwMode="auto">
                <a:xfrm>
                  <a:off x="3256" y="1292"/>
                  <a:ext cx="80" cy="78"/>
                </a:xfrm>
                <a:custGeom>
                  <a:avLst/>
                  <a:gdLst>
                    <a:gd name="T0" fmla="*/ 76 w 80"/>
                    <a:gd name="T1" fmla="*/ 12 h 78"/>
                    <a:gd name="T2" fmla="*/ 26 w 80"/>
                    <a:gd name="T3" fmla="*/ 0 h 78"/>
                    <a:gd name="T4" fmla="*/ 2 w 80"/>
                    <a:gd name="T5" fmla="*/ 26 h 78"/>
                    <a:gd name="T6" fmla="*/ 0 w 80"/>
                    <a:gd name="T7" fmla="*/ 78 h 78"/>
                    <a:gd name="T8" fmla="*/ 38 w 80"/>
                    <a:gd name="T9" fmla="*/ 66 h 78"/>
                    <a:gd name="T10" fmla="*/ 80 w 80"/>
                    <a:gd name="T11" fmla="*/ 24 h 78"/>
                    <a:gd name="T12" fmla="*/ 76 w 80"/>
                    <a:gd name="T13" fmla="*/ 1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6" y="12"/>
                      </a:moveTo>
                      <a:lnTo>
                        <a:pt x="26" y="0"/>
                      </a:lnTo>
                      <a:lnTo>
                        <a:pt x="2" y="26"/>
                      </a:lnTo>
                      <a:lnTo>
                        <a:pt x="0" y="78"/>
                      </a:lnTo>
                      <a:lnTo>
                        <a:pt x="38" y="66"/>
                      </a:lnTo>
                      <a:lnTo>
                        <a:pt x="80" y="24"/>
                      </a:lnTo>
                      <a:lnTo>
                        <a:pt x="76" y="1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Freeform 410"/>
                <p:cNvSpPr>
                  <a:spLocks/>
                </p:cNvSpPr>
                <p:nvPr/>
              </p:nvSpPr>
              <p:spPr bwMode="auto">
                <a:xfrm>
                  <a:off x="3256" y="1292"/>
                  <a:ext cx="80" cy="78"/>
                </a:xfrm>
                <a:custGeom>
                  <a:avLst/>
                  <a:gdLst>
                    <a:gd name="T0" fmla="*/ 76 w 80"/>
                    <a:gd name="T1" fmla="*/ 12 h 78"/>
                    <a:gd name="T2" fmla="*/ 26 w 80"/>
                    <a:gd name="T3" fmla="*/ 0 h 78"/>
                    <a:gd name="T4" fmla="*/ 2 w 80"/>
                    <a:gd name="T5" fmla="*/ 26 h 78"/>
                    <a:gd name="T6" fmla="*/ 0 w 80"/>
                    <a:gd name="T7" fmla="*/ 78 h 78"/>
                    <a:gd name="T8" fmla="*/ 38 w 80"/>
                    <a:gd name="T9" fmla="*/ 66 h 78"/>
                    <a:gd name="T10" fmla="*/ 80 w 80"/>
                    <a:gd name="T11" fmla="*/ 24 h 78"/>
                    <a:gd name="T12" fmla="*/ 76 w 80"/>
                    <a:gd name="T13" fmla="*/ 1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6" y="12"/>
                      </a:moveTo>
                      <a:lnTo>
                        <a:pt x="26" y="0"/>
                      </a:lnTo>
                      <a:lnTo>
                        <a:pt x="2" y="26"/>
                      </a:lnTo>
                      <a:lnTo>
                        <a:pt x="0" y="78"/>
                      </a:lnTo>
                      <a:lnTo>
                        <a:pt x="38" y="66"/>
                      </a:lnTo>
                      <a:lnTo>
                        <a:pt x="80" y="24"/>
                      </a:lnTo>
                      <a:lnTo>
                        <a:pt x="76" y="1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Freeform 411"/>
                <p:cNvSpPr>
                  <a:spLocks/>
                </p:cNvSpPr>
                <p:nvPr/>
              </p:nvSpPr>
              <p:spPr bwMode="auto">
                <a:xfrm>
                  <a:off x="3420" y="1156"/>
                  <a:ext cx="56" cy="60"/>
                </a:xfrm>
                <a:custGeom>
                  <a:avLst/>
                  <a:gdLst>
                    <a:gd name="T0" fmla="*/ 52 w 56"/>
                    <a:gd name="T1" fmla="*/ 14 h 60"/>
                    <a:gd name="T2" fmla="*/ 16 w 56"/>
                    <a:gd name="T3" fmla="*/ 0 h 60"/>
                    <a:gd name="T4" fmla="*/ 0 w 56"/>
                    <a:gd name="T5" fmla="*/ 20 h 60"/>
                    <a:gd name="T6" fmla="*/ 4 w 56"/>
                    <a:gd name="T7" fmla="*/ 60 h 60"/>
                    <a:gd name="T8" fmla="*/ 32 w 56"/>
                    <a:gd name="T9" fmla="*/ 56 h 60"/>
                    <a:gd name="T10" fmla="*/ 56 w 56"/>
                    <a:gd name="T11" fmla="*/ 24 h 60"/>
                    <a:gd name="T12" fmla="*/ 52 w 56"/>
                    <a:gd name="T13" fmla="*/ 14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4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4" y="60"/>
                      </a:lnTo>
                      <a:lnTo>
                        <a:pt x="32" y="56"/>
                      </a:lnTo>
                      <a:lnTo>
                        <a:pt x="56" y="24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Freeform 412"/>
                <p:cNvSpPr>
                  <a:spLocks/>
                </p:cNvSpPr>
                <p:nvPr/>
              </p:nvSpPr>
              <p:spPr bwMode="auto">
                <a:xfrm>
                  <a:off x="3420" y="1156"/>
                  <a:ext cx="56" cy="60"/>
                </a:xfrm>
                <a:custGeom>
                  <a:avLst/>
                  <a:gdLst>
                    <a:gd name="T0" fmla="*/ 52 w 56"/>
                    <a:gd name="T1" fmla="*/ 14 h 60"/>
                    <a:gd name="T2" fmla="*/ 16 w 56"/>
                    <a:gd name="T3" fmla="*/ 0 h 60"/>
                    <a:gd name="T4" fmla="*/ 0 w 56"/>
                    <a:gd name="T5" fmla="*/ 20 h 60"/>
                    <a:gd name="T6" fmla="*/ 4 w 56"/>
                    <a:gd name="T7" fmla="*/ 60 h 60"/>
                    <a:gd name="T8" fmla="*/ 32 w 56"/>
                    <a:gd name="T9" fmla="*/ 56 h 60"/>
                    <a:gd name="T10" fmla="*/ 56 w 56"/>
                    <a:gd name="T11" fmla="*/ 24 h 60"/>
                    <a:gd name="T12" fmla="*/ 52 w 56"/>
                    <a:gd name="T13" fmla="*/ 14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4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4" y="60"/>
                      </a:lnTo>
                      <a:lnTo>
                        <a:pt x="32" y="56"/>
                      </a:lnTo>
                      <a:lnTo>
                        <a:pt x="56" y="24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Freeform 413"/>
                <p:cNvSpPr>
                  <a:spLocks/>
                </p:cNvSpPr>
                <p:nvPr/>
              </p:nvSpPr>
              <p:spPr bwMode="auto">
                <a:xfrm>
                  <a:off x="3084" y="1576"/>
                  <a:ext cx="158" cy="138"/>
                </a:xfrm>
                <a:custGeom>
                  <a:avLst/>
                  <a:gdLst>
                    <a:gd name="T0" fmla="*/ 158 w 158"/>
                    <a:gd name="T1" fmla="*/ 114 h 138"/>
                    <a:gd name="T2" fmla="*/ 154 w 158"/>
                    <a:gd name="T3" fmla="*/ 12 h 138"/>
                    <a:gd name="T4" fmla="*/ 92 w 158"/>
                    <a:gd name="T5" fmla="*/ 0 h 138"/>
                    <a:gd name="T6" fmla="*/ 0 w 158"/>
                    <a:gd name="T7" fmla="*/ 64 h 138"/>
                    <a:gd name="T8" fmla="*/ 40 w 158"/>
                    <a:gd name="T9" fmla="*/ 120 h 138"/>
                    <a:gd name="T10" fmla="*/ 138 w 158"/>
                    <a:gd name="T11" fmla="*/ 138 h 138"/>
                    <a:gd name="T12" fmla="*/ 158 w 158"/>
                    <a:gd name="T13" fmla="*/ 114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38"/>
                    <a:gd name="T23" fmla="*/ 158 w 158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38">
                      <a:moveTo>
                        <a:pt x="158" y="114"/>
                      </a:moveTo>
                      <a:lnTo>
                        <a:pt x="154" y="12"/>
                      </a:lnTo>
                      <a:lnTo>
                        <a:pt x="92" y="0"/>
                      </a:lnTo>
                      <a:lnTo>
                        <a:pt x="0" y="64"/>
                      </a:lnTo>
                      <a:lnTo>
                        <a:pt x="40" y="120"/>
                      </a:lnTo>
                      <a:lnTo>
                        <a:pt x="138" y="138"/>
                      </a:lnTo>
                      <a:lnTo>
                        <a:pt x="158" y="11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Freeform 414"/>
                <p:cNvSpPr>
                  <a:spLocks/>
                </p:cNvSpPr>
                <p:nvPr/>
              </p:nvSpPr>
              <p:spPr bwMode="auto">
                <a:xfrm>
                  <a:off x="3084" y="1576"/>
                  <a:ext cx="158" cy="138"/>
                </a:xfrm>
                <a:custGeom>
                  <a:avLst/>
                  <a:gdLst>
                    <a:gd name="T0" fmla="*/ 158 w 158"/>
                    <a:gd name="T1" fmla="*/ 114 h 138"/>
                    <a:gd name="T2" fmla="*/ 154 w 158"/>
                    <a:gd name="T3" fmla="*/ 12 h 138"/>
                    <a:gd name="T4" fmla="*/ 92 w 158"/>
                    <a:gd name="T5" fmla="*/ 0 h 138"/>
                    <a:gd name="T6" fmla="*/ 0 w 158"/>
                    <a:gd name="T7" fmla="*/ 64 h 138"/>
                    <a:gd name="T8" fmla="*/ 40 w 158"/>
                    <a:gd name="T9" fmla="*/ 120 h 138"/>
                    <a:gd name="T10" fmla="*/ 138 w 158"/>
                    <a:gd name="T11" fmla="*/ 138 h 138"/>
                    <a:gd name="T12" fmla="*/ 158 w 158"/>
                    <a:gd name="T13" fmla="*/ 114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38"/>
                    <a:gd name="T23" fmla="*/ 158 w 158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38">
                      <a:moveTo>
                        <a:pt x="158" y="114"/>
                      </a:moveTo>
                      <a:lnTo>
                        <a:pt x="154" y="12"/>
                      </a:lnTo>
                      <a:lnTo>
                        <a:pt x="92" y="0"/>
                      </a:lnTo>
                      <a:lnTo>
                        <a:pt x="0" y="64"/>
                      </a:lnTo>
                      <a:lnTo>
                        <a:pt x="40" y="120"/>
                      </a:lnTo>
                      <a:lnTo>
                        <a:pt x="138" y="138"/>
                      </a:lnTo>
                      <a:lnTo>
                        <a:pt x="158" y="1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Freeform 415"/>
                <p:cNvSpPr>
                  <a:spLocks/>
                </p:cNvSpPr>
                <p:nvPr/>
              </p:nvSpPr>
              <p:spPr bwMode="auto">
                <a:xfrm>
                  <a:off x="2862" y="1444"/>
                  <a:ext cx="110" cy="124"/>
                </a:xfrm>
                <a:custGeom>
                  <a:avLst/>
                  <a:gdLst>
                    <a:gd name="T0" fmla="*/ 18 w 110"/>
                    <a:gd name="T1" fmla="*/ 100 h 124"/>
                    <a:gd name="T2" fmla="*/ 96 w 110"/>
                    <a:gd name="T3" fmla="*/ 124 h 124"/>
                    <a:gd name="T4" fmla="*/ 110 w 110"/>
                    <a:gd name="T5" fmla="*/ 84 h 124"/>
                    <a:gd name="T6" fmla="*/ 68 w 110"/>
                    <a:gd name="T7" fmla="*/ 0 h 124"/>
                    <a:gd name="T8" fmla="*/ 22 w 110"/>
                    <a:gd name="T9" fmla="*/ 14 h 124"/>
                    <a:gd name="T10" fmla="*/ 0 w 110"/>
                    <a:gd name="T11" fmla="*/ 78 h 124"/>
                    <a:gd name="T12" fmla="*/ 18 w 110"/>
                    <a:gd name="T13" fmla="*/ 100 h 1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124"/>
                    <a:gd name="T23" fmla="*/ 110 w 110"/>
                    <a:gd name="T24" fmla="*/ 124 h 1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124">
                      <a:moveTo>
                        <a:pt x="18" y="100"/>
                      </a:moveTo>
                      <a:lnTo>
                        <a:pt x="96" y="124"/>
                      </a:lnTo>
                      <a:lnTo>
                        <a:pt x="110" y="84"/>
                      </a:lnTo>
                      <a:lnTo>
                        <a:pt x="68" y="0"/>
                      </a:lnTo>
                      <a:lnTo>
                        <a:pt x="22" y="14"/>
                      </a:lnTo>
                      <a:lnTo>
                        <a:pt x="0" y="78"/>
                      </a:lnTo>
                      <a:lnTo>
                        <a:pt x="18" y="10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Freeform 416"/>
                <p:cNvSpPr>
                  <a:spLocks/>
                </p:cNvSpPr>
                <p:nvPr/>
              </p:nvSpPr>
              <p:spPr bwMode="auto">
                <a:xfrm>
                  <a:off x="2862" y="1444"/>
                  <a:ext cx="110" cy="124"/>
                </a:xfrm>
                <a:custGeom>
                  <a:avLst/>
                  <a:gdLst>
                    <a:gd name="T0" fmla="*/ 18 w 110"/>
                    <a:gd name="T1" fmla="*/ 100 h 124"/>
                    <a:gd name="T2" fmla="*/ 96 w 110"/>
                    <a:gd name="T3" fmla="*/ 124 h 124"/>
                    <a:gd name="T4" fmla="*/ 110 w 110"/>
                    <a:gd name="T5" fmla="*/ 84 h 124"/>
                    <a:gd name="T6" fmla="*/ 68 w 110"/>
                    <a:gd name="T7" fmla="*/ 0 h 124"/>
                    <a:gd name="T8" fmla="*/ 22 w 110"/>
                    <a:gd name="T9" fmla="*/ 14 h 124"/>
                    <a:gd name="T10" fmla="*/ 0 w 110"/>
                    <a:gd name="T11" fmla="*/ 78 h 124"/>
                    <a:gd name="T12" fmla="*/ 18 w 110"/>
                    <a:gd name="T13" fmla="*/ 100 h 1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124"/>
                    <a:gd name="T23" fmla="*/ 110 w 110"/>
                    <a:gd name="T24" fmla="*/ 124 h 1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124">
                      <a:moveTo>
                        <a:pt x="18" y="100"/>
                      </a:moveTo>
                      <a:lnTo>
                        <a:pt x="96" y="124"/>
                      </a:lnTo>
                      <a:lnTo>
                        <a:pt x="110" y="84"/>
                      </a:lnTo>
                      <a:lnTo>
                        <a:pt x="68" y="0"/>
                      </a:lnTo>
                      <a:lnTo>
                        <a:pt x="22" y="14"/>
                      </a:lnTo>
                      <a:lnTo>
                        <a:pt x="0" y="78"/>
                      </a:lnTo>
                      <a:lnTo>
                        <a:pt x="18" y="1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Freeform 417"/>
                <p:cNvSpPr>
                  <a:spLocks/>
                </p:cNvSpPr>
                <p:nvPr/>
              </p:nvSpPr>
              <p:spPr bwMode="auto">
                <a:xfrm>
                  <a:off x="2950" y="1616"/>
                  <a:ext cx="56" cy="62"/>
                </a:xfrm>
                <a:custGeom>
                  <a:avLst/>
                  <a:gdLst>
                    <a:gd name="T0" fmla="*/ 6 w 56"/>
                    <a:gd name="T1" fmla="*/ 56 h 62"/>
                    <a:gd name="T2" fmla="*/ 44 w 56"/>
                    <a:gd name="T3" fmla="*/ 62 h 62"/>
                    <a:gd name="T4" fmla="*/ 56 w 56"/>
                    <a:gd name="T5" fmla="*/ 40 h 62"/>
                    <a:gd name="T6" fmla="*/ 42 w 56"/>
                    <a:gd name="T7" fmla="*/ 0 h 62"/>
                    <a:gd name="T8" fmla="*/ 18 w 56"/>
                    <a:gd name="T9" fmla="*/ 12 h 62"/>
                    <a:gd name="T10" fmla="*/ 0 w 56"/>
                    <a:gd name="T11" fmla="*/ 48 h 62"/>
                    <a:gd name="T12" fmla="*/ 6 w 56"/>
                    <a:gd name="T13" fmla="*/ 56 h 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2"/>
                    <a:gd name="T23" fmla="*/ 56 w 56"/>
                    <a:gd name="T24" fmla="*/ 62 h 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2">
                      <a:moveTo>
                        <a:pt x="6" y="56"/>
                      </a:moveTo>
                      <a:lnTo>
                        <a:pt x="44" y="62"/>
                      </a:lnTo>
                      <a:lnTo>
                        <a:pt x="56" y="40"/>
                      </a:lnTo>
                      <a:lnTo>
                        <a:pt x="42" y="0"/>
                      </a:lnTo>
                      <a:lnTo>
                        <a:pt x="18" y="12"/>
                      </a:lnTo>
                      <a:lnTo>
                        <a:pt x="0" y="48"/>
                      </a:lnTo>
                      <a:lnTo>
                        <a:pt x="6" y="5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Freeform 418"/>
                <p:cNvSpPr>
                  <a:spLocks/>
                </p:cNvSpPr>
                <p:nvPr/>
              </p:nvSpPr>
              <p:spPr bwMode="auto">
                <a:xfrm>
                  <a:off x="2950" y="1616"/>
                  <a:ext cx="56" cy="62"/>
                </a:xfrm>
                <a:custGeom>
                  <a:avLst/>
                  <a:gdLst>
                    <a:gd name="T0" fmla="*/ 6 w 56"/>
                    <a:gd name="T1" fmla="*/ 56 h 62"/>
                    <a:gd name="T2" fmla="*/ 44 w 56"/>
                    <a:gd name="T3" fmla="*/ 62 h 62"/>
                    <a:gd name="T4" fmla="*/ 56 w 56"/>
                    <a:gd name="T5" fmla="*/ 40 h 62"/>
                    <a:gd name="T6" fmla="*/ 42 w 56"/>
                    <a:gd name="T7" fmla="*/ 0 h 62"/>
                    <a:gd name="T8" fmla="*/ 18 w 56"/>
                    <a:gd name="T9" fmla="*/ 12 h 62"/>
                    <a:gd name="T10" fmla="*/ 0 w 56"/>
                    <a:gd name="T11" fmla="*/ 48 h 62"/>
                    <a:gd name="T12" fmla="*/ 6 w 56"/>
                    <a:gd name="T13" fmla="*/ 56 h 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2"/>
                    <a:gd name="T23" fmla="*/ 56 w 56"/>
                    <a:gd name="T24" fmla="*/ 62 h 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2">
                      <a:moveTo>
                        <a:pt x="6" y="56"/>
                      </a:moveTo>
                      <a:lnTo>
                        <a:pt x="44" y="62"/>
                      </a:lnTo>
                      <a:lnTo>
                        <a:pt x="56" y="40"/>
                      </a:lnTo>
                      <a:lnTo>
                        <a:pt x="42" y="0"/>
                      </a:lnTo>
                      <a:lnTo>
                        <a:pt x="18" y="12"/>
                      </a:lnTo>
                      <a:lnTo>
                        <a:pt x="0" y="48"/>
                      </a:lnTo>
                      <a:lnTo>
                        <a:pt x="6" y="5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Freeform 419"/>
                <p:cNvSpPr>
                  <a:spLocks/>
                </p:cNvSpPr>
                <p:nvPr/>
              </p:nvSpPr>
              <p:spPr bwMode="auto">
                <a:xfrm>
                  <a:off x="3944" y="1924"/>
                  <a:ext cx="158" cy="142"/>
                </a:xfrm>
                <a:custGeom>
                  <a:avLst/>
                  <a:gdLst>
                    <a:gd name="T0" fmla="*/ 110 w 158"/>
                    <a:gd name="T1" fmla="*/ 132 h 142"/>
                    <a:gd name="T2" fmla="*/ 158 w 158"/>
                    <a:gd name="T3" fmla="*/ 42 h 142"/>
                    <a:gd name="T4" fmla="*/ 112 w 158"/>
                    <a:gd name="T5" fmla="*/ 0 h 142"/>
                    <a:gd name="T6" fmla="*/ 0 w 158"/>
                    <a:gd name="T7" fmla="*/ 8 h 142"/>
                    <a:gd name="T8" fmla="*/ 6 w 158"/>
                    <a:gd name="T9" fmla="*/ 76 h 142"/>
                    <a:gd name="T10" fmla="*/ 80 w 158"/>
                    <a:gd name="T11" fmla="*/ 142 h 142"/>
                    <a:gd name="T12" fmla="*/ 110 w 158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110" y="132"/>
                      </a:moveTo>
                      <a:lnTo>
                        <a:pt x="158" y="42"/>
                      </a:lnTo>
                      <a:lnTo>
                        <a:pt x="112" y="0"/>
                      </a:lnTo>
                      <a:lnTo>
                        <a:pt x="0" y="8"/>
                      </a:lnTo>
                      <a:lnTo>
                        <a:pt x="6" y="76"/>
                      </a:lnTo>
                      <a:lnTo>
                        <a:pt x="80" y="142"/>
                      </a:lnTo>
                      <a:lnTo>
                        <a:pt x="110" y="13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" name="Freeform 420"/>
                <p:cNvSpPr>
                  <a:spLocks/>
                </p:cNvSpPr>
                <p:nvPr/>
              </p:nvSpPr>
              <p:spPr bwMode="auto">
                <a:xfrm>
                  <a:off x="3944" y="1924"/>
                  <a:ext cx="158" cy="142"/>
                </a:xfrm>
                <a:custGeom>
                  <a:avLst/>
                  <a:gdLst>
                    <a:gd name="T0" fmla="*/ 110 w 158"/>
                    <a:gd name="T1" fmla="*/ 132 h 142"/>
                    <a:gd name="T2" fmla="*/ 158 w 158"/>
                    <a:gd name="T3" fmla="*/ 42 h 142"/>
                    <a:gd name="T4" fmla="*/ 112 w 158"/>
                    <a:gd name="T5" fmla="*/ 0 h 142"/>
                    <a:gd name="T6" fmla="*/ 0 w 158"/>
                    <a:gd name="T7" fmla="*/ 8 h 142"/>
                    <a:gd name="T8" fmla="*/ 6 w 158"/>
                    <a:gd name="T9" fmla="*/ 76 h 142"/>
                    <a:gd name="T10" fmla="*/ 80 w 158"/>
                    <a:gd name="T11" fmla="*/ 142 h 142"/>
                    <a:gd name="T12" fmla="*/ 110 w 158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110" y="132"/>
                      </a:moveTo>
                      <a:lnTo>
                        <a:pt x="158" y="42"/>
                      </a:lnTo>
                      <a:lnTo>
                        <a:pt x="112" y="0"/>
                      </a:lnTo>
                      <a:lnTo>
                        <a:pt x="0" y="8"/>
                      </a:lnTo>
                      <a:lnTo>
                        <a:pt x="6" y="76"/>
                      </a:lnTo>
                      <a:lnTo>
                        <a:pt x="80" y="142"/>
                      </a:lnTo>
                      <a:lnTo>
                        <a:pt x="110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Freeform 421"/>
                <p:cNvSpPr>
                  <a:spLocks/>
                </p:cNvSpPr>
                <p:nvPr/>
              </p:nvSpPr>
              <p:spPr bwMode="auto">
                <a:xfrm>
                  <a:off x="3806" y="1682"/>
                  <a:ext cx="96" cy="132"/>
                </a:xfrm>
                <a:custGeom>
                  <a:avLst/>
                  <a:gdLst>
                    <a:gd name="T0" fmla="*/ 2 w 96"/>
                    <a:gd name="T1" fmla="*/ 72 h 132"/>
                    <a:gd name="T2" fmla="*/ 58 w 96"/>
                    <a:gd name="T3" fmla="*/ 132 h 132"/>
                    <a:gd name="T4" fmla="*/ 90 w 96"/>
                    <a:gd name="T5" fmla="*/ 104 h 132"/>
                    <a:gd name="T6" fmla="*/ 96 w 96"/>
                    <a:gd name="T7" fmla="*/ 12 h 132"/>
                    <a:gd name="T8" fmla="*/ 50 w 96"/>
                    <a:gd name="T9" fmla="*/ 0 h 132"/>
                    <a:gd name="T10" fmla="*/ 0 w 96"/>
                    <a:gd name="T11" fmla="*/ 44 h 132"/>
                    <a:gd name="T12" fmla="*/ 2 w 96"/>
                    <a:gd name="T13" fmla="*/ 72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2" y="72"/>
                      </a:moveTo>
                      <a:lnTo>
                        <a:pt x="58" y="132"/>
                      </a:lnTo>
                      <a:lnTo>
                        <a:pt x="90" y="104"/>
                      </a:lnTo>
                      <a:lnTo>
                        <a:pt x="96" y="12"/>
                      </a:lnTo>
                      <a:lnTo>
                        <a:pt x="50" y="0"/>
                      </a:lnTo>
                      <a:lnTo>
                        <a:pt x="0" y="44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Freeform 422"/>
                <p:cNvSpPr>
                  <a:spLocks/>
                </p:cNvSpPr>
                <p:nvPr/>
              </p:nvSpPr>
              <p:spPr bwMode="auto">
                <a:xfrm>
                  <a:off x="3806" y="1682"/>
                  <a:ext cx="96" cy="132"/>
                </a:xfrm>
                <a:custGeom>
                  <a:avLst/>
                  <a:gdLst>
                    <a:gd name="T0" fmla="*/ 2 w 96"/>
                    <a:gd name="T1" fmla="*/ 72 h 132"/>
                    <a:gd name="T2" fmla="*/ 58 w 96"/>
                    <a:gd name="T3" fmla="*/ 132 h 132"/>
                    <a:gd name="T4" fmla="*/ 90 w 96"/>
                    <a:gd name="T5" fmla="*/ 104 h 132"/>
                    <a:gd name="T6" fmla="*/ 96 w 96"/>
                    <a:gd name="T7" fmla="*/ 12 h 132"/>
                    <a:gd name="T8" fmla="*/ 50 w 96"/>
                    <a:gd name="T9" fmla="*/ 0 h 132"/>
                    <a:gd name="T10" fmla="*/ 0 w 96"/>
                    <a:gd name="T11" fmla="*/ 44 h 132"/>
                    <a:gd name="T12" fmla="*/ 2 w 96"/>
                    <a:gd name="T13" fmla="*/ 72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2" y="72"/>
                      </a:moveTo>
                      <a:lnTo>
                        <a:pt x="58" y="132"/>
                      </a:lnTo>
                      <a:lnTo>
                        <a:pt x="90" y="104"/>
                      </a:lnTo>
                      <a:lnTo>
                        <a:pt x="96" y="12"/>
                      </a:lnTo>
                      <a:lnTo>
                        <a:pt x="50" y="0"/>
                      </a:lnTo>
                      <a:lnTo>
                        <a:pt x="0" y="44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Freeform 423"/>
                <p:cNvSpPr>
                  <a:spLocks/>
                </p:cNvSpPr>
                <p:nvPr/>
              </p:nvSpPr>
              <p:spPr bwMode="auto">
                <a:xfrm>
                  <a:off x="4030" y="1808"/>
                  <a:ext cx="92" cy="66"/>
                </a:xfrm>
                <a:custGeom>
                  <a:avLst/>
                  <a:gdLst>
                    <a:gd name="T0" fmla="*/ 0 w 92"/>
                    <a:gd name="T1" fmla="*/ 42 h 66"/>
                    <a:gd name="T2" fmla="*/ 44 w 92"/>
                    <a:gd name="T3" fmla="*/ 66 h 66"/>
                    <a:gd name="T4" fmla="*/ 76 w 92"/>
                    <a:gd name="T5" fmla="*/ 48 h 66"/>
                    <a:gd name="T6" fmla="*/ 92 w 92"/>
                    <a:gd name="T7" fmla="*/ 0 h 66"/>
                    <a:gd name="T8" fmla="*/ 52 w 92"/>
                    <a:gd name="T9" fmla="*/ 0 h 66"/>
                    <a:gd name="T10" fmla="*/ 0 w 92"/>
                    <a:gd name="T11" fmla="*/ 28 h 66"/>
                    <a:gd name="T12" fmla="*/ 0 w 92"/>
                    <a:gd name="T13" fmla="*/ 4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0" y="42"/>
                      </a:moveTo>
                      <a:lnTo>
                        <a:pt x="44" y="66"/>
                      </a:lnTo>
                      <a:lnTo>
                        <a:pt x="76" y="48"/>
                      </a:lnTo>
                      <a:lnTo>
                        <a:pt x="92" y="0"/>
                      </a:lnTo>
                      <a:lnTo>
                        <a:pt x="52" y="0"/>
                      </a:lnTo>
                      <a:lnTo>
                        <a:pt x="0" y="2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Freeform 424"/>
                <p:cNvSpPr>
                  <a:spLocks/>
                </p:cNvSpPr>
                <p:nvPr/>
              </p:nvSpPr>
              <p:spPr bwMode="auto">
                <a:xfrm>
                  <a:off x="4030" y="1808"/>
                  <a:ext cx="92" cy="66"/>
                </a:xfrm>
                <a:custGeom>
                  <a:avLst/>
                  <a:gdLst>
                    <a:gd name="T0" fmla="*/ 0 w 92"/>
                    <a:gd name="T1" fmla="*/ 42 h 66"/>
                    <a:gd name="T2" fmla="*/ 44 w 92"/>
                    <a:gd name="T3" fmla="*/ 66 h 66"/>
                    <a:gd name="T4" fmla="*/ 76 w 92"/>
                    <a:gd name="T5" fmla="*/ 48 h 66"/>
                    <a:gd name="T6" fmla="*/ 92 w 92"/>
                    <a:gd name="T7" fmla="*/ 0 h 66"/>
                    <a:gd name="T8" fmla="*/ 52 w 92"/>
                    <a:gd name="T9" fmla="*/ 0 h 66"/>
                    <a:gd name="T10" fmla="*/ 0 w 92"/>
                    <a:gd name="T11" fmla="*/ 28 h 66"/>
                    <a:gd name="T12" fmla="*/ 0 w 92"/>
                    <a:gd name="T13" fmla="*/ 4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0" y="42"/>
                      </a:moveTo>
                      <a:lnTo>
                        <a:pt x="44" y="66"/>
                      </a:lnTo>
                      <a:lnTo>
                        <a:pt x="76" y="48"/>
                      </a:lnTo>
                      <a:lnTo>
                        <a:pt x="92" y="0"/>
                      </a:lnTo>
                      <a:lnTo>
                        <a:pt x="52" y="0"/>
                      </a:lnTo>
                      <a:lnTo>
                        <a:pt x="0" y="2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Freeform 425"/>
                <p:cNvSpPr>
                  <a:spLocks/>
                </p:cNvSpPr>
                <p:nvPr/>
              </p:nvSpPr>
              <p:spPr bwMode="auto">
                <a:xfrm>
                  <a:off x="3776" y="1902"/>
                  <a:ext cx="60" cy="56"/>
                </a:xfrm>
                <a:custGeom>
                  <a:avLst/>
                  <a:gdLst>
                    <a:gd name="T0" fmla="*/ 2 w 60"/>
                    <a:gd name="T1" fmla="*/ 34 h 56"/>
                    <a:gd name="T2" fmla="*/ 32 w 60"/>
                    <a:gd name="T3" fmla="*/ 56 h 56"/>
                    <a:gd name="T4" fmla="*/ 52 w 60"/>
                    <a:gd name="T5" fmla="*/ 44 h 56"/>
                    <a:gd name="T6" fmla="*/ 60 w 60"/>
                    <a:gd name="T7" fmla="*/ 4 h 56"/>
                    <a:gd name="T8" fmla="*/ 34 w 60"/>
                    <a:gd name="T9" fmla="*/ 0 h 56"/>
                    <a:gd name="T10" fmla="*/ 0 w 60"/>
                    <a:gd name="T11" fmla="*/ 22 h 56"/>
                    <a:gd name="T12" fmla="*/ 2 w 60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4"/>
                      </a:lnTo>
                      <a:lnTo>
                        <a:pt x="60" y="4"/>
                      </a:lnTo>
                      <a:lnTo>
                        <a:pt x="34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Freeform 426"/>
                <p:cNvSpPr>
                  <a:spLocks/>
                </p:cNvSpPr>
                <p:nvPr/>
              </p:nvSpPr>
              <p:spPr bwMode="auto">
                <a:xfrm>
                  <a:off x="3776" y="1902"/>
                  <a:ext cx="60" cy="56"/>
                </a:xfrm>
                <a:custGeom>
                  <a:avLst/>
                  <a:gdLst>
                    <a:gd name="T0" fmla="*/ 2 w 60"/>
                    <a:gd name="T1" fmla="*/ 34 h 56"/>
                    <a:gd name="T2" fmla="*/ 32 w 60"/>
                    <a:gd name="T3" fmla="*/ 56 h 56"/>
                    <a:gd name="T4" fmla="*/ 52 w 60"/>
                    <a:gd name="T5" fmla="*/ 44 h 56"/>
                    <a:gd name="T6" fmla="*/ 60 w 60"/>
                    <a:gd name="T7" fmla="*/ 4 h 56"/>
                    <a:gd name="T8" fmla="*/ 34 w 60"/>
                    <a:gd name="T9" fmla="*/ 0 h 56"/>
                    <a:gd name="T10" fmla="*/ 0 w 60"/>
                    <a:gd name="T11" fmla="*/ 22 h 56"/>
                    <a:gd name="T12" fmla="*/ 2 w 60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4"/>
                      </a:lnTo>
                      <a:lnTo>
                        <a:pt x="60" y="4"/>
                      </a:lnTo>
                      <a:lnTo>
                        <a:pt x="34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Freeform 427"/>
                <p:cNvSpPr>
                  <a:spLocks/>
                </p:cNvSpPr>
                <p:nvPr/>
              </p:nvSpPr>
              <p:spPr bwMode="auto">
                <a:xfrm>
                  <a:off x="3378" y="1908"/>
                  <a:ext cx="146" cy="162"/>
                </a:xfrm>
                <a:custGeom>
                  <a:avLst/>
                  <a:gdLst>
                    <a:gd name="T0" fmla="*/ 16 w 146"/>
                    <a:gd name="T1" fmla="*/ 132 h 162"/>
                    <a:gd name="T2" fmla="*/ 114 w 146"/>
                    <a:gd name="T3" fmla="*/ 162 h 162"/>
                    <a:gd name="T4" fmla="*/ 146 w 146"/>
                    <a:gd name="T5" fmla="*/ 110 h 162"/>
                    <a:gd name="T6" fmla="*/ 116 w 146"/>
                    <a:gd name="T7" fmla="*/ 0 h 162"/>
                    <a:gd name="T8" fmla="*/ 50 w 146"/>
                    <a:gd name="T9" fmla="*/ 20 h 162"/>
                    <a:gd name="T10" fmla="*/ 0 w 146"/>
                    <a:gd name="T11" fmla="*/ 106 h 162"/>
                    <a:gd name="T12" fmla="*/ 16 w 146"/>
                    <a:gd name="T13" fmla="*/ 13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6" y="132"/>
                      </a:moveTo>
                      <a:lnTo>
                        <a:pt x="114" y="162"/>
                      </a:lnTo>
                      <a:lnTo>
                        <a:pt x="146" y="110"/>
                      </a:lnTo>
                      <a:lnTo>
                        <a:pt x="116" y="0"/>
                      </a:lnTo>
                      <a:lnTo>
                        <a:pt x="50" y="20"/>
                      </a:lnTo>
                      <a:lnTo>
                        <a:pt x="0" y="106"/>
                      </a:lnTo>
                      <a:lnTo>
                        <a:pt x="16" y="13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" name="Freeform 428"/>
                <p:cNvSpPr>
                  <a:spLocks/>
                </p:cNvSpPr>
                <p:nvPr/>
              </p:nvSpPr>
              <p:spPr bwMode="auto">
                <a:xfrm>
                  <a:off x="3378" y="1908"/>
                  <a:ext cx="146" cy="162"/>
                </a:xfrm>
                <a:custGeom>
                  <a:avLst/>
                  <a:gdLst>
                    <a:gd name="T0" fmla="*/ 16 w 146"/>
                    <a:gd name="T1" fmla="*/ 132 h 162"/>
                    <a:gd name="T2" fmla="*/ 114 w 146"/>
                    <a:gd name="T3" fmla="*/ 162 h 162"/>
                    <a:gd name="T4" fmla="*/ 146 w 146"/>
                    <a:gd name="T5" fmla="*/ 110 h 162"/>
                    <a:gd name="T6" fmla="*/ 116 w 146"/>
                    <a:gd name="T7" fmla="*/ 0 h 162"/>
                    <a:gd name="T8" fmla="*/ 50 w 146"/>
                    <a:gd name="T9" fmla="*/ 20 h 162"/>
                    <a:gd name="T10" fmla="*/ 0 w 146"/>
                    <a:gd name="T11" fmla="*/ 106 h 162"/>
                    <a:gd name="T12" fmla="*/ 16 w 146"/>
                    <a:gd name="T13" fmla="*/ 13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6" y="132"/>
                      </a:moveTo>
                      <a:lnTo>
                        <a:pt x="114" y="162"/>
                      </a:lnTo>
                      <a:lnTo>
                        <a:pt x="146" y="110"/>
                      </a:lnTo>
                      <a:lnTo>
                        <a:pt x="116" y="0"/>
                      </a:lnTo>
                      <a:lnTo>
                        <a:pt x="50" y="20"/>
                      </a:lnTo>
                      <a:lnTo>
                        <a:pt x="0" y="106"/>
                      </a:lnTo>
                      <a:lnTo>
                        <a:pt x="16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" name="Freeform 429"/>
                <p:cNvSpPr>
                  <a:spLocks/>
                </p:cNvSpPr>
                <p:nvPr/>
              </p:nvSpPr>
              <p:spPr bwMode="auto">
                <a:xfrm>
                  <a:off x="3604" y="1738"/>
                  <a:ext cx="128" cy="102"/>
                </a:xfrm>
                <a:custGeom>
                  <a:avLst/>
                  <a:gdLst>
                    <a:gd name="T0" fmla="*/ 48 w 128"/>
                    <a:gd name="T1" fmla="*/ 10 h 102"/>
                    <a:gd name="T2" fmla="*/ 0 w 128"/>
                    <a:gd name="T3" fmla="*/ 76 h 102"/>
                    <a:gd name="T4" fmla="*/ 34 w 128"/>
                    <a:gd name="T5" fmla="*/ 102 h 102"/>
                    <a:gd name="T6" fmla="*/ 126 w 128"/>
                    <a:gd name="T7" fmla="*/ 90 h 102"/>
                    <a:gd name="T8" fmla="*/ 128 w 128"/>
                    <a:gd name="T9" fmla="*/ 42 h 102"/>
                    <a:gd name="T10" fmla="*/ 74 w 128"/>
                    <a:gd name="T11" fmla="*/ 0 h 102"/>
                    <a:gd name="T12" fmla="*/ 48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8" y="10"/>
                      </a:moveTo>
                      <a:lnTo>
                        <a:pt x="0" y="76"/>
                      </a:lnTo>
                      <a:lnTo>
                        <a:pt x="34" y="102"/>
                      </a:lnTo>
                      <a:lnTo>
                        <a:pt x="126" y="90"/>
                      </a:lnTo>
                      <a:lnTo>
                        <a:pt x="128" y="42"/>
                      </a:lnTo>
                      <a:lnTo>
                        <a:pt x="74" y="0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Freeform 430"/>
                <p:cNvSpPr>
                  <a:spLocks/>
                </p:cNvSpPr>
                <p:nvPr/>
              </p:nvSpPr>
              <p:spPr bwMode="auto">
                <a:xfrm>
                  <a:off x="3604" y="1738"/>
                  <a:ext cx="128" cy="102"/>
                </a:xfrm>
                <a:custGeom>
                  <a:avLst/>
                  <a:gdLst>
                    <a:gd name="T0" fmla="*/ 48 w 128"/>
                    <a:gd name="T1" fmla="*/ 10 h 102"/>
                    <a:gd name="T2" fmla="*/ 0 w 128"/>
                    <a:gd name="T3" fmla="*/ 76 h 102"/>
                    <a:gd name="T4" fmla="*/ 34 w 128"/>
                    <a:gd name="T5" fmla="*/ 102 h 102"/>
                    <a:gd name="T6" fmla="*/ 126 w 128"/>
                    <a:gd name="T7" fmla="*/ 90 h 102"/>
                    <a:gd name="T8" fmla="*/ 128 w 128"/>
                    <a:gd name="T9" fmla="*/ 42 h 102"/>
                    <a:gd name="T10" fmla="*/ 74 w 128"/>
                    <a:gd name="T11" fmla="*/ 0 h 102"/>
                    <a:gd name="T12" fmla="*/ 48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8" y="10"/>
                      </a:moveTo>
                      <a:lnTo>
                        <a:pt x="0" y="76"/>
                      </a:lnTo>
                      <a:lnTo>
                        <a:pt x="34" y="102"/>
                      </a:lnTo>
                      <a:lnTo>
                        <a:pt x="126" y="90"/>
                      </a:lnTo>
                      <a:lnTo>
                        <a:pt x="128" y="42"/>
                      </a:lnTo>
                      <a:lnTo>
                        <a:pt x="74" y="0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" name="Freeform 431"/>
                <p:cNvSpPr>
                  <a:spLocks/>
                </p:cNvSpPr>
                <p:nvPr/>
              </p:nvSpPr>
              <p:spPr bwMode="auto">
                <a:xfrm>
                  <a:off x="3608" y="1928"/>
                  <a:ext cx="74" cy="84"/>
                </a:xfrm>
                <a:custGeom>
                  <a:avLst/>
                  <a:gdLst>
                    <a:gd name="T0" fmla="*/ 16 w 74"/>
                    <a:gd name="T1" fmla="*/ 2 h 84"/>
                    <a:gd name="T2" fmla="*/ 0 w 74"/>
                    <a:gd name="T3" fmla="*/ 50 h 84"/>
                    <a:gd name="T4" fmla="*/ 24 w 74"/>
                    <a:gd name="T5" fmla="*/ 78 h 84"/>
                    <a:gd name="T6" fmla="*/ 74 w 74"/>
                    <a:gd name="T7" fmla="*/ 84 h 84"/>
                    <a:gd name="T8" fmla="*/ 66 w 74"/>
                    <a:gd name="T9" fmla="*/ 44 h 84"/>
                    <a:gd name="T10" fmla="*/ 28 w 74"/>
                    <a:gd name="T11" fmla="*/ 0 h 84"/>
                    <a:gd name="T12" fmla="*/ 16 w 74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16" y="2"/>
                      </a:moveTo>
                      <a:lnTo>
                        <a:pt x="0" y="50"/>
                      </a:lnTo>
                      <a:lnTo>
                        <a:pt x="24" y="78"/>
                      </a:lnTo>
                      <a:lnTo>
                        <a:pt x="74" y="84"/>
                      </a:lnTo>
                      <a:lnTo>
                        <a:pt x="66" y="44"/>
                      </a:lnTo>
                      <a:lnTo>
                        <a:pt x="28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" name="Freeform 432"/>
                <p:cNvSpPr>
                  <a:spLocks/>
                </p:cNvSpPr>
                <p:nvPr/>
              </p:nvSpPr>
              <p:spPr bwMode="auto">
                <a:xfrm>
                  <a:off x="3608" y="1928"/>
                  <a:ext cx="74" cy="84"/>
                </a:xfrm>
                <a:custGeom>
                  <a:avLst/>
                  <a:gdLst>
                    <a:gd name="T0" fmla="*/ 16 w 74"/>
                    <a:gd name="T1" fmla="*/ 2 h 84"/>
                    <a:gd name="T2" fmla="*/ 0 w 74"/>
                    <a:gd name="T3" fmla="*/ 50 h 84"/>
                    <a:gd name="T4" fmla="*/ 24 w 74"/>
                    <a:gd name="T5" fmla="*/ 78 h 84"/>
                    <a:gd name="T6" fmla="*/ 74 w 74"/>
                    <a:gd name="T7" fmla="*/ 84 h 84"/>
                    <a:gd name="T8" fmla="*/ 66 w 74"/>
                    <a:gd name="T9" fmla="*/ 44 h 84"/>
                    <a:gd name="T10" fmla="*/ 28 w 74"/>
                    <a:gd name="T11" fmla="*/ 0 h 84"/>
                    <a:gd name="T12" fmla="*/ 16 w 74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16" y="2"/>
                      </a:moveTo>
                      <a:lnTo>
                        <a:pt x="0" y="50"/>
                      </a:lnTo>
                      <a:lnTo>
                        <a:pt x="24" y="78"/>
                      </a:lnTo>
                      <a:lnTo>
                        <a:pt x="74" y="84"/>
                      </a:lnTo>
                      <a:lnTo>
                        <a:pt x="66" y="44"/>
                      </a:lnTo>
                      <a:lnTo>
                        <a:pt x="28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Freeform 433"/>
                <p:cNvSpPr>
                  <a:spLocks/>
                </p:cNvSpPr>
                <p:nvPr/>
              </p:nvSpPr>
              <p:spPr bwMode="auto">
                <a:xfrm>
                  <a:off x="3488" y="1774"/>
                  <a:ext cx="58" cy="56"/>
                </a:xfrm>
                <a:custGeom>
                  <a:avLst/>
                  <a:gdLst>
                    <a:gd name="T0" fmla="*/ 18 w 58"/>
                    <a:gd name="T1" fmla="*/ 4 h 56"/>
                    <a:gd name="T2" fmla="*/ 0 w 58"/>
                    <a:gd name="T3" fmla="*/ 38 h 56"/>
                    <a:gd name="T4" fmla="*/ 18 w 58"/>
                    <a:gd name="T5" fmla="*/ 54 h 56"/>
                    <a:gd name="T6" fmla="*/ 58 w 58"/>
                    <a:gd name="T7" fmla="*/ 56 h 56"/>
                    <a:gd name="T8" fmla="*/ 56 w 58"/>
                    <a:gd name="T9" fmla="*/ 28 h 56"/>
                    <a:gd name="T10" fmla="*/ 28 w 58"/>
                    <a:gd name="T11" fmla="*/ 0 h 56"/>
                    <a:gd name="T12" fmla="*/ 18 w 58"/>
                    <a:gd name="T13" fmla="*/ 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8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58" y="56"/>
                      </a:lnTo>
                      <a:lnTo>
                        <a:pt x="56" y="28"/>
                      </a:lnTo>
                      <a:lnTo>
                        <a:pt x="2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3" name="Freeform 434"/>
                <p:cNvSpPr>
                  <a:spLocks/>
                </p:cNvSpPr>
                <p:nvPr/>
              </p:nvSpPr>
              <p:spPr bwMode="auto">
                <a:xfrm>
                  <a:off x="3488" y="1774"/>
                  <a:ext cx="58" cy="56"/>
                </a:xfrm>
                <a:custGeom>
                  <a:avLst/>
                  <a:gdLst>
                    <a:gd name="T0" fmla="*/ 18 w 58"/>
                    <a:gd name="T1" fmla="*/ 4 h 56"/>
                    <a:gd name="T2" fmla="*/ 0 w 58"/>
                    <a:gd name="T3" fmla="*/ 38 h 56"/>
                    <a:gd name="T4" fmla="*/ 18 w 58"/>
                    <a:gd name="T5" fmla="*/ 54 h 56"/>
                    <a:gd name="T6" fmla="*/ 58 w 58"/>
                    <a:gd name="T7" fmla="*/ 56 h 56"/>
                    <a:gd name="T8" fmla="*/ 56 w 58"/>
                    <a:gd name="T9" fmla="*/ 28 h 56"/>
                    <a:gd name="T10" fmla="*/ 28 w 58"/>
                    <a:gd name="T11" fmla="*/ 0 h 56"/>
                    <a:gd name="T12" fmla="*/ 18 w 58"/>
                    <a:gd name="T13" fmla="*/ 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8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58" y="56"/>
                      </a:lnTo>
                      <a:lnTo>
                        <a:pt x="56" y="28"/>
                      </a:lnTo>
                      <a:lnTo>
                        <a:pt x="2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" name="Freeform 435"/>
                <p:cNvSpPr>
                  <a:spLocks/>
                </p:cNvSpPr>
                <p:nvPr/>
              </p:nvSpPr>
              <p:spPr bwMode="auto">
                <a:xfrm>
                  <a:off x="2930" y="1732"/>
                  <a:ext cx="162" cy="146"/>
                </a:xfrm>
                <a:custGeom>
                  <a:avLst/>
                  <a:gdLst>
                    <a:gd name="T0" fmla="*/ 24 w 162"/>
                    <a:gd name="T1" fmla="*/ 18 h 146"/>
                    <a:gd name="T2" fmla="*/ 0 w 162"/>
                    <a:gd name="T3" fmla="*/ 118 h 146"/>
                    <a:gd name="T4" fmla="*/ 56 w 162"/>
                    <a:gd name="T5" fmla="*/ 146 h 146"/>
                    <a:gd name="T6" fmla="*/ 162 w 162"/>
                    <a:gd name="T7" fmla="*/ 112 h 146"/>
                    <a:gd name="T8" fmla="*/ 140 w 162"/>
                    <a:gd name="T9" fmla="*/ 48 h 146"/>
                    <a:gd name="T10" fmla="*/ 52 w 162"/>
                    <a:gd name="T11" fmla="*/ 0 h 146"/>
                    <a:gd name="T12" fmla="*/ 24 w 162"/>
                    <a:gd name="T13" fmla="*/ 18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4" y="18"/>
                      </a:moveTo>
                      <a:lnTo>
                        <a:pt x="0" y="118"/>
                      </a:lnTo>
                      <a:lnTo>
                        <a:pt x="56" y="146"/>
                      </a:lnTo>
                      <a:lnTo>
                        <a:pt x="162" y="112"/>
                      </a:lnTo>
                      <a:lnTo>
                        <a:pt x="140" y="48"/>
                      </a:lnTo>
                      <a:lnTo>
                        <a:pt x="52" y="0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Freeform 436"/>
                <p:cNvSpPr>
                  <a:spLocks/>
                </p:cNvSpPr>
                <p:nvPr/>
              </p:nvSpPr>
              <p:spPr bwMode="auto">
                <a:xfrm>
                  <a:off x="2930" y="1732"/>
                  <a:ext cx="162" cy="146"/>
                </a:xfrm>
                <a:custGeom>
                  <a:avLst/>
                  <a:gdLst>
                    <a:gd name="T0" fmla="*/ 24 w 162"/>
                    <a:gd name="T1" fmla="*/ 18 h 146"/>
                    <a:gd name="T2" fmla="*/ 0 w 162"/>
                    <a:gd name="T3" fmla="*/ 118 h 146"/>
                    <a:gd name="T4" fmla="*/ 56 w 162"/>
                    <a:gd name="T5" fmla="*/ 146 h 146"/>
                    <a:gd name="T6" fmla="*/ 162 w 162"/>
                    <a:gd name="T7" fmla="*/ 112 h 146"/>
                    <a:gd name="T8" fmla="*/ 140 w 162"/>
                    <a:gd name="T9" fmla="*/ 48 h 146"/>
                    <a:gd name="T10" fmla="*/ 52 w 162"/>
                    <a:gd name="T11" fmla="*/ 0 h 146"/>
                    <a:gd name="T12" fmla="*/ 24 w 162"/>
                    <a:gd name="T13" fmla="*/ 18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4" y="18"/>
                      </a:moveTo>
                      <a:lnTo>
                        <a:pt x="0" y="118"/>
                      </a:lnTo>
                      <a:lnTo>
                        <a:pt x="56" y="146"/>
                      </a:lnTo>
                      <a:lnTo>
                        <a:pt x="162" y="112"/>
                      </a:lnTo>
                      <a:lnTo>
                        <a:pt x="140" y="48"/>
                      </a:lnTo>
                      <a:lnTo>
                        <a:pt x="52" y="0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" name="Freeform 437"/>
                <p:cNvSpPr>
                  <a:spLocks/>
                </p:cNvSpPr>
                <p:nvPr/>
              </p:nvSpPr>
              <p:spPr bwMode="auto">
                <a:xfrm>
                  <a:off x="3152" y="1860"/>
                  <a:ext cx="104" cy="128"/>
                </a:xfrm>
                <a:custGeom>
                  <a:avLst/>
                  <a:gdLst>
                    <a:gd name="T0" fmla="*/ 92 w 104"/>
                    <a:gd name="T1" fmla="*/ 46 h 128"/>
                    <a:gd name="T2" fmla="*/ 24 w 104"/>
                    <a:gd name="T3" fmla="*/ 0 h 128"/>
                    <a:gd name="T4" fmla="*/ 0 w 104"/>
                    <a:gd name="T5" fmla="*/ 36 h 128"/>
                    <a:gd name="T6" fmla="*/ 18 w 104"/>
                    <a:gd name="T7" fmla="*/ 126 h 128"/>
                    <a:gd name="T8" fmla="*/ 64 w 104"/>
                    <a:gd name="T9" fmla="*/ 128 h 128"/>
                    <a:gd name="T10" fmla="*/ 104 w 104"/>
                    <a:gd name="T11" fmla="*/ 70 h 128"/>
                    <a:gd name="T12" fmla="*/ 92 w 104"/>
                    <a:gd name="T13" fmla="*/ 4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92" y="46"/>
                      </a:moveTo>
                      <a:lnTo>
                        <a:pt x="24" y="0"/>
                      </a:lnTo>
                      <a:lnTo>
                        <a:pt x="0" y="36"/>
                      </a:lnTo>
                      <a:lnTo>
                        <a:pt x="18" y="126"/>
                      </a:lnTo>
                      <a:lnTo>
                        <a:pt x="64" y="128"/>
                      </a:lnTo>
                      <a:lnTo>
                        <a:pt x="104" y="70"/>
                      </a:lnTo>
                      <a:lnTo>
                        <a:pt x="92" y="4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" name="Freeform 438"/>
                <p:cNvSpPr>
                  <a:spLocks/>
                </p:cNvSpPr>
                <p:nvPr/>
              </p:nvSpPr>
              <p:spPr bwMode="auto">
                <a:xfrm>
                  <a:off x="3152" y="1860"/>
                  <a:ext cx="104" cy="128"/>
                </a:xfrm>
                <a:custGeom>
                  <a:avLst/>
                  <a:gdLst>
                    <a:gd name="T0" fmla="*/ 92 w 104"/>
                    <a:gd name="T1" fmla="*/ 46 h 128"/>
                    <a:gd name="T2" fmla="*/ 24 w 104"/>
                    <a:gd name="T3" fmla="*/ 0 h 128"/>
                    <a:gd name="T4" fmla="*/ 0 w 104"/>
                    <a:gd name="T5" fmla="*/ 36 h 128"/>
                    <a:gd name="T6" fmla="*/ 18 w 104"/>
                    <a:gd name="T7" fmla="*/ 126 h 128"/>
                    <a:gd name="T8" fmla="*/ 64 w 104"/>
                    <a:gd name="T9" fmla="*/ 128 h 128"/>
                    <a:gd name="T10" fmla="*/ 104 w 104"/>
                    <a:gd name="T11" fmla="*/ 70 h 128"/>
                    <a:gd name="T12" fmla="*/ 92 w 104"/>
                    <a:gd name="T13" fmla="*/ 4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92" y="46"/>
                      </a:moveTo>
                      <a:lnTo>
                        <a:pt x="24" y="0"/>
                      </a:lnTo>
                      <a:lnTo>
                        <a:pt x="0" y="36"/>
                      </a:lnTo>
                      <a:lnTo>
                        <a:pt x="18" y="126"/>
                      </a:lnTo>
                      <a:lnTo>
                        <a:pt x="64" y="128"/>
                      </a:lnTo>
                      <a:lnTo>
                        <a:pt x="104" y="70"/>
                      </a:lnTo>
                      <a:lnTo>
                        <a:pt x="92" y="4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Freeform 439"/>
                <p:cNvSpPr>
                  <a:spLocks/>
                </p:cNvSpPr>
                <p:nvPr/>
              </p:nvSpPr>
              <p:spPr bwMode="auto">
                <a:xfrm>
                  <a:off x="2998" y="1960"/>
                  <a:ext cx="82" cy="76"/>
                </a:xfrm>
                <a:custGeom>
                  <a:avLst/>
                  <a:gdLst>
                    <a:gd name="T0" fmla="*/ 78 w 82"/>
                    <a:gd name="T1" fmla="*/ 14 h 76"/>
                    <a:gd name="T2" fmla="*/ 30 w 82"/>
                    <a:gd name="T3" fmla="*/ 0 h 76"/>
                    <a:gd name="T4" fmla="*/ 4 w 82"/>
                    <a:gd name="T5" fmla="*/ 26 h 76"/>
                    <a:gd name="T6" fmla="*/ 0 w 82"/>
                    <a:gd name="T7" fmla="*/ 76 h 76"/>
                    <a:gd name="T8" fmla="*/ 38 w 82"/>
                    <a:gd name="T9" fmla="*/ 68 h 76"/>
                    <a:gd name="T10" fmla="*/ 82 w 82"/>
                    <a:gd name="T11" fmla="*/ 26 h 76"/>
                    <a:gd name="T12" fmla="*/ 78 w 82"/>
                    <a:gd name="T13" fmla="*/ 14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76"/>
                    <a:gd name="T23" fmla="*/ 82 w 82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76">
                      <a:moveTo>
                        <a:pt x="78" y="14"/>
                      </a:moveTo>
                      <a:lnTo>
                        <a:pt x="30" y="0"/>
                      </a:lnTo>
                      <a:lnTo>
                        <a:pt x="4" y="26"/>
                      </a:lnTo>
                      <a:lnTo>
                        <a:pt x="0" y="76"/>
                      </a:lnTo>
                      <a:lnTo>
                        <a:pt x="38" y="68"/>
                      </a:lnTo>
                      <a:lnTo>
                        <a:pt x="82" y="26"/>
                      </a:lnTo>
                      <a:lnTo>
                        <a:pt x="78" y="1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" name="Freeform 440"/>
                <p:cNvSpPr>
                  <a:spLocks/>
                </p:cNvSpPr>
                <p:nvPr/>
              </p:nvSpPr>
              <p:spPr bwMode="auto">
                <a:xfrm>
                  <a:off x="2998" y="1960"/>
                  <a:ext cx="82" cy="76"/>
                </a:xfrm>
                <a:custGeom>
                  <a:avLst/>
                  <a:gdLst>
                    <a:gd name="T0" fmla="*/ 78 w 82"/>
                    <a:gd name="T1" fmla="*/ 14 h 76"/>
                    <a:gd name="T2" fmla="*/ 30 w 82"/>
                    <a:gd name="T3" fmla="*/ 0 h 76"/>
                    <a:gd name="T4" fmla="*/ 4 w 82"/>
                    <a:gd name="T5" fmla="*/ 26 h 76"/>
                    <a:gd name="T6" fmla="*/ 0 w 82"/>
                    <a:gd name="T7" fmla="*/ 76 h 76"/>
                    <a:gd name="T8" fmla="*/ 38 w 82"/>
                    <a:gd name="T9" fmla="*/ 68 h 76"/>
                    <a:gd name="T10" fmla="*/ 82 w 82"/>
                    <a:gd name="T11" fmla="*/ 26 h 76"/>
                    <a:gd name="T12" fmla="*/ 78 w 82"/>
                    <a:gd name="T13" fmla="*/ 14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76"/>
                    <a:gd name="T23" fmla="*/ 82 w 82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76">
                      <a:moveTo>
                        <a:pt x="78" y="14"/>
                      </a:moveTo>
                      <a:lnTo>
                        <a:pt x="30" y="0"/>
                      </a:lnTo>
                      <a:lnTo>
                        <a:pt x="4" y="26"/>
                      </a:lnTo>
                      <a:lnTo>
                        <a:pt x="0" y="76"/>
                      </a:lnTo>
                      <a:lnTo>
                        <a:pt x="38" y="68"/>
                      </a:lnTo>
                      <a:lnTo>
                        <a:pt x="82" y="26"/>
                      </a:lnTo>
                      <a:lnTo>
                        <a:pt x="78" y="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" name="Freeform 441"/>
                <p:cNvSpPr>
                  <a:spLocks/>
                </p:cNvSpPr>
                <p:nvPr/>
              </p:nvSpPr>
              <p:spPr bwMode="auto">
                <a:xfrm>
                  <a:off x="3316" y="1816"/>
                  <a:ext cx="56" cy="60"/>
                </a:xfrm>
                <a:custGeom>
                  <a:avLst/>
                  <a:gdLst>
                    <a:gd name="T0" fmla="*/ 52 w 56"/>
                    <a:gd name="T1" fmla="*/ 16 h 60"/>
                    <a:gd name="T2" fmla="*/ 16 w 56"/>
                    <a:gd name="T3" fmla="*/ 0 h 60"/>
                    <a:gd name="T4" fmla="*/ 0 w 56"/>
                    <a:gd name="T5" fmla="*/ 20 h 60"/>
                    <a:gd name="T6" fmla="*/ 2 w 56"/>
                    <a:gd name="T7" fmla="*/ 60 h 60"/>
                    <a:gd name="T8" fmla="*/ 28 w 56"/>
                    <a:gd name="T9" fmla="*/ 56 h 60"/>
                    <a:gd name="T10" fmla="*/ 56 w 56"/>
                    <a:gd name="T11" fmla="*/ 26 h 60"/>
                    <a:gd name="T12" fmla="*/ 52 w 56"/>
                    <a:gd name="T13" fmla="*/ 16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6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2" y="60"/>
                      </a:lnTo>
                      <a:lnTo>
                        <a:pt x="28" y="56"/>
                      </a:lnTo>
                      <a:lnTo>
                        <a:pt x="56" y="26"/>
                      </a:lnTo>
                      <a:lnTo>
                        <a:pt x="52" y="1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Freeform 442"/>
                <p:cNvSpPr>
                  <a:spLocks/>
                </p:cNvSpPr>
                <p:nvPr/>
              </p:nvSpPr>
              <p:spPr bwMode="auto">
                <a:xfrm>
                  <a:off x="3316" y="1816"/>
                  <a:ext cx="56" cy="60"/>
                </a:xfrm>
                <a:custGeom>
                  <a:avLst/>
                  <a:gdLst>
                    <a:gd name="T0" fmla="*/ 52 w 56"/>
                    <a:gd name="T1" fmla="*/ 16 h 60"/>
                    <a:gd name="T2" fmla="*/ 16 w 56"/>
                    <a:gd name="T3" fmla="*/ 0 h 60"/>
                    <a:gd name="T4" fmla="*/ 0 w 56"/>
                    <a:gd name="T5" fmla="*/ 20 h 60"/>
                    <a:gd name="T6" fmla="*/ 2 w 56"/>
                    <a:gd name="T7" fmla="*/ 60 h 60"/>
                    <a:gd name="T8" fmla="*/ 28 w 56"/>
                    <a:gd name="T9" fmla="*/ 56 h 60"/>
                    <a:gd name="T10" fmla="*/ 56 w 56"/>
                    <a:gd name="T11" fmla="*/ 26 h 60"/>
                    <a:gd name="T12" fmla="*/ 52 w 56"/>
                    <a:gd name="T13" fmla="*/ 16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6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2" y="60"/>
                      </a:lnTo>
                      <a:lnTo>
                        <a:pt x="28" y="56"/>
                      </a:lnTo>
                      <a:lnTo>
                        <a:pt x="56" y="26"/>
                      </a:lnTo>
                      <a:lnTo>
                        <a:pt x="52" y="1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" name="Freeform 443"/>
                <p:cNvSpPr>
                  <a:spLocks/>
                </p:cNvSpPr>
                <p:nvPr/>
              </p:nvSpPr>
              <p:spPr bwMode="auto">
                <a:xfrm>
                  <a:off x="3366" y="1498"/>
                  <a:ext cx="132" cy="102"/>
                </a:xfrm>
                <a:custGeom>
                  <a:avLst/>
                  <a:gdLst>
                    <a:gd name="T0" fmla="*/ 70 w 132"/>
                    <a:gd name="T1" fmla="*/ 0 h 102"/>
                    <a:gd name="T2" fmla="*/ 0 w 132"/>
                    <a:gd name="T3" fmla="*/ 40 h 102"/>
                    <a:gd name="T4" fmla="*/ 20 w 132"/>
                    <a:gd name="T5" fmla="*/ 78 h 102"/>
                    <a:gd name="T6" fmla="*/ 110 w 132"/>
                    <a:gd name="T7" fmla="*/ 102 h 102"/>
                    <a:gd name="T8" fmla="*/ 132 w 132"/>
                    <a:gd name="T9" fmla="*/ 60 h 102"/>
                    <a:gd name="T10" fmla="*/ 98 w 132"/>
                    <a:gd name="T11" fmla="*/ 0 h 102"/>
                    <a:gd name="T12" fmla="*/ 70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20" y="78"/>
                      </a:lnTo>
                      <a:lnTo>
                        <a:pt x="110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" name="Freeform 444"/>
                <p:cNvSpPr>
                  <a:spLocks/>
                </p:cNvSpPr>
                <p:nvPr/>
              </p:nvSpPr>
              <p:spPr bwMode="auto">
                <a:xfrm>
                  <a:off x="3366" y="1498"/>
                  <a:ext cx="132" cy="102"/>
                </a:xfrm>
                <a:custGeom>
                  <a:avLst/>
                  <a:gdLst>
                    <a:gd name="T0" fmla="*/ 70 w 132"/>
                    <a:gd name="T1" fmla="*/ 0 h 102"/>
                    <a:gd name="T2" fmla="*/ 0 w 132"/>
                    <a:gd name="T3" fmla="*/ 40 h 102"/>
                    <a:gd name="T4" fmla="*/ 20 w 132"/>
                    <a:gd name="T5" fmla="*/ 78 h 102"/>
                    <a:gd name="T6" fmla="*/ 110 w 132"/>
                    <a:gd name="T7" fmla="*/ 102 h 102"/>
                    <a:gd name="T8" fmla="*/ 132 w 132"/>
                    <a:gd name="T9" fmla="*/ 60 h 102"/>
                    <a:gd name="T10" fmla="*/ 98 w 132"/>
                    <a:gd name="T11" fmla="*/ 0 h 102"/>
                    <a:gd name="T12" fmla="*/ 70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20" y="78"/>
                      </a:lnTo>
                      <a:lnTo>
                        <a:pt x="110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Freeform 445"/>
                <p:cNvSpPr>
                  <a:spLocks/>
                </p:cNvSpPr>
                <p:nvPr/>
              </p:nvSpPr>
              <p:spPr bwMode="auto">
                <a:xfrm>
                  <a:off x="3306" y="1654"/>
                  <a:ext cx="64" cy="98"/>
                </a:xfrm>
                <a:custGeom>
                  <a:avLst/>
                  <a:gdLst>
                    <a:gd name="T0" fmla="*/ 32 w 64"/>
                    <a:gd name="T1" fmla="*/ 0 h 98"/>
                    <a:gd name="T2" fmla="*/ 0 w 64"/>
                    <a:gd name="T3" fmla="*/ 38 h 98"/>
                    <a:gd name="T4" fmla="*/ 10 w 64"/>
                    <a:gd name="T5" fmla="*/ 74 h 98"/>
                    <a:gd name="T6" fmla="*/ 54 w 64"/>
                    <a:gd name="T7" fmla="*/ 98 h 98"/>
                    <a:gd name="T8" fmla="*/ 64 w 64"/>
                    <a:gd name="T9" fmla="*/ 60 h 98"/>
                    <a:gd name="T10" fmla="*/ 46 w 64"/>
                    <a:gd name="T11" fmla="*/ 2 h 98"/>
                    <a:gd name="T12" fmla="*/ 32 w 64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2" y="0"/>
                      </a:moveTo>
                      <a:lnTo>
                        <a:pt x="0" y="38"/>
                      </a:lnTo>
                      <a:lnTo>
                        <a:pt x="10" y="74"/>
                      </a:lnTo>
                      <a:lnTo>
                        <a:pt x="54" y="98"/>
                      </a:lnTo>
                      <a:lnTo>
                        <a:pt x="64" y="60"/>
                      </a:lnTo>
                      <a:lnTo>
                        <a:pt x="46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" name="Freeform 446"/>
                <p:cNvSpPr>
                  <a:spLocks/>
                </p:cNvSpPr>
                <p:nvPr/>
              </p:nvSpPr>
              <p:spPr bwMode="auto">
                <a:xfrm>
                  <a:off x="3306" y="1654"/>
                  <a:ext cx="64" cy="98"/>
                </a:xfrm>
                <a:custGeom>
                  <a:avLst/>
                  <a:gdLst>
                    <a:gd name="T0" fmla="*/ 32 w 64"/>
                    <a:gd name="T1" fmla="*/ 0 h 98"/>
                    <a:gd name="T2" fmla="*/ 0 w 64"/>
                    <a:gd name="T3" fmla="*/ 38 h 98"/>
                    <a:gd name="T4" fmla="*/ 10 w 64"/>
                    <a:gd name="T5" fmla="*/ 74 h 98"/>
                    <a:gd name="T6" fmla="*/ 54 w 64"/>
                    <a:gd name="T7" fmla="*/ 98 h 98"/>
                    <a:gd name="T8" fmla="*/ 64 w 64"/>
                    <a:gd name="T9" fmla="*/ 60 h 98"/>
                    <a:gd name="T10" fmla="*/ 46 w 64"/>
                    <a:gd name="T11" fmla="*/ 2 h 98"/>
                    <a:gd name="T12" fmla="*/ 32 w 64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2" y="0"/>
                      </a:moveTo>
                      <a:lnTo>
                        <a:pt x="0" y="38"/>
                      </a:lnTo>
                      <a:lnTo>
                        <a:pt x="10" y="74"/>
                      </a:lnTo>
                      <a:lnTo>
                        <a:pt x="54" y="98"/>
                      </a:lnTo>
                      <a:lnTo>
                        <a:pt x="64" y="60"/>
                      </a:lnTo>
                      <a:lnTo>
                        <a:pt x="46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6" name="Freeform 447"/>
                <p:cNvSpPr>
                  <a:spLocks/>
                </p:cNvSpPr>
                <p:nvPr/>
              </p:nvSpPr>
              <p:spPr bwMode="auto">
                <a:xfrm>
                  <a:off x="3522" y="1616"/>
                  <a:ext cx="128" cy="102"/>
                </a:xfrm>
                <a:custGeom>
                  <a:avLst/>
                  <a:gdLst>
                    <a:gd name="T0" fmla="*/ 82 w 128"/>
                    <a:gd name="T1" fmla="*/ 92 h 102"/>
                    <a:gd name="T2" fmla="*/ 128 w 128"/>
                    <a:gd name="T3" fmla="*/ 24 h 102"/>
                    <a:gd name="T4" fmla="*/ 92 w 128"/>
                    <a:gd name="T5" fmla="*/ 0 h 102"/>
                    <a:gd name="T6" fmla="*/ 0 w 128"/>
                    <a:gd name="T7" fmla="*/ 16 h 102"/>
                    <a:gd name="T8" fmla="*/ 0 w 128"/>
                    <a:gd name="T9" fmla="*/ 64 h 102"/>
                    <a:gd name="T10" fmla="*/ 56 w 128"/>
                    <a:gd name="T11" fmla="*/ 102 h 102"/>
                    <a:gd name="T12" fmla="*/ 82 w 128"/>
                    <a:gd name="T13" fmla="*/ 9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2" y="92"/>
                      </a:moveTo>
                      <a:lnTo>
                        <a:pt x="128" y="24"/>
                      </a:lnTo>
                      <a:lnTo>
                        <a:pt x="92" y="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56" y="102"/>
                      </a:lnTo>
                      <a:lnTo>
                        <a:pt x="82" y="9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Freeform 448"/>
                <p:cNvSpPr>
                  <a:spLocks/>
                </p:cNvSpPr>
                <p:nvPr/>
              </p:nvSpPr>
              <p:spPr bwMode="auto">
                <a:xfrm>
                  <a:off x="3522" y="1616"/>
                  <a:ext cx="128" cy="102"/>
                </a:xfrm>
                <a:custGeom>
                  <a:avLst/>
                  <a:gdLst>
                    <a:gd name="T0" fmla="*/ 82 w 128"/>
                    <a:gd name="T1" fmla="*/ 92 h 102"/>
                    <a:gd name="T2" fmla="*/ 128 w 128"/>
                    <a:gd name="T3" fmla="*/ 24 h 102"/>
                    <a:gd name="T4" fmla="*/ 92 w 128"/>
                    <a:gd name="T5" fmla="*/ 0 h 102"/>
                    <a:gd name="T6" fmla="*/ 0 w 128"/>
                    <a:gd name="T7" fmla="*/ 16 h 102"/>
                    <a:gd name="T8" fmla="*/ 0 w 128"/>
                    <a:gd name="T9" fmla="*/ 64 h 102"/>
                    <a:gd name="T10" fmla="*/ 56 w 128"/>
                    <a:gd name="T11" fmla="*/ 102 h 102"/>
                    <a:gd name="T12" fmla="*/ 82 w 128"/>
                    <a:gd name="T13" fmla="*/ 9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2" y="92"/>
                      </a:moveTo>
                      <a:lnTo>
                        <a:pt x="128" y="24"/>
                      </a:lnTo>
                      <a:lnTo>
                        <a:pt x="92" y="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56" y="102"/>
                      </a:lnTo>
                      <a:lnTo>
                        <a:pt x="82" y="9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8" name="Freeform 449"/>
                <p:cNvSpPr>
                  <a:spLocks/>
                </p:cNvSpPr>
                <p:nvPr/>
              </p:nvSpPr>
              <p:spPr bwMode="auto">
                <a:xfrm>
                  <a:off x="3218" y="1468"/>
                  <a:ext cx="76" cy="84"/>
                </a:xfrm>
                <a:custGeom>
                  <a:avLst/>
                  <a:gdLst>
                    <a:gd name="T0" fmla="*/ 62 w 76"/>
                    <a:gd name="T1" fmla="*/ 80 h 84"/>
                    <a:gd name="T2" fmla="*/ 76 w 76"/>
                    <a:gd name="T3" fmla="*/ 32 h 84"/>
                    <a:gd name="T4" fmla="*/ 50 w 76"/>
                    <a:gd name="T5" fmla="*/ 4 h 84"/>
                    <a:gd name="T6" fmla="*/ 0 w 76"/>
                    <a:gd name="T7" fmla="*/ 0 h 84"/>
                    <a:gd name="T8" fmla="*/ 8 w 76"/>
                    <a:gd name="T9" fmla="*/ 40 h 84"/>
                    <a:gd name="T10" fmla="*/ 48 w 76"/>
                    <a:gd name="T11" fmla="*/ 84 h 84"/>
                    <a:gd name="T12" fmla="*/ 62 w 76"/>
                    <a:gd name="T13" fmla="*/ 8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62" y="80"/>
                      </a:moveTo>
                      <a:lnTo>
                        <a:pt x="76" y="32"/>
                      </a:lnTo>
                      <a:lnTo>
                        <a:pt x="50" y="4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48" y="84"/>
                      </a:lnTo>
                      <a:lnTo>
                        <a:pt x="62" y="8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Freeform 450"/>
                <p:cNvSpPr>
                  <a:spLocks/>
                </p:cNvSpPr>
                <p:nvPr/>
              </p:nvSpPr>
              <p:spPr bwMode="auto">
                <a:xfrm>
                  <a:off x="3218" y="1468"/>
                  <a:ext cx="76" cy="84"/>
                </a:xfrm>
                <a:custGeom>
                  <a:avLst/>
                  <a:gdLst>
                    <a:gd name="T0" fmla="*/ 62 w 76"/>
                    <a:gd name="T1" fmla="*/ 80 h 84"/>
                    <a:gd name="T2" fmla="*/ 76 w 76"/>
                    <a:gd name="T3" fmla="*/ 32 h 84"/>
                    <a:gd name="T4" fmla="*/ 50 w 76"/>
                    <a:gd name="T5" fmla="*/ 4 h 84"/>
                    <a:gd name="T6" fmla="*/ 0 w 76"/>
                    <a:gd name="T7" fmla="*/ 0 h 84"/>
                    <a:gd name="T8" fmla="*/ 8 w 76"/>
                    <a:gd name="T9" fmla="*/ 40 h 84"/>
                    <a:gd name="T10" fmla="*/ 48 w 76"/>
                    <a:gd name="T11" fmla="*/ 84 h 84"/>
                    <a:gd name="T12" fmla="*/ 62 w 76"/>
                    <a:gd name="T13" fmla="*/ 8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62" y="80"/>
                      </a:moveTo>
                      <a:lnTo>
                        <a:pt x="76" y="32"/>
                      </a:lnTo>
                      <a:lnTo>
                        <a:pt x="50" y="4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48" y="84"/>
                      </a:lnTo>
                      <a:lnTo>
                        <a:pt x="62" y="8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Freeform 451"/>
                <p:cNvSpPr>
                  <a:spLocks/>
                </p:cNvSpPr>
                <p:nvPr/>
              </p:nvSpPr>
              <p:spPr bwMode="auto">
                <a:xfrm>
                  <a:off x="3736" y="1586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1" name="Freeform 452"/>
                <p:cNvSpPr>
                  <a:spLocks/>
                </p:cNvSpPr>
                <p:nvPr/>
              </p:nvSpPr>
              <p:spPr bwMode="auto">
                <a:xfrm>
                  <a:off x="3736" y="1586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2" name="Freeform 453"/>
                <p:cNvSpPr>
                  <a:spLocks/>
                </p:cNvSpPr>
                <p:nvPr/>
              </p:nvSpPr>
              <p:spPr bwMode="auto">
                <a:xfrm>
                  <a:off x="2928" y="970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Freeform 454"/>
                <p:cNvSpPr>
                  <a:spLocks/>
                </p:cNvSpPr>
                <p:nvPr/>
              </p:nvSpPr>
              <p:spPr bwMode="auto">
                <a:xfrm>
                  <a:off x="2928" y="970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" name="Freeform 455"/>
                <p:cNvSpPr>
                  <a:spLocks/>
                </p:cNvSpPr>
                <p:nvPr/>
              </p:nvSpPr>
              <p:spPr bwMode="auto">
                <a:xfrm>
                  <a:off x="3886" y="1470"/>
                  <a:ext cx="104" cy="128"/>
                </a:xfrm>
                <a:custGeom>
                  <a:avLst/>
                  <a:gdLst>
                    <a:gd name="T0" fmla="*/ 10 w 104"/>
                    <a:gd name="T1" fmla="*/ 86 h 128"/>
                    <a:gd name="T2" fmla="*/ 82 w 104"/>
                    <a:gd name="T3" fmla="*/ 128 h 128"/>
                    <a:gd name="T4" fmla="*/ 104 w 104"/>
                    <a:gd name="T5" fmla="*/ 92 h 128"/>
                    <a:gd name="T6" fmla="*/ 82 w 104"/>
                    <a:gd name="T7" fmla="*/ 0 h 128"/>
                    <a:gd name="T8" fmla="*/ 36 w 104"/>
                    <a:gd name="T9" fmla="*/ 2 h 128"/>
                    <a:gd name="T10" fmla="*/ 0 w 104"/>
                    <a:gd name="T11" fmla="*/ 60 h 128"/>
                    <a:gd name="T12" fmla="*/ 10 w 104"/>
                    <a:gd name="T13" fmla="*/ 8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10" y="86"/>
                      </a:moveTo>
                      <a:lnTo>
                        <a:pt x="82" y="128"/>
                      </a:lnTo>
                      <a:lnTo>
                        <a:pt x="104" y="92"/>
                      </a:lnTo>
                      <a:lnTo>
                        <a:pt x="82" y="0"/>
                      </a:lnTo>
                      <a:lnTo>
                        <a:pt x="36" y="2"/>
                      </a:lnTo>
                      <a:lnTo>
                        <a:pt x="0" y="60"/>
                      </a:lnTo>
                      <a:lnTo>
                        <a:pt x="10" y="8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" name="Freeform 456"/>
                <p:cNvSpPr>
                  <a:spLocks/>
                </p:cNvSpPr>
                <p:nvPr/>
              </p:nvSpPr>
              <p:spPr bwMode="auto">
                <a:xfrm>
                  <a:off x="3886" y="1470"/>
                  <a:ext cx="104" cy="128"/>
                </a:xfrm>
                <a:custGeom>
                  <a:avLst/>
                  <a:gdLst>
                    <a:gd name="T0" fmla="*/ 10 w 104"/>
                    <a:gd name="T1" fmla="*/ 86 h 128"/>
                    <a:gd name="T2" fmla="*/ 82 w 104"/>
                    <a:gd name="T3" fmla="*/ 128 h 128"/>
                    <a:gd name="T4" fmla="*/ 104 w 104"/>
                    <a:gd name="T5" fmla="*/ 92 h 128"/>
                    <a:gd name="T6" fmla="*/ 82 w 104"/>
                    <a:gd name="T7" fmla="*/ 0 h 128"/>
                    <a:gd name="T8" fmla="*/ 36 w 104"/>
                    <a:gd name="T9" fmla="*/ 2 h 128"/>
                    <a:gd name="T10" fmla="*/ 0 w 104"/>
                    <a:gd name="T11" fmla="*/ 60 h 128"/>
                    <a:gd name="T12" fmla="*/ 10 w 104"/>
                    <a:gd name="T13" fmla="*/ 8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10" y="86"/>
                      </a:moveTo>
                      <a:lnTo>
                        <a:pt x="82" y="128"/>
                      </a:lnTo>
                      <a:lnTo>
                        <a:pt x="104" y="92"/>
                      </a:lnTo>
                      <a:lnTo>
                        <a:pt x="82" y="0"/>
                      </a:lnTo>
                      <a:lnTo>
                        <a:pt x="36" y="2"/>
                      </a:lnTo>
                      <a:lnTo>
                        <a:pt x="0" y="60"/>
                      </a:lnTo>
                      <a:lnTo>
                        <a:pt x="10" y="8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" name="Freeform 457"/>
                <p:cNvSpPr>
                  <a:spLocks/>
                </p:cNvSpPr>
                <p:nvPr/>
              </p:nvSpPr>
              <p:spPr bwMode="auto">
                <a:xfrm>
                  <a:off x="3974" y="1652"/>
                  <a:ext cx="56" cy="60"/>
                </a:xfrm>
                <a:custGeom>
                  <a:avLst/>
                  <a:gdLst>
                    <a:gd name="T0" fmla="*/ 4 w 56"/>
                    <a:gd name="T1" fmla="*/ 46 h 60"/>
                    <a:gd name="T2" fmla="*/ 40 w 56"/>
                    <a:gd name="T3" fmla="*/ 60 h 60"/>
                    <a:gd name="T4" fmla="*/ 56 w 56"/>
                    <a:gd name="T5" fmla="*/ 40 h 60"/>
                    <a:gd name="T6" fmla="*/ 52 w 56"/>
                    <a:gd name="T7" fmla="*/ 0 h 60"/>
                    <a:gd name="T8" fmla="*/ 26 w 56"/>
                    <a:gd name="T9" fmla="*/ 6 h 60"/>
                    <a:gd name="T10" fmla="*/ 0 w 56"/>
                    <a:gd name="T11" fmla="*/ 36 h 60"/>
                    <a:gd name="T12" fmla="*/ 4 w 56"/>
                    <a:gd name="T13" fmla="*/ 46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4" y="46"/>
                      </a:moveTo>
                      <a:lnTo>
                        <a:pt x="40" y="60"/>
                      </a:lnTo>
                      <a:lnTo>
                        <a:pt x="56" y="40"/>
                      </a:lnTo>
                      <a:lnTo>
                        <a:pt x="52" y="0"/>
                      </a:lnTo>
                      <a:lnTo>
                        <a:pt x="26" y="6"/>
                      </a:lnTo>
                      <a:lnTo>
                        <a:pt x="0" y="36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Freeform 458"/>
                <p:cNvSpPr>
                  <a:spLocks/>
                </p:cNvSpPr>
                <p:nvPr/>
              </p:nvSpPr>
              <p:spPr bwMode="auto">
                <a:xfrm>
                  <a:off x="3974" y="1652"/>
                  <a:ext cx="56" cy="60"/>
                </a:xfrm>
                <a:custGeom>
                  <a:avLst/>
                  <a:gdLst>
                    <a:gd name="T0" fmla="*/ 4 w 56"/>
                    <a:gd name="T1" fmla="*/ 46 h 60"/>
                    <a:gd name="T2" fmla="*/ 40 w 56"/>
                    <a:gd name="T3" fmla="*/ 60 h 60"/>
                    <a:gd name="T4" fmla="*/ 56 w 56"/>
                    <a:gd name="T5" fmla="*/ 40 h 60"/>
                    <a:gd name="T6" fmla="*/ 52 w 56"/>
                    <a:gd name="T7" fmla="*/ 0 h 60"/>
                    <a:gd name="T8" fmla="*/ 26 w 56"/>
                    <a:gd name="T9" fmla="*/ 6 h 60"/>
                    <a:gd name="T10" fmla="*/ 0 w 56"/>
                    <a:gd name="T11" fmla="*/ 36 h 60"/>
                    <a:gd name="T12" fmla="*/ 4 w 56"/>
                    <a:gd name="T13" fmla="*/ 46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4" y="46"/>
                      </a:moveTo>
                      <a:lnTo>
                        <a:pt x="40" y="60"/>
                      </a:lnTo>
                      <a:lnTo>
                        <a:pt x="56" y="40"/>
                      </a:lnTo>
                      <a:lnTo>
                        <a:pt x="52" y="0"/>
                      </a:lnTo>
                      <a:lnTo>
                        <a:pt x="26" y="6"/>
                      </a:lnTo>
                      <a:lnTo>
                        <a:pt x="0" y="36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Freeform 459"/>
                <p:cNvSpPr>
                  <a:spLocks/>
                </p:cNvSpPr>
                <p:nvPr/>
              </p:nvSpPr>
              <p:spPr bwMode="auto">
                <a:xfrm>
                  <a:off x="1716" y="2518"/>
                  <a:ext cx="98" cy="134"/>
                </a:xfrm>
                <a:custGeom>
                  <a:avLst/>
                  <a:gdLst>
                    <a:gd name="T0" fmla="*/ 94 w 98"/>
                    <a:gd name="T1" fmla="*/ 62 h 134"/>
                    <a:gd name="T2" fmla="*/ 38 w 98"/>
                    <a:gd name="T3" fmla="*/ 0 h 134"/>
                    <a:gd name="T4" fmla="*/ 6 w 98"/>
                    <a:gd name="T5" fmla="*/ 28 h 134"/>
                    <a:gd name="T6" fmla="*/ 0 w 98"/>
                    <a:gd name="T7" fmla="*/ 122 h 134"/>
                    <a:gd name="T8" fmla="*/ 46 w 98"/>
                    <a:gd name="T9" fmla="*/ 134 h 134"/>
                    <a:gd name="T10" fmla="*/ 98 w 98"/>
                    <a:gd name="T11" fmla="*/ 88 h 134"/>
                    <a:gd name="T12" fmla="*/ 94 w 98"/>
                    <a:gd name="T13" fmla="*/ 62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134"/>
                    <a:gd name="T23" fmla="*/ 98 w 98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134">
                      <a:moveTo>
                        <a:pt x="94" y="62"/>
                      </a:moveTo>
                      <a:lnTo>
                        <a:pt x="38" y="0"/>
                      </a:lnTo>
                      <a:lnTo>
                        <a:pt x="6" y="28"/>
                      </a:lnTo>
                      <a:lnTo>
                        <a:pt x="0" y="122"/>
                      </a:lnTo>
                      <a:lnTo>
                        <a:pt x="46" y="134"/>
                      </a:lnTo>
                      <a:lnTo>
                        <a:pt x="98" y="88"/>
                      </a:lnTo>
                      <a:lnTo>
                        <a:pt x="94" y="6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Freeform 460"/>
                <p:cNvSpPr>
                  <a:spLocks/>
                </p:cNvSpPr>
                <p:nvPr/>
              </p:nvSpPr>
              <p:spPr bwMode="auto">
                <a:xfrm>
                  <a:off x="1716" y="2518"/>
                  <a:ext cx="98" cy="134"/>
                </a:xfrm>
                <a:custGeom>
                  <a:avLst/>
                  <a:gdLst>
                    <a:gd name="T0" fmla="*/ 94 w 98"/>
                    <a:gd name="T1" fmla="*/ 62 h 134"/>
                    <a:gd name="T2" fmla="*/ 38 w 98"/>
                    <a:gd name="T3" fmla="*/ 0 h 134"/>
                    <a:gd name="T4" fmla="*/ 6 w 98"/>
                    <a:gd name="T5" fmla="*/ 28 h 134"/>
                    <a:gd name="T6" fmla="*/ 0 w 98"/>
                    <a:gd name="T7" fmla="*/ 122 h 134"/>
                    <a:gd name="T8" fmla="*/ 46 w 98"/>
                    <a:gd name="T9" fmla="*/ 134 h 134"/>
                    <a:gd name="T10" fmla="*/ 98 w 98"/>
                    <a:gd name="T11" fmla="*/ 88 h 134"/>
                    <a:gd name="T12" fmla="*/ 94 w 98"/>
                    <a:gd name="T13" fmla="*/ 62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134"/>
                    <a:gd name="T23" fmla="*/ 98 w 98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134">
                      <a:moveTo>
                        <a:pt x="94" y="62"/>
                      </a:moveTo>
                      <a:lnTo>
                        <a:pt x="38" y="0"/>
                      </a:lnTo>
                      <a:lnTo>
                        <a:pt x="6" y="28"/>
                      </a:lnTo>
                      <a:lnTo>
                        <a:pt x="0" y="122"/>
                      </a:lnTo>
                      <a:lnTo>
                        <a:pt x="46" y="134"/>
                      </a:lnTo>
                      <a:lnTo>
                        <a:pt x="98" y="88"/>
                      </a:lnTo>
                      <a:lnTo>
                        <a:pt x="94" y="6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Freeform 461"/>
                <p:cNvSpPr>
                  <a:spLocks/>
                </p:cNvSpPr>
                <p:nvPr/>
              </p:nvSpPr>
              <p:spPr bwMode="auto">
                <a:xfrm>
                  <a:off x="1750" y="2406"/>
                  <a:ext cx="62" cy="56"/>
                </a:xfrm>
                <a:custGeom>
                  <a:avLst/>
                  <a:gdLst>
                    <a:gd name="T0" fmla="*/ 60 w 62"/>
                    <a:gd name="T1" fmla="*/ 22 h 56"/>
                    <a:gd name="T2" fmla="*/ 30 w 62"/>
                    <a:gd name="T3" fmla="*/ 0 h 56"/>
                    <a:gd name="T4" fmla="*/ 10 w 62"/>
                    <a:gd name="T5" fmla="*/ 12 h 56"/>
                    <a:gd name="T6" fmla="*/ 0 w 62"/>
                    <a:gd name="T7" fmla="*/ 54 h 56"/>
                    <a:gd name="T8" fmla="*/ 28 w 62"/>
                    <a:gd name="T9" fmla="*/ 56 h 56"/>
                    <a:gd name="T10" fmla="*/ 62 w 62"/>
                    <a:gd name="T11" fmla="*/ 34 h 56"/>
                    <a:gd name="T12" fmla="*/ 60 w 62"/>
                    <a:gd name="T13" fmla="*/ 2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56"/>
                    <a:gd name="T23" fmla="*/ 62 w 62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56">
                      <a:moveTo>
                        <a:pt x="60" y="22"/>
                      </a:moveTo>
                      <a:lnTo>
                        <a:pt x="30" y="0"/>
                      </a:lnTo>
                      <a:lnTo>
                        <a:pt x="10" y="12"/>
                      </a:lnTo>
                      <a:lnTo>
                        <a:pt x="0" y="54"/>
                      </a:lnTo>
                      <a:lnTo>
                        <a:pt x="28" y="56"/>
                      </a:lnTo>
                      <a:lnTo>
                        <a:pt x="62" y="34"/>
                      </a:lnTo>
                      <a:lnTo>
                        <a:pt x="60" y="2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462"/>
                <p:cNvSpPr>
                  <a:spLocks/>
                </p:cNvSpPr>
                <p:nvPr/>
              </p:nvSpPr>
              <p:spPr bwMode="auto">
                <a:xfrm>
                  <a:off x="1750" y="2406"/>
                  <a:ext cx="62" cy="56"/>
                </a:xfrm>
                <a:custGeom>
                  <a:avLst/>
                  <a:gdLst>
                    <a:gd name="T0" fmla="*/ 60 w 62"/>
                    <a:gd name="T1" fmla="*/ 22 h 56"/>
                    <a:gd name="T2" fmla="*/ 30 w 62"/>
                    <a:gd name="T3" fmla="*/ 0 h 56"/>
                    <a:gd name="T4" fmla="*/ 10 w 62"/>
                    <a:gd name="T5" fmla="*/ 12 h 56"/>
                    <a:gd name="T6" fmla="*/ 0 w 62"/>
                    <a:gd name="T7" fmla="*/ 54 h 56"/>
                    <a:gd name="T8" fmla="*/ 28 w 62"/>
                    <a:gd name="T9" fmla="*/ 56 h 56"/>
                    <a:gd name="T10" fmla="*/ 62 w 62"/>
                    <a:gd name="T11" fmla="*/ 34 h 56"/>
                    <a:gd name="T12" fmla="*/ 60 w 62"/>
                    <a:gd name="T13" fmla="*/ 2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56"/>
                    <a:gd name="T23" fmla="*/ 62 w 62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56">
                      <a:moveTo>
                        <a:pt x="60" y="22"/>
                      </a:moveTo>
                      <a:lnTo>
                        <a:pt x="30" y="0"/>
                      </a:lnTo>
                      <a:lnTo>
                        <a:pt x="10" y="12"/>
                      </a:lnTo>
                      <a:lnTo>
                        <a:pt x="0" y="54"/>
                      </a:lnTo>
                      <a:lnTo>
                        <a:pt x="28" y="56"/>
                      </a:lnTo>
                      <a:lnTo>
                        <a:pt x="62" y="34"/>
                      </a:lnTo>
                      <a:lnTo>
                        <a:pt x="60" y="2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463"/>
                <p:cNvSpPr>
                  <a:spLocks/>
                </p:cNvSpPr>
                <p:nvPr/>
              </p:nvSpPr>
              <p:spPr bwMode="auto">
                <a:xfrm>
                  <a:off x="2144" y="2294"/>
                  <a:ext cx="146" cy="162"/>
                </a:xfrm>
                <a:custGeom>
                  <a:avLst/>
                  <a:gdLst>
                    <a:gd name="T0" fmla="*/ 130 w 146"/>
                    <a:gd name="T1" fmla="*/ 30 h 162"/>
                    <a:gd name="T2" fmla="*/ 30 w 146"/>
                    <a:gd name="T3" fmla="*/ 0 h 162"/>
                    <a:gd name="T4" fmla="*/ 0 w 146"/>
                    <a:gd name="T5" fmla="*/ 54 h 162"/>
                    <a:gd name="T6" fmla="*/ 28 w 146"/>
                    <a:gd name="T7" fmla="*/ 162 h 162"/>
                    <a:gd name="T8" fmla="*/ 94 w 146"/>
                    <a:gd name="T9" fmla="*/ 144 h 162"/>
                    <a:gd name="T10" fmla="*/ 146 w 146"/>
                    <a:gd name="T11" fmla="*/ 56 h 162"/>
                    <a:gd name="T12" fmla="*/ 130 w 146"/>
                    <a:gd name="T13" fmla="*/ 30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30" y="30"/>
                      </a:moveTo>
                      <a:lnTo>
                        <a:pt x="30" y="0"/>
                      </a:lnTo>
                      <a:lnTo>
                        <a:pt x="0" y="54"/>
                      </a:lnTo>
                      <a:lnTo>
                        <a:pt x="28" y="162"/>
                      </a:lnTo>
                      <a:lnTo>
                        <a:pt x="94" y="144"/>
                      </a:lnTo>
                      <a:lnTo>
                        <a:pt x="146" y="56"/>
                      </a:lnTo>
                      <a:lnTo>
                        <a:pt x="130" y="3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Freeform 464"/>
                <p:cNvSpPr>
                  <a:spLocks/>
                </p:cNvSpPr>
                <p:nvPr/>
              </p:nvSpPr>
              <p:spPr bwMode="auto">
                <a:xfrm>
                  <a:off x="2144" y="2294"/>
                  <a:ext cx="146" cy="162"/>
                </a:xfrm>
                <a:custGeom>
                  <a:avLst/>
                  <a:gdLst>
                    <a:gd name="T0" fmla="*/ 130 w 146"/>
                    <a:gd name="T1" fmla="*/ 30 h 162"/>
                    <a:gd name="T2" fmla="*/ 30 w 146"/>
                    <a:gd name="T3" fmla="*/ 0 h 162"/>
                    <a:gd name="T4" fmla="*/ 0 w 146"/>
                    <a:gd name="T5" fmla="*/ 54 h 162"/>
                    <a:gd name="T6" fmla="*/ 28 w 146"/>
                    <a:gd name="T7" fmla="*/ 162 h 162"/>
                    <a:gd name="T8" fmla="*/ 94 w 146"/>
                    <a:gd name="T9" fmla="*/ 144 h 162"/>
                    <a:gd name="T10" fmla="*/ 146 w 146"/>
                    <a:gd name="T11" fmla="*/ 56 h 162"/>
                    <a:gd name="T12" fmla="*/ 130 w 146"/>
                    <a:gd name="T13" fmla="*/ 30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30" y="30"/>
                      </a:moveTo>
                      <a:lnTo>
                        <a:pt x="30" y="0"/>
                      </a:lnTo>
                      <a:lnTo>
                        <a:pt x="0" y="54"/>
                      </a:lnTo>
                      <a:lnTo>
                        <a:pt x="28" y="162"/>
                      </a:lnTo>
                      <a:lnTo>
                        <a:pt x="94" y="144"/>
                      </a:lnTo>
                      <a:lnTo>
                        <a:pt x="146" y="56"/>
                      </a:lnTo>
                      <a:lnTo>
                        <a:pt x="130" y="3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465"/>
                <p:cNvSpPr>
                  <a:spLocks/>
                </p:cNvSpPr>
                <p:nvPr/>
              </p:nvSpPr>
              <p:spPr bwMode="auto">
                <a:xfrm>
                  <a:off x="1934" y="2524"/>
                  <a:ext cx="130" cy="102"/>
                </a:xfrm>
                <a:custGeom>
                  <a:avLst/>
                  <a:gdLst>
                    <a:gd name="T0" fmla="*/ 80 w 130"/>
                    <a:gd name="T1" fmla="*/ 94 h 102"/>
                    <a:gd name="T2" fmla="*/ 130 w 130"/>
                    <a:gd name="T3" fmla="*/ 26 h 102"/>
                    <a:gd name="T4" fmla="*/ 96 w 130"/>
                    <a:gd name="T5" fmla="*/ 0 h 102"/>
                    <a:gd name="T6" fmla="*/ 4 w 130"/>
                    <a:gd name="T7" fmla="*/ 14 h 102"/>
                    <a:gd name="T8" fmla="*/ 0 w 130"/>
                    <a:gd name="T9" fmla="*/ 60 h 102"/>
                    <a:gd name="T10" fmla="*/ 56 w 130"/>
                    <a:gd name="T11" fmla="*/ 102 h 102"/>
                    <a:gd name="T12" fmla="*/ 80 w 130"/>
                    <a:gd name="T13" fmla="*/ 94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2"/>
                    <a:gd name="T23" fmla="*/ 130 w 130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2">
                      <a:moveTo>
                        <a:pt x="80" y="94"/>
                      </a:moveTo>
                      <a:lnTo>
                        <a:pt x="130" y="26"/>
                      </a:lnTo>
                      <a:lnTo>
                        <a:pt x="96" y="0"/>
                      </a:lnTo>
                      <a:lnTo>
                        <a:pt x="4" y="14"/>
                      </a:lnTo>
                      <a:lnTo>
                        <a:pt x="0" y="60"/>
                      </a:lnTo>
                      <a:lnTo>
                        <a:pt x="56" y="102"/>
                      </a:lnTo>
                      <a:lnTo>
                        <a:pt x="80" y="9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Freeform 466"/>
                <p:cNvSpPr>
                  <a:spLocks/>
                </p:cNvSpPr>
                <p:nvPr/>
              </p:nvSpPr>
              <p:spPr bwMode="auto">
                <a:xfrm>
                  <a:off x="1934" y="2524"/>
                  <a:ext cx="130" cy="102"/>
                </a:xfrm>
                <a:custGeom>
                  <a:avLst/>
                  <a:gdLst>
                    <a:gd name="T0" fmla="*/ 80 w 130"/>
                    <a:gd name="T1" fmla="*/ 94 h 102"/>
                    <a:gd name="T2" fmla="*/ 130 w 130"/>
                    <a:gd name="T3" fmla="*/ 26 h 102"/>
                    <a:gd name="T4" fmla="*/ 96 w 130"/>
                    <a:gd name="T5" fmla="*/ 0 h 102"/>
                    <a:gd name="T6" fmla="*/ 4 w 130"/>
                    <a:gd name="T7" fmla="*/ 14 h 102"/>
                    <a:gd name="T8" fmla="*/ 0 w 130"/>
                    <a:gd name="T9" fmla="*/ 60 h 102"/>
                    <a:gd name="T10" fmla="*/ 56 w 130"/>
                    <a:gd name="T11" fmla="*/ 102 h 102"/>
                    <a:gd name="T12" fmla="*/ 80 w 130"/>
                    <a:gd name="T13" fmla="*/ 94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2"/>
                    <a:gd name="T23" fmla="*/ 130 w 130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2">
                      <a:moveTo>
                        <a:pt x="80" y="94"/>
                      </a:moveTo>
                      <a:lnTo>
                        <a:pt x="130" y="26"/>
                      </a:lnTo>
                      <a:lnTo>
                        <a:pt x="96" y="0"/>
                      </a:lnTo>
                      <a:lnTo>
                        <a:pt x="4" y="14"/>
                      </a:lnTo>
                      <a:lnTo>
                        <a:pt x="0" y="60"/>
                      </a:lnTo>
                      <a:lnTo>
                        <a:pt x="56" y="102"/>
                      </a:lnTo>
                      <a:lnTo>
                        <a:pt x="80" y="9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467"/>
                <p:cNvSpPr>
                  <a:spLocks/>
                </p:cNvSpPr>
                <p:nvPr/>
              </p:nvSpPr>
              <p:spPr bwMode="auto">
                <a:xfrm>
                  <a:off x="1986" y="2352"/>
                  <a:ext cx="74" cy="84"/>
                </a:xfrm>
                <a:custGeom>
                  <a:avLst/>
                  <a:gdLst>
                    <a:gd name="T0" fmla="*/ 58 w 74"/>
                    <a:gd name="T1" fmla="*/ 82 h 84"/>
                    <a:gd name="T2" fmla="*/ 74 w 74"/>
                    <a:gd name="T3" fmla="*/ 34 h 84"/>
                    <a:gd name="T4" fmla="*/ 50 w 74"/>
                    <a:gd name="T5" fmla="*/ 6 h 84"/>
                    <a:gd name="T6" fmla="*/ 0 w 74"/>
                    <a:gd name="T7" fmla="*/ 0 h 84"/>
                    <a:gd name="T8" fmla="*/ 6 w 74"/>
                    <a:gd name="T9" fmla="*/ 40 h 84"/>
                    <a:gd name="T10" fmla="*/ 44 w 74"/>
                    <a:gd name="T11" fmla="*/ 84 h 84"/>
                    <a:gd name="T12" fmla="*/ 58 w 74"/>
                    <a:gd name="T13" fmla="*/ 8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58" y="82"/>
                      </a:moveTo>
                      <a:lnTo>
                        <a:pt x="74" y="34"/>
                      </a:lnTo>
                      <a:lnTo>
                        <a:pt x="50" y="6"/>
                      </a:lnTo>
                      <a:lnTo>
                        <a:pt x="0" y="0"/>
                      </a:lnTo>
                      <a:lnTo>
                        <a:pt x="6" y="40"/>
                      </a:lnTo>
                      <a:lnTo>
                        <a:pt x="44" y="84"/>
                      </a:lnTo>
                      <a:lnTo>
                        <a:pt x="58" y="8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Freeform 468"/>
                <p:cNvSpPr>
                  <a:spLocks/>
                </p:cNvSpPr>
                <p:nvPr/>
              </p:nvSpPr>
              <p:spPr bwMode="auto">
                <a:xfrm>
                  <a:off x="1986" y="2352"/>
                  <a:ext cx="74" cy="84"/>
                </a:xfrm>
                <a:custGeom>
                  <a:avLst/>
                  <a:gdLst>
                    <a:gd name="T0" fmla="*/ 58 w 74"/>
                    <a:gd name="T1" fmla="*/ 82 h 84"/>
                    <a:gd name="T2" fmla="*/ 74 w 74"/>
                    <a:gd name="T3" fmla="*/ 34 h 84"/>
                    <a:gd name="T4" fmla="*/ 50 w 74"/>
                    <a:gd name="T5" fmla="*/ 6 h 84"/>
                    <a:gd name="T6" fmla="*/ 0 w 74"/>
                    <a:gd name="T7" fmla="*/ 0 h 84"/>
                    <a:gd name="T8" fmla="*/ 6 w 74"/>
                    <a:gd name="T9" fmla="*/ 40 h 84"/>
                    <a:gd name="T10" fmla="*/ 44 w 74"/>
                    <a:gd name="T11" fmla="*/ 84 h 84"/>
                    <a:gd name="T12" fmla="*/ 58 w 74"/>
                    <a:gd name="T13" fmla="*/ 8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58" y="82"/>
                      </a:moveTo>
                      <a:lnTo>
                        <a:pt x="74" y="34"/>
                      </a:lnTo>
                      <a:lnTo>
                        <a:pt x="50" y="6"/>
                      </a:lnTo>
                      <a:lnTo>
                        <a:pt x="0" y="0"/>
                      </a:lnTo>
                      <a:lnTo>
                        <a:pt x="6" y="40"/>
                      </a:lnTo>
                      <a:lnTo>
                        <a:pt x="44" y="84"/>
                      </a:lnTo>
                      <a:lnTo>
                        <a:pt x="58" y="8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Freeform 469"/>
                <p:cNvSpPr>
                  <a:spLocks/>
                </p:cNvSpPr>
                <p:nvPr/>
              </p:nvSpPr>
              <p:spPr bwMode="auto">
                <a:xfrm>
                  <a:off x="2120" y="2536"/>
                  <a:ext cx="60" cy="54"/>
                </a:xfrm>
                <a:custGeom>
                  <a:avLst/>
                  <a:gdLst>
                    <a:gd name="T0" fmla="*/ 42 w 60"/>
                    <a:gd name="T1" fmla="*/ 52 h 54"/>
                    <a:gd name="T2" fmla="*/ 60 w 60"/>
                    <a:gd name="T3" fmla="*/ 16 h 54"/>
                    <a:gd name="T4" fmla="*/ 42 w 60"/>
                    <a:gd name="T5" fmla="*/ 0 h 54"/>
                    <a:gd name="T6" fmla="*/ 0 w 60"/>
                    <a:gd name="T7" fmla="*/ 0 h 54"/>
                    <a:gd name="T8" fmla="*/ 4 w 60"/>
                    <a:gd name="T9" fmla="*/ 26 h 54"/>
                    <a:gd name="T10" fmla="*/ 32 w 60"/>
                    <a:gd name="T11" fmla="*/ 54 h 54"/>
                    <a:gd name="T12" fmla="*/ 42 w 60"/>
                    <a:gd name="T13" fmla="*/ 52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42" y="52"/>
                      </a:moveTo>
                      <a:lnTo>
                        <a:pt x="60" y="16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" y="26"/>
                      </a:lnTo>
                      <a:lnTo>
                        <a:pt x="32" y="54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70"/>
                <p:cNvSpPr>
                  <a:spLocks/>
                </p:cNvSpPr>
                <p:nvPr/>
              </p:nvSpPr>
              <p:spPr bwMode="auto">
                <a:xfrm>
                  <a:off x="2120" y="2536"/>
                  <a:ext cx="60" cy="54"/>
                </a:xfrm>
                <a:custGeom>
                  <a:avLst/>
                  <a:gdLst>
                    <a:gd name="T0" fmla="*/ 42 w 60"/>
                    <a:gd name="T1" fmla="*/ 52 h 54"/>
                    <a:gd name="T2" fmla="*/ 60 w 60"/>
                    <a:gd name="T3" fmla="*/ 16 h 54"/>
                    <a:gd name="T4" fmla="*/ 42 w 60"/>
                    <a:gd name="T5" fmla="*/ 0 h 54"/>
                    <a:gd name="T6" fmla="*/ 0 w 60"/>
                    <a:gd name="T7" fmla="*/ 0 h 54"/>
                    <a:gd name="T8" fmla="*/ 4 w 60"/>
                    <a:gd name="T9" fmla="*/ 26 h 54"/>
                    <a:gd name="T10" fmla="*/ 32 w 60"/>
                    <a:gd name="T11" fmla="*/ 54 h 54"/>
                    <a:gd name="T12" fmla="*/ 42 w 60"/>
                    <a:gd name="T13" fmla="*/ 52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42" y="52"/>
                      </a:moveTo>
                      <a:lnTo>
                        <a:pt x="60" y="16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" y="26"/>
                      </a:lnTo>
                      <a:lnTo>
                        <a:pt x="32" y="54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71"/>
                <p:cNvSpPr>
                  <a:spLocks/>
                </p:cNvSpPr>
                <p:nvPr/>
              </p:nvSpPr>
              <p:spPr bwMode="auto">
                <a:xfrm>
                  <a:off x="2576" y="2486"/>
                  <a:ext cx="162" cy="146"/>
                </a:xfrm>
                <a:custGeom>
                  <a:avLst/>
                  <a:gdLst>
                    <a:gd name="T0" fmla="*/ 136 w 162"/>
                    <a:gd name="T1" fmla="*/ 128 h 146"/>
                    <a:gd name="T2" fmla="*/ 162 w 162"/>
                    <a:gd name="T3" fmla="*/ 28 h 146"/>
                    <a:gd name="T4" fmla="*/ 106 w 162"/>
                    <a:gd name="T5" fmla="*/ 0 h 146"/>
                    <a:gd name="T6" fmla="*/ 0 w 162"/>
                    <a:gd name="T7" fmla="*/ 34 h 146"/>
                    <a:gd name="T8" fmla="*/ 20 w 162"/>
                    <a:gd name="T9" fmla="*/ 98 h 146"/>
                    <a:gd name="T10" fmla="*/ 110 w 162"/>
                    <a:gd name="T11" fmla="*/ 146 h 146"/>
                    <a:gd name="T12" fmla="*/ 136 w 162"/>
                    <a:gd name="T13" fmla="*/ 128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136" y="128"/>
                      </a:moveTo>
                      <a:lnTo>
                        <a:pt x="162" y="28"/>
                      </a:lnTo>
                      <a:lnTo>
                        <a:pt x="106" y="0"/>
                      </a:lnTo>
                      <a:lnTo>
                        <a:pt x="0" y="34"/>
                      </a:lnTo>
                      <a:lnTo>
                        <a:pt x="20" y="98"/>
                      </a:lnTo>
                      <a:lnTo>
                        <a:pt x="110" y="146"/>
                      </a:lnTo>
                      <a:lnTo>
                        <a:pt x="136" y="128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2"/>
                <p:cNvSpPr>
                  <a:spLocks/>
                </p:cNvSpPr>
                <p:nvPr/>
              </p:nvSpPr>
              <p:spPr bwMode="auto">
                <a:xfrm>
                  <a:off x="2576" y="2486"/>
                  <a:ext cx="162" cy="146"/>
                </a:xfrm>
                <a:custGeom>
                  <a:avLst/>
                  <a:gdLst>
                    <a:gd name="T0" fmla="*/ 136 w 162"/>
                    <a:gd name="T1" fmla="*/ 128 h 146"/>
                    <a:gd name="T2" fmla="*/ 162 w 162"/>
                    <a:gd name="T3" fmla="*/ 28 h 146"/>
                    <a:gd name="T4" fmla="*/ 106 w 162"/>
                    <a:gd name="T5" fmla="*/ 0 h 146"/>
                    <a:gd name="T6" fmla="*/ 0 w 162"/>
                    <a:gd name="T7" fmla="*/ 34 h 146"/>
                    <a:gd name="T8" fmla="*/ 20 w 162"/>
                    <a:gd name="T9" fmla="*/ 98 h 146"/>
                    <a:gd name="T10" fmla="*/ 110 w 162"/>
                    <a:gd name="T11" fmla="*/ 146 h 146"/>
                    <a:gd name="T12" fmla="*/ 136 w 162"/>
                    <a:gd name="T13" fmla="*/ 128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136" y="128"/>
                      </a:moveTo>
                      <a:lnTo>
                        <a:pt x="162" y="28"/>
                      </a:lnTo>
                      <a:lnTo>
                        <a:pt x="106" y="0"/>
                      </a:lnTo>
                      <a:lnTo>
                        <a:pt x="0" y="34"/>
                      </a:lnTo>
                      <a:lnTo>
                        <a:pt x="20" y="98"/>
                      </a:lnTo>
                      <a:lnTo>
                        <a:pt x="110" y="146"/>
                      </a:lnTo>
                      <a:lnTo>
                        <a:pt x="136" y="12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73"/>
                <p:cNvSpPr>
                  <a:spLocks/>
                </p:cNvSpPr>
                <p:nvPr/>
              </p:nvSpPr>
              <p:spPr bwMode="auto">
                <a:xfrm>
                  <a:off x="2396" y="2288"/>
                  <a:ext cx="102" cy="128"/>
                </a:xfrm>
                <a:custGeom>
                  <a:avLst/>
                  <a:gdLst>
                    <a:gd name="T0" fmla="*/ 10 w 102"/>
                    <a:gd name="T1" fmla="*/ 82 h 128"/>
                    <a:gd name="T2" fmla="*/ 78 w 102"/>
                    <a:gd name="T3" fmla="*/ 128 h 128"/>
                    <a:gd name="T4" fmla="*/ 102 w 102"/>
                    <a:gd name="T5" fmla="*/ 94 h 128"/>
                    <a:gd name="T6" fmla="*/ 86 w 102"/>
                    <a:gd name="T7" fmla="*/ 2 h 128"/>
                    <a:gd name="T8" fmla="*/ 38 w 102"/>
                    <a:gd name="T9" fmla="*/ 0 h 128"/>
                    <a:gd name="T10" fmla="*/ 0 w 102"/>
                    <a:gd name="T11" fmla="*/ 58 h 128"/>
                    <a:gd name="T12" fmla="*/ 10 w 102"/>
                    <a:gd name="T13" fmla="*/ 82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2"/>
                    <a:gd name="T22" fmla="*/ 0 h 128"/>
                    <a:gd name="T23" fmla="*/ 102 w 102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2" h="128">
                      <a:moveTo>
                        <a:pt x="10" y="82"/>
                      </a:moveTo>
                      <a:lnTo>
                        <a:pt x="78" y="128"/>
                      </a:lnTo>
                      <a:lnTo>
                        <a:pt x="102" y="94"/>
                      </a:lnTo>
                      <a:lnTo>
                        <a:pt x="86" y="2"/>
                      </a:lnTo>
                      <a:lnTo>
                        <a:pt x="38" y="0"/>
                      </a:lnTo>
                      <a:lnTo>
                        <a:pt x="0" y="58"/>
                      </a:lnTo>
                      <a:lnTo>
                        <a:pt x="10" y="8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74"/>
                <p:cNvSpPr>
                  <a:spLocks/>
                </p:cNvSpPr>
                <p:nvPr/>
              </p:nvSpPr>
              <p:spPr bwMode="auto">
                <a:xfrm>
                  <a:off x="2396" y="2288"/>
                  <a:ext cx="102" cy="128"/>
                </a:xfrm>
                <a:custGeom>
                  <a:avLst/>
                  <a:gdLst>
                    <a:gd name="T0" fmla="*/ 10 w 102"/>
                    <a:gd name="T1" fmla="*/ 82 h 128"/>
                    <a:gd name="T2" fmla="*/ 78 w 102"/>
                    <a:gd name="T3" fmla="*/ 128 h 128"/>
                    <a:gd name="T4" fmla="*/ 102 w 102"/>
                    <a:gd name="T5" fmla="*/ 94 h 128"/>
                    <a:gd name="T6" fmla="*/ 86 w 102"/>
                    <a:gd name="T7" fmla="*/ 2 h 128"/>
                    <a:gd name="T8" fmla="*/ 38 w 102"/>
                    <a:gd name="T9" fmla="*/ 0 h 128"/>
                    <a:gd name="T10" fmla="*/ 0 w 102"/>
                    <a:gd name="T11" fmla="*/ 58 h 128"/>
                    <a:gd name="T12" fmla="*/ 10 w 102"/>
                    <a:gd name="T13" fmla="*/ 82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2"/>
                    <a:gd name="T22" fmla="*/ 0 h 128"/>
                    <a:gd name="T23" fmla="*/ 102 w 102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2" h="128">
                      <a:moveTo>
                        <a:pt x="10" y="82"/>
                      </a:moveTo>
                      <a:lnTo>
                        <a:pt x="78" y="128"/>
                      </a:lnTo>
                      <a:lnTo>
                        <a:pt x="102" y="94"/>
                      </a:lnTo>
                      <a:lnTo>
                        <a:pt x="86" y="2"/>
                      </a:lnTo>
                      <a:lnTo>
                        <a:pt x="38" y="0"/>
                      </a:lnTo>
                      <a:lnTo>
                        <a:pt x="0" y="58"/>
                      </a:lnTo>
                      <a:lnTo>
                        <a:pt x="10" y="8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475"/>
                <p:cNvSpPr>
                  <a:spLocks/>
                </p:cNvSpPr>
                <p:nvPr/>
              </p:nvSpPr>
              <p:spPr bwMode="auto">
                <a:xfrm>
                  <a:off x="2586" y="2328"/>
                  <a:ext cx="84" cy="76"/>
                </a:xfrm>
                <a:custGeom>
                  <a:avLst/>
                  <a:gdLst>
                    <a:gd name="T0" fmla="*/ 4 w 84"/>
                    <a:gd name="T1" fmla="*/ 62 h 76"/>
                    <a:gd name="T2" fmla="*/ 52 w 84"/>
                    <a:gd name="T3" fmla="*/ 76 h 76"/>
                    <a:gd name="T4" fmla="*/ 80 w 84"/>
                    <a:gd name="T5" fmla="*/ 50 h 76"/>
                    <a:gd name="T6" fmla="*/ 84 w 84"/>
                    <a:gd name="T7" fmla="*/ 0 h 76"/>
                    <a:gd name="T8" fmla="*/ 44 w 84"/>
                    <a:gd name="T9" fmla="*/ 8 h 76"/>
                    <a:gd name="T10" fmla="*/ 0 w 84"/>
                    <a:gd name="T11" fmla="*/ 50 h 76"/>
                    <a:gd name="T12" fmla="*/ 4 w 84"/>
                    <a:gd name="T13" fmla="*/ 62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76"/>
                    <a:gd name="T23" fmla="*/ 84 w 84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76">
                      <a:moveTo>
                        <a:pt x="4" y="62"/>
                      </a:moveTo>
                      <a:lnTo>
                        <a:pt x="52" y="76"/>
                      </a:lnTo>
                      <a:lnTo>
                        <a:pt x="80" y="50"/>
                      </a:lnTo>
                      <a:lnTo>
                        <a:pt x="84" y="0"/>
                      </a:lnTo>
                      <a:lnTo>
                        <a:pt x="44" y="8"/>
                      </a:lnTo>
                      <a:lnTo>
                        <a:pt x="0" y="50"/>
                      </a:lnTo>
                      <a:lnTo>
                        <a:pt x="4" y="6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476"/>
                <p:cNvSpPr>
                  <a:spLocks/>
                </p:cNvSpPr>
                <p:nvPr/>
              </p:nvSpPr>
              <p:spPr bwMode="auto">
                <a:xfrm>
                  <a:off x="2586" y="2328"/>
                  <a:ext cx="84" cy="76"/>
                </a:xfrm>
                <a:custGeom>
                  <a:avLst/>
                  <a:gdLst>
                    <a:gd name="T0" fmla="*/ 4 w 84"/>
                    <a:gd name="T1" fmla="*/ 62 h 76"/>
                    <a:gd name="T2" fmla="*/ 52 w 84"/>
                    <a:gd name="T3" fmla="*/ 76 h 76"/>
                    <a:gd name="T4" fmla="*/ 80 w 84"/>
                    <a:gd name="T5" fmla="*/ 50 h 76"/>
                    <a:gd name="T6" fmla="*/ 84 w 84"/>
                    <a:gd name="T7" fmla="*/ 0 h 76"/>
                    <a:gd name="T8" fmla="*/ 44 w 84"/>
                    <a:gd name="T9" fmla="*/ 8 h 76"/>
                    <a:gd name="T10" fmla="*/ 0 w 84"/>
                    <a:gd name="T11" fmla="*/ 50 h 76"/>
                    <a:gd name="T12" fmla="*/ 4 w 84"/>
                    <a:gd name="T13" fmla="*/ 62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76"/>
                    <a:gd name="T23" fmla="*/ 84 w 84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76">
                      <a:moveTo>
                        <a:pt x="4" y="62"/>
                      </a:moveTo>
                      <a:lnTo>
                        <a:pt x="52" y="76"/>
                      </a:lnTo>
                      <a:lnTo>
                        <a:pt x="80" y="50"/>
                      </a:lnTo>
                      <a:lnTo>
                        <a:pt x="84" y="0"/>
                      </a:lnTo>
                      <a:lnTo>
                        <a:pt x="44" y="8"/>
                      </a:lnTo>
                      <a:lnTo>
                        <a:pt x="0" y="50"/>
                      </a:lnTo>
                      <a:lnTo>
                        <a:pt x="4" y="6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477"/>
                <p:cNvSpPr>
                  <a:spLocks/>
                </p:cNvSpPr>
                <p:nvPr/>
              </p:nvSpPr>
              <p:spPr bwMode="auto">
                <a:xfrm>
                  <a:off x="2440" y="2472"/>
                  <a:ext cx="54" cy="60"/>
                </a:xfrm>
                <a:custGeom>
                  <a:avLst/>
                  <a:gdLst>
                    <a:gd name="T0" fmla="*/ 4 w 54"/>
                    <a:gd name="T1" fmla="*/ 44 h 60"/>
                    <a:gd name="T2" fmla="*/ 38 w 54"/>
                    <a:gd name="T3" fmla="*/ 60 h 60"/>
                    <a:gd name="T4" fmla="*/ 54 w 54"/>
                    <a:gd name="T5" fmla="*/ 42 h 60"/>
                    <a:gd name="T6" fmla="*/ 54 w 54"/>
                    <a:gd name="T7" fmla="*/ 0 h 60"/>
                    <a:gd name="T8" fmla="*/ 26 w 54"/>
                    <a:gd name="T9" fmla="*/ 4 h 60"/>
                    <a:gd name="T10" fmla="*/ 0 w 54"/>
                    <a:gd name="T11" fmla="*/ 34 h 60"/>
                    <a:gd name="T12" fmla="*/ 4 w 54"/>
                    <a:gd name="T13" fmla="*/ 44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0"/>
                    <a:gd name="T23" fmla="*/ 54 w 54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0">
                      <a:moveTo>
                        <a:pt x="4" y="44"/>
                      </a:moveTo>
                      <a:lnTo>
                        <a:pt x="38" y="60"/>
                      </a:lnTo>
                      <a:lnTo>
                        <a:pt x="54" y="42"/>
                      </a:lnTo>
                      <a:lnTo>
                        <a:pt x="54" y="0"/>
                      </a:lnTo>
                      <a:lnTo>
                        <a:pt x="26" y="4"/>
                      </a:lnTo>
                      <a:lnTo>
                        <a:pt x="0" y="34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478"/>
                <p:cNvSpPr>
                  <a:spLocks/>
                </p:cNvSpPr>
                <p:nvPr/>
              </p:nvSpPr>
              <p:spPr bwMode="auto">
                <a:xfrm>
                  <a:off x="2440" y="2472"/>
                  <a:ext cx="54" cy="60"/>
                </a:xfrm>
                <a:custGeom>
                  <a:avLst/>
                  <a:gdLst>
                    <a:gd name="T0" fmla="*/ 4 w 54"/>
                    <a:gd name="T1" fmla="*/ 44 h 60"/>
                    <a:gd name="T2" fmla="*/ 38 w 54"/>
                    <a:gd name="T3" fmla="*/ 60 h 60"/>
                    <a:gd name="T4" fmla="*/ 54 w 54"/>
                    <a:gd name="T5" fmla="*/ 42 h 60"/>
                    <a:gd name="T6" fmla="*/ 54 w 54"/>
                    <a:gd name="T7" fmla="*/ 0 h 60"/>
                    <a:gd name="T8" fmla="*/ 26 w 54"/>
                    <a:gd name="T9" fmla="*/ 4 h 60"/>
                    <a:gd name="T10" fmla="*/ 0 w 54"/>
                    <a:gd name="T11" fmla="*/ 34 h 60"/>
                    <a:gd name="T12" fmla="*/ 4 w 54"/>
                    <a:gd name="T13" fmla="*/ 44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0"/>
                    <a:gd name="T23" fmla="*/ 54 w 54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0">
                      <a:moveTo>
                        <a:pt x="4" y="44"/>
                      </a:moveTo>
                      <a:lnTo>
                        <a:pt x="38" y="60"/>
                      </a:lnTo>
                      <a:lnTo>
                        <a:pt x="54" y="42"/>
                      </a:lnTo>
                      <a:lnTo>
                        <a:pt x="54" y="0"/>
                      </a:lnTo>
                      <a:lnTo>
                        <a:pt x="26" y="4"/>
                      </a:lnTo>
                      <a:lnTo>
                        <a:pt x="0" y="34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479"/>
                <p:cNvSpPr>
                  <a:spLocks/>
                </p:cNvSpPr>
                <p:nvPr/>
              </p:nvSpPr>
              <p:spPr bwMode="auto">
                <a:xfrm>
                  <a:off x="2438" y="2632"/>
                  <a:ext cx="150" cy="158"/>
                </a:xfrm>
                <a:custGeom>
                  <a:avLst/>
                  <a:gdLst>
                    <a:gd name="T0" fmla="*/ 144 w 150"/>
                    <a:gd name="T1" fmla="*/ 66 h 158"/>
                    <a:gd name="T2" fmla="*/ 66 w 150"/>
                    <a:gd name="T3" fmla="*/ 0 h 158"/>
                    <a:gd name="T4" fmla="*/ 16 w 150"/>
                    <a:gd name="T5" fmla="*/ 38 h 158"/>
                    <a:gd name="T6" fmla="*/ 0 w 150"/>
                    <a:gd name="T7" fmla="*/ 148 h 158"/>
                    <a:gd name="T8" fmla="*/ 68 w 150"/>
                    <a:gd name="T9" fmla="*/ 158 h 158"/>
                    <a:gd name="T10" fmla="*/ 150 w 150"/>
                    <a:gd name="T11" fmla="*/ 98 h 158"/>
                    <a:gd name="T12" fmla="*/ 144 w 150"/>
                    <a:gd name="T13" fmla="*/ 66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0"/>
                    <a:gd name="T22" fmla="*/ 0 h 158"/>
                    <a:gd name="T23" fmla="*/ 150 w 15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0" h="158">
                      <a:moveTo>
                        <a:pt x="144" y="66"/>
                      </a:moveTo>
                      <a:lnTo>
                        <a:pt x="66" y="0"/>
                      </a:lnTo>
                      <a:lnTo>
                        <a:pt x="16" y="38"/>
                      </a:lnTo>
                      <a:lnTo>
                        <a:pt x="0" y="148"/>
                      </a:lnTo>
                      <a:lnTo>
                        <a:pt x="68" y="158"/>
                      </a:lnTo>
                      <a:lnTo>
                        <a:pt x="150" y="98"/>
                      </a:lnTo>
                      <a:lnTo>
                        <a:pt x="144" y="6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Freeform 480"/>
                <p:cNvSpPr>
                  <a:spLocks/>
                </p:cNvSpPr>
                <p:nvPr/>
              </p:nvSpPr>
              <p:spPr bwMode="auto">
                <a:xfrm>
                  <a:off x="2438" y="2632"/>
                  <a:ext cx="150" cy="158"/>
                </a:xfrm>
                <a:custGeom>
                  <a:avLst/>
                  <a:gdLst>
                    <a:gd name="T0" fmla="*/ 144 w 150"/>
                    <a:gd name="T1" fmla="*/ 66 h 158"/>
                    <a:gd name="T2" fmla="*/ 66 w 150"/>
                    <a:gd name="T3" fmla="*/ 0 h 158"/>
                    <a:gd name="T4" fmla="*/ 16 w 150"/>
                    <a:gd name="T5" fmla="*/ 38 h 158"/>
                    <a:gd name="T6" fmla="*/ 0 w 150"/>
                    <a:gd name="T7" fmla="*/ 148 h 158"/>
                    <a:gd name="T8" fmla="*/ 68 w 150"/>
                    <a:gd name="T9" fmla="*/ 158 h 158"/>
                    <a:gd name="T10" fmla="*/ 150 w 150"/>
                    <a:gd name="T11" fmla="*/ 98 h 158"/>
                    <a:gd name="T12" fmla="*/ 144 w 150"/>
                    <a:gd name="T13" fmla="*/ 66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0"/>
                    <a:gd name="T22" fmla="*/ 0 h 158"/>
                    <a:gd name="T23" fmla="*/ 150 w 15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0" h="158">
                      <a:moveTo>
                        <a:pt x="144" y="66"/>
                      </a:moveTo>
                      <a:lnTo>
                        <a:pt x="66" y="0"/>
                      </a:lnTo>
                      <a:lnTo>
                        <a:pt x="16" y="38"/>
                      </a:lnTo>
                      <a:lnTo>
                        <a:pt x="0" y="148"/>
                      </a:lnTo>
                      <a:lnTo>
                        <a:pt x="68" y="158"/>
                      </a:lnTo>
                      <a:lnTo>
                        <a:pt x="150" y="98"/>
                      </a:lnTo>
                      <a:lnTo>
                        <a:pt x="144" y="6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481"/>
                <p:cNvSpPr>
                  <a:spLocks/>
                </p:cNvSpPr>
                <p:nvPr/>
              </p:nvSpPr>
              <p:spPr bwMode="auto">
                <a:xfrm>
                  <a:off x="2170" y="2764"/>
                  <a:ext cx="132" cy="104"/>
                </a:xfrm>
                <a:custGeom>
                  <a:avLst/>
                  <a:gdLst>
                    <a:gd name="T0" fmla="*/ 60 w 132"/>
                    <a:gd name="T1" fmla="*/ 104 h 104"/>
                    <a:gd name="T2" fmla="*/ 132 w 132"/>
                    <a:gd name="T3" fmla="*/ 62 h 104"/>
                    <a:gd name="T4" fmla="*/ 110 w 132"/>
                    <a:gd name="T5" fmla="*/ 24 h 104"/>
                    <a:gd name="T6" fmla="*/ 20 w 132"/>
                    <a:gd name="T7" fmla="*/ 0 h 104"/>
                    <a:gd name="T8" fmla="*/ 0 w 132"/>
                    <a:gd name="T9" fmla="*/ 42 h 104"/>
                    <a:gd name="T10" fmla="*/ 34 w 132"/>
                    <a:gd name="T11" fmla="*/ 102 h 104"/>
                    <a:gd name="T12" fmla="*/ 60 w 132"/>
                    <a:gd name="T13" fmla="*/ 104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60" y="104"/>
                      </a:moveTo>
                      <a:lnTo>
                        <a:pt x="132" y="62"/>
                      </a:lnTo>
                      <a:lnTo>
                        <a:pt x="110" y="24"/>
                      </a:lnTo>
                      <a:lnTo>
                        <a:pt x="20" y="0"/>
                      </a:lnTo>
                      <a:lnTo>
                        <a:pt x="0" y="42"/>
                      </a:lnTo>
                      <a:lnTo>
                        <a:pt x="34" y="102"/>
                      </a:lnTo>
                      <a:lnTo>
                        <a:pt x="60" y="10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Freeform 482"/>
                <p:cNvSpPr>
                  <a:spLocks/>
                </p:cNvSpPr>
                <p:nvPr/>
              </p:nvSpPr>
              <p:spPr bwMode="auto">
                <a:xfrm>
                  <a:off x="2170" y="2764"/>
                  <a:ext cx="132" cy="104"/>
                </a:xfrm>
                <a:custGeom>
                  <a:avLst/>
                  <a:gdLst>
                    <a:gd name="T0" fmla="*/ 60 w 132"/>
                    <a:gd name="T1" fmla="*/ 104 h 104"/>
                    <a:gd name="T2" fmla="*/ 132 w 132"/>
                    <a:gd name="T3" fmla="*/ 62 h 104"/>
                    <a:gd name="T4" fmla="*/ 110 w 132"/>
                    <a:gd name="T5" fmla="*/ 24 h 104"/>
                    <a:gd name="T6" fmla="*/ 20 w 132"/>
                    <a:gd name="T7" fmla="*/ 0 h 104"/>
                    <a:gd name="T8" fmla="*/ 0 w 132"/>
                    <a:gd name="T9" fmla="*/ 42 h 104"/>
                    <a:gd name="T10" fmla="*/ 34 w 132"/>
                    <a:gd name="T11" fmla="*/ 102 h 104"/>
                    <a:gd name="T12" fmla="*/ 60 w 132"/>
                    <a:gd name="T13" fmla="*/ 104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60" y="104"/>
                      </a:moveTo>
                      <a:lnTo>
                        <a:pt x="132" y="62"/>
                      </a:lnTo>
                      <a:lnTo>
                        <a:pt x="110" y="24"/>
                      </a:lnTo>
                      <a:lnTo>
                        <a:pt x="20" y="0"/>
                      </a:lnTo>
                      <a:lnTo>
                        <a:pt x="0" y="42"/>
                      </a:lnTo>
                      <a:lnTo>
                        <a:pt x="34" y="102"/>
                      </a:lnTo>
                      <a:lnTo>
                        <a:pt x="60" y="10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483"/>
                <p:cNvSpPr>
                  <a:spLocks/>
                </p:cNvSpPr>
                <p:nvPr/>
              </p:nvSpPr>
              <p:spPr bwMode="auto">
                <a:xfrm>
                  <a:off x="2298" y="2612"/>
                  <a:ext cx="64" cy="98"/>
                </a:xfrm>
                <a:custGeom>
                  <a:avLst/>
                  <a:gdLst>
                    <a:gd name="T0" fmla="*/ 30 w 64"/>
                    <a:gd name="T1" fmla="*/ 98 h 98"/>
                    <a:gd name="T2" fmla="*/ 64 w 64"/>
                    <a:gd name="T3" fmla="*/ 60 h 98"/>
                    <a:gd name="T4" fmla="*/ 52 w 64"/>
                    <a:gd name="T5" fmla="*/ 26 h 98"/>
                    <a:gd name="T6" fmla="*/ 8 w 64"/>
                    <a:gd name="T7" fmla="*/ 0 h 98"/>
                    <a:gd name="T8" fmla="*/ 0 w 64"/>
                    <a:gd name="T9" fmla="*/ 38 h 98"/>
                    <a:gd name="T10" fmla="*/ 18 w 64"/>
                    <a:gd name="T11" fmla="*/ 96 h 98"/>
                    <a:gd name="T12" fmla="*/ 30 w 64"/>
                    <a:gd name="T13" fmla="*/ 98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0" y="98"/>
                      </a:moveTo>
                      <a:lnTo>
                        <a:pt x="64" y="60"/>
                      </a:lnTo>
                      <a:lnTo>
                        <a:pt x="52" y="26"/>
                      </a:lnTo>
                      <a:lnTo>
                        <a:pt x="8" y="0"/>
                      </a:lnTo>
                      <a:lnTo>
                        <a:pt x="0" y="38"/>
                      </a:lnTo>
                      <a:lnTo>
                        <a:pt x="18" y="96"/>
                      </a:lnTo>
                      <a:lnTo>
                        <a:pt x="30" y="98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484"/>
                <p:cNvSpPr>
                  <a:spLocks/>
                </p:cNvSpPr>
                <p:nvPr/>
              </p:nvSpPr>
              <p:spPr bwMode="auto">
                <a:xfrm>
                  <a:off x="2298" y="2612"/>
                  <a:ext cx="64" cy="98"/>
                </a:xfrm>
                <a:custGeom>
                  <a:avLst/>
                  <a:gdLst>
                    <a:gd name="T0" fmla="*/ 30 w 64"/>
                    <a:gd name="T1" fmla="*/ 98 h 98"/>
                    <a:gd name="T2" fmla="*/ 64 w 64"/>
                    <a:gd name="T3" fmla="*/ 60 h 98"/>
                    <a:gd name="T4" fmla="*/ 52 w 64"/>
                    <a:gd name="T5" fmla="*/ 26 h 98"/>
                    <a:gd name="T6" fmla="*/ 8 w 64"/>
                    <a:gd name="T7" fmla="*/ 0 h 98"/>
                    <a:gd name="T8" fmla="*/ 0 w 64"/>
                    <a:gd name="T9" fmla="*/ 38 h 98"/>
                    <a:gd name="T10" fmla="*/ 18 w 64"/>
                    <a:gd name="T11" fmla="*/ 96 h 98"/>
                    <a:gd name="T12" fmla="*/ 30 w 64"/>
                    <a:gd name="T13" fmla="*/ 98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0" y="98"/>
                      </a:moveTo>
                      <a:lnTo>
                        <a:pt x="64" y="60"/>
                      </a:lnTo>
                      <a:lnTo>
                        <a:pt x="52" y="26"/>
                      </a:lnTo>
                      <a:lnTo>
                        <a:pt x="8" y="0"/>
                      </a:lnTo>
                      <a:lnTo>
                        <a:pt x="0" y="38"/>
                      </a:lnTo>
                      <a:lnTo>
                        <a:pt x="18" y="96"/>
                      </a:lnTo>
                      <a:lnTo>
                        <a:pt x="30" y="9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485"/>
                <p:cNvSpPr>
                  <a:spLocks/>
                </p:cNvSpPr>
                <p:nvPr/>
              </p:nvSpPr>
              <p:spPr bwMode="auto">
                <a:xfrm>
                  <a:off x="2352" y="2834"/>
                  <a:ext cx="54" cy="64"/>
                </a:xfrm>
                <a:custGeom>
                  <a:avLst/>
                  <a:gdLst>
                    <a:gd name="T0" fmla="*/ 26 w 54"/>
                    <a:gd name="T1" fmla="*/ 64 h 64"/>
                    <a:gd name="T2" fmla="*/ 54 w 54"/>
                    <a:gd name="T3" fmla="*/ 38 h 64"/>
                    <a:gd name="T4" fmla="*/ 46 w 54"/>
                    <a:gd name="T5" fmla="*/ 16 h 64"/>
                    <a:gd name="T6" fmla="*/ 8 w 54"/>
                    <a:gd name="T7" fmla="*/ 0 h 64"/>
                    <a:gd name="T8" fmla="*/ 0 w 54"/>
                    <a:gd name="T9" fmla="*/ 24 h 64"/>
                    <a:gd name="T10" fmla="*/ 14 w 54"/>
                    <a:gd name="T11" fmla="*/ 62 h 64"/>
                    <a:gd name="T12" fmla="*/ 26 w 54"/>
                    <a:gd name="T13" fmla="*/ 64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6" y="64"/>
                      </a:moveTo>
                      <a:lnTo>
                        <a:pt x="54" y="38"/>
                      </a:lnTo>
                      <a:lnTo>
                        <a:pt x="46" y="16"/>
                      </a:lnTo>
                      <a:lnTo>
                        <a:pt x="8" y="0"/>
                      </a:lnTo>
                      <a:lnTo>
                        <a:pt x="0" y="24"/>
                      </a:lnTo>
                      <a:lnTo>
                        <a:pt x="14" y="62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Freeform 486"/>
                <p:cNvSpPr>
                  <a:spLocks/>
                </p:cNvSpPr>
                <p:nvPr/>
              </p:nvSpPr>
              <p:spPr bwMode="auto">
                <a:xfrm>
                  <a:off x="2352" y="2834"/>
                  <a:ext cx="54" cy="64"/>
                </a:xfrm>
                <a:custGeom>
                  <a:avLst/>
                  <a:gdLst>
                    <a:gd name="T0" fmla="*/ 26 w 54"/>
                    <a:gd name="T1" fmla="*/ 64 h 64"/>
                    <a:gd name="T2" fmla="*/ 54 w 54"/>
                    <a:gd name="T3" fmla="*/ 38 h 64"/>
                    <a:gd name="T4" fmla="*/ 46 w 54"/>
                    <a:gd name="T5" fmla="*/ 16 h 64"/>
                    <a:gd name="T6" fmla="*/ 8 w 54"/>
                    <a:gd name="T7" fmla="*/ 0 h 64"/>
                    <a:gd name="T8" fmla="*/ 0 w 54"/>
                    <a:gd name="T9" fmla="*/ 24 h 64"/>
                    <a:gd name="T10" fmla="*/ 14 w 54"/>
                    <a:gd name="T11" fmla="*/ 62 h 64"/>
                    <a:gd name="T12" fmla="*/ 26 w 54"/>
                    <a:gd name="T13" fmla="*/ 64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6" y="64"/>
                      </a:moveTo>
                      <a:lnTo>
                        <a:pt x="54" y="38"/>
                      </a:lnTo>
                      <a:lnTo>
                        <a:pt x="46" y="16"/>
                      </a:lnTo>
                      <a:lnTo>
                        <a:pt x="8" y="0"/>
                      </a:lnTo>
                      <a:lnTo>
                        <a:pt x="0" y="24"/>
                      </a:lnTo>
                      <a:lnTo>
                        <a:pt x="14" y="62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Freeform 487"/>
                <p:cNvSpPr>
                  <a:spLocks/>
                </p:cNvSpPr>
                <p:nvPr/>
              </p:nvSpPr>
              <p:spPr bwMode="auto">
                <a:xfrm>
                  <a:off x="1802" y="2826"/>
                  <a:ext cx="146" cy="162"/>
                </a:xfrm>
                <a:custGeom>
                  <a:avLst/>
                  <a:gdLst>
                    <a:gd name="T0" fmla="*/ 18 w 146"/>
                    <a:gd name="T1" fmla="*/ 136 h 162"/>
                    <a:gd name="T2" fmla="*/ 118 w 146"/>
                    <a:gd name="T3" fmla="*/ 162 h 162"/>
                    <a:gd name="T4" fmla="*/ 146 w 146"/>
                    <a:gd name="T5" fmla="*/ 106 h 162"/>
                    <a:gd name="T6" fmla="*/ 112 w 146"/>
                    <a:gd name="T7" fmla="*/ 0 h 162"/>
                    <a:gd name="T8" fmla="*/ 46 w 146"/>
                    <a:gd name="T9" fmla="*/ 20 h 162"/>
                    <a:gd name="T10" fmla="*/ 0 w 146"/>
                    <a:gd name="T11" fmla="*/ 110 h 162"/>
                    <a:gd name="T12" fmla="*/ 18 w 146"/>
                    <a:gd name="T13" fmla="*/ 13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8" y="136"/>
                      </a:moveTo>
                      <a:lnTo>
                        <a:pt x="118" y="162"/>
                      </a:lnTo>
                      <a:lnTo>
                        <a:pt x="146" y="106"/>
                      </a:lnTo>
                      <a:lnTo>
                        <a:pt x="112" y="0"/>
                      </a:lnTo>
                      <a:lnTo>
                        <a:pt x="46" y="20"/>
                      </a:lnTo>
                      <a:lnTo>
                        <a:pt x="0" y="110"/>
                      </a:lnTo>
                      <a:lnTo>
                        <a:pt x="18" y="13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Freeform 488"/>
                <p:cNvSpPr>
                  <a:spLocks/>
                </p:cNvSpPr>
                <p:nvPr/>
              </p:nvSpPr>
              <p:spPr bwMode="auto">
                <a:xfrm>
                  <a:off x="1802" y="2826"/>
                  <a:ext cx="146" cy="162"/>
                </a:xfrm>
                <a:custGeom>
                  <a:avLst/>
                  <a:gdLst>
                    <a:gd name="T0" fmla="*/ 18 w 146"/>
                    <a:gd name="T1" fmla="*/ 136 h 162"/>
                    <a:gd name="T2" fmla="*/ 118 w 146"/>
                    <a:gd name="T3" fmla="*/ 162 h 162"/>
                    <a:gd name="T4" fmla="*/ 146 w 146"/>
                    <a:gd name="T5" fmla="*/ 106 h 162"/>
                    <a:gd name="T6" fmla="*/ 112 w 146"/>
                    <a:gd name="T7" fmla="*/ 0 h 162"/>
                    <a:gd name="T8" fmla="*/ 46 w 146"/>
                    <a:gd name="T9" fmla="*/ 20 h 162"/>
                    <a:gd name="T10" fmla="*/ 0 w 146"/>
                    <a:gd name="T11" fmla="*/ 110 h 162"/>
                    <a:gd name="T12" fmla="*/ 18 w 146"/>
                    <a:gd name="T13" fmla="*/ 13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8" y="136"/>
                      </a:moveTo>
                      <a:lnTo>
                        <a:pt x="118" y="162"/>
                      </a:lnTo>
                      <a:lnTo>
                        <a:pt x="146" y="106"/>
                      </a:lnTo>
                      <a:lnTo>
                        <a:pt x="112" y="0"/>
                      </a:lnTo>
                      <a:lnTo>
                        <a:pt x="46" y="20"/>
                      </a:lnTo>
                      <a:lnTo>
                        <a:pt x="0" y="110"/>
                      </a:lnTo>
                      <a:lnTo>
                        <a:pt x="18" y="13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489"/>
                <p:cNvSpPr>
                  <a:spLocks/>
                </p:cNvSpPr>
                <p:nvPr/>
              </p:nvSpPr>
              <p:spPr bwMode="auto">
                <a:xfrm>
                  <a:off x="2018" y="2646"/>
                  <a:ext cx="128" cy="102"/>
                </a:xfrm>
                <a:custGeom>
                  <a:avLst/>
                  <a:gdLst>
                    <a:gd name="T0" fmla="*/ 46 w 128"/>
                    <a:gd name="T1" fmla="*/ 10 h 102"/>
                    <a:gd name="T2" fmla="*/ 0 w 128"/>
                    <a:gd name="T3" fmla="*/ 78 h 102"/>
                    <a:gd name="T4" fmla="*/ 34 w 128"/>
                    <a:gd name="T5" fmla="*/ 102 h 102"/>
                    <a:gd name="T6" fmla="*/ 126 w 128"/>
                    <a:gd name="T7" fmla="*/ 86 h 102"/>
                    <a:gd name="T8" fmla="*/ 128 w 128"/>
                    <a:gd name="T9" fmla="*/ 38 h 102"/>
                    <a:gd name="T10" fmla="*/ 70 w 128"/>
                    <a:gd name="T11" fmla="*/ 0 h 102"/>
                    <a:gd name="T12" fmla="*/ 46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6" y="10"/>
                      </a:moveTo>
                      <a:lnTo>
                        <a:pt x="0" y="78"/>
                      </a:lnTo>
                      <a:lnTo>
                        <a:pt x="34" y="102"/>
                      </a:lnTo>
                      <a:lnTo>
                        <a:pt x="126" y="86"/>
                      </a:lnTo>
                      <a:lnTo>
                        <a:pt x="128" y="38"/>
                      </a:lnTo>
                      <a:lnTo>
                        <a:pt x="70" y="0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Freeform 490"/>
                <p:cNvSpPr>
                  <a:spLocks/>
                </p:cNvSpPr>
                <p:nvPr/>
              </p:nvSpPr>
              <p:spPr bwMode="auto">
                <a:xfrm>
                  <a:off x="2018" y="2646"/>
                  <a:ext cx="128" cy="102"/>
                </a:xfrm>
                <a:custGeom>
                  <a:avLst/>
                  <a:gdLst>
                    <a:gd name="T0" fmla="*/ 46 w 128"/>
                    <a:gd name="T1" fmla="*/ 10 h 102"/>
                    <a:gd name="T2" fmla="*/ 0 w 128"/>
                    <a:gd name="T3" fmla="*/ 78 h 102"/>
                    <a:gd name="T4" fmla="*/ 34 w 128"/>
                    <a:gd name="T5" fmla="*/ 102 h 102"/>
                    <a:gd name="T6" fmla="*/ 126 w 128"/>
                    <a:gd name="T7" fmla="*/ 86 h 102"/>
                    <a:gd name="T8" fmla="*/ 128 w 128"/>
                    <a:gd name="T9" fmla="*/ 38 h 102"/>
                    <a:gd name="T10" fmla="*/ 70 w 128"/>
                    <a:gd name="T11" fmla="*/ 0 h 102"/>
                    <a:gd name="T12" fmla="*/ 46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6" y="10"/>
                      </a:moveTo>
                      <a:lnTo>
                        <a:pt x="0" y="78"/>
                      </a:lnTo>
                      <a:lnTo>
                        <a:pt x="34" y="102"/>
                      </a:lnTo>
                      <a:lnTo>
                        <a:pt x="126" y="86"/>
                      </a:lnTo>
                      <a:lnTo>
                        <a:pt x="128" y="38"/>
                      </a:lnTo>
                      <a:lnTo>
                        <a:pt x="70" y="0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Freeform 491"/>
                <p:cNvSpPr>
                  <a:spLocks/>
                </p:cNvSpPr>
                <p:nvPr/>
              </p:nvSpPr>
              <p:spPr bwMode="auto">
                <a:xfrm>
                  <a:off x="2030" y="2836"/>
                  <a:ext cx="76" cy="84"/>
                </a:xfrm>
                <a:custGeom>
                  <a:avLst/>
                  <a:gdLst>
                    <a:gd name="T0" fmla="*/ 14 w 76"/>
                    <a:gd name="T1" fmla="*/ 4 h 84"/>
                    <a:gd name="T2" fmla="*/ 0 w 76"/>
                    <a:gd name="T3" fmla="*/ 52 h 84"/>
                    <a:gd name="T4" fmla="*/ 26 w 76"/>
                    <a:gd name="T5" fmla="*/ 80 h 84"/>
                    <a:gd name="T6" fmla="*/ 76 w 76"/>
                    <a:gd name="T7" fmla="*/ 84 h 84"/>
                    <a:gd name="T8" fmla="*/ 68 w 76"/>
                    <a:gd name="T9" fmla="*/ 44 h 84"/>
                    <a:gd name="T10" fmla="*/ 26 w 76"/>
                    <a:gd name="T11" fmla="*/ 0 h 84"/>
                    <a:gd name="T12" fmla="*/ 14 w 76"/>
                    <a:gd name="T13" fmla="*/ 4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Freeform 492"/>
                <p:cNvSpPr>
                  <a:spLocks/>
                </p:cNvSpPr>
                <p:nvPr/>
              </p:nvSpPr>
              <p:spPr bwMode="auto">
                <a:xfrm>
                  <a:off x="2030" y="2836"/>
                  <a:ext cx="76" cy="84"/>
                </a:xfrm>
                <a:custGeom>
                  <a:avLst/>
                  <a:gdLst>
                    <a:gd name="T0" fmla="*/ 14 w 76"/>
                    <a:gd name="T1" fmla="*/ 4 h 84"/>
                    <a:gd name="T2" fmla="*/ 0 w 76"/>
                    <a:gd name="T3" fmla="*/ 52 h 84"/>
                    <a:gd name="T4" fmla="*/ 26 w 76"/>
                    <a:gd name="T5" fmla="*/ 80 h 84"/>
                    <a:gd name="T6" fmla="*/ 76 w 76"/>
                    <a:gd name="T7" fmla="*/ 84 h 84"/>
                    <a:gd name="T8" fmla="*/ 68 w 76"/>
                    <a:gd name="T9" fmla="*/ 44 h 84"/>
                    <a:gd name="T10" fmla="*/ 26 w 76"/>
                    <a:gd name="T11" fmla="*/ 0 h 84"/>
                    <a:gd name="T12" fmla="*/ 14 w 76"/>
                    <a:gd name="T13" fmla="*/ 4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493"/>
                <p:cNvSpPr>
                  <a:spLocks/>
                </p:cNvSpPr>
                <p:nvPr/>
              </p:nvSpPr>
              <p:spPr bwMode="auto">
                <a:xfrm>
                  <a:off x="1902" y="2690"/>
                  <a:ext cx="60" cy="54"/>
                </a:xfrm>
                <a:custGeom>
                  <a:avLst/>
                  <a:gdLst>
                    <a:gd name="T0" fmla="*/ 16 w 60"/>
                    <a:gd name="T1" fmla="*/ 4 h 54"/>
                    <a:gd name="T2" fmla="*/ 0 w 60"/>
                    <a:gd name="T3" fmla="*/ 38 h 54"/>
                    <a:gd name="T4" fmla="*/ 18 w 60"/>
                    <a:gd name="T5" fmla="*/ 54 h 54"/>
                    <a:gd name="T6" fmla="*/ 60 w 60"/>
                    <a:gd name="T7" fmla="*/ 54 h 54"/>
                    <a:gd name="T8" fmla="*/ 56 w 60"/>
                    <a:gd name="T9" fmla="*/ 26 h 54"/>
                    <a:gd name="T10" fmla="*/ 26 w 60"/>
                    <a:gd name="T11" fmla="*/ 0 h 54"/>
                    <a:gd name="T12" fmla="*/ 16 w 60"/>
                    <a:gd name="T13" fmla="*/ 4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16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60" y="54"/>
                      </a:lnTo>
                      <a:lnTo>
                        <a:pt x="56" y="26"/>
                      </a:lnTo>
                      <a:lnTo>
                        <a:pt x="26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Freeform 494"/>
                <p:cNvSpPr>
                  <a:spLocks/>
                </p:cNvSpPr>
                <p:nvPr/>
              </p:nvSpPr>
              <p:spPr bwMode="auto">
                <a:xfrm>
                  <a:off x="1902" y="2690"/>
                  <a:ext cx="60" cy="54"/>
                </a:xfrm>
                <a:custGeom>
                  <a:avLst/>
                  <a:gdLst>
                    <a:gd name="T0" fmla="*/ 16 w 60"/>
                    <a:gd name="T1" fmla="*/ 4 h 54"/>
                    <a:gd name="T2" fmla="*/ 0 w 60"/>
                    <a:gd name="T3" fmla="*/ 38 h 54"/>
                    <a:gd name="T4" fmla="*/ 18 w 60"/>
                    <a:gd name="T5" fmla="*/ 54 h 54"/>
                    <a:gd name="T6" fmla="*/ 60 w 60"/>
                    <a:gd name="T7" fmla="*/ 54 h 54"/>
                    <a:gd name="T8" fmla="*/ 56 w 60"/>
                    <a:gd name="T9" fmla="*/ 26 h 54"/>
                    <a:gd name="T10" fmla="*/ 26 w 60"/>
                    <a:gd name="T11" fmla="*/ 0 h 54"/>
                    <a:gd name="T12" fmla="*/ 16 w 60"/>
                    <a:gd name="T13" fmla="*/ 4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16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60" y="54"/>
                      </a:lnTo>
                      <a:lnTo>
                        <a:pt x="56" y="26"/>
                      </a:lnTo>
                      <a:lnTo>
                        <a:pt x="26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495"/>
                <p:cNvSpPr>
                  <a:spLocks/>
                </p:cNvSpPr>
                <p:nvPr/>
              </p:nvSpPr>
              <p:spPr bwMode="auto">
                <a:xfrm>
                  <a:off x="2792" y="2344"/>
                  <a:ext cx="104" cy="126"/>
                </a:xfrm>
                <a:custGeom>
                  <a:avLst/>
                  <a:gdLst>
                    <a:gd name="T0" fmla="*/ 92 w 104"/>
                    <a:gd name="T1" fmla="*/ 42 h 126"/>
                    <a:gd name="T2" fmla="*/ 22 w 104"/>
                    <a:gd name="T3" fmla="*/ 0 h 126"/>
                    <a:gd name="T4" fmla="*/ 0 w 104"/>
                    <a:gd name="T5" fmla="*/ 36 h 126"/>
                    <a:gd name="T6" fmla="*/ 20 w 104"/>
                    <a:gd name="T7" fmla="*/ 126 h 126"/>
                    <a:gd name="T8" fmla="*/ 68 w 104"/>
                    <a:gd name="T9" fmla="*/ 124 h 126"/>
                    <a:gd name="T10" fmla="*/ 104 w 104"/>
                    <a:gd name="T11" fmla="*/ 66 h 126"/>
                    <a:gd name="T12" fmla="*/ 92 w 104"/>
                    <a:gd name="T13" fmla="*/ 42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6"/>
                      </a:lnTo>
                      <a:lnTo>
                        <a:pt x="68" y="124"/>
                      </a:lnTo>
                      <a:lnTo>
                        <a:pt x="104" y="66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496"/>
                <p:cNvSpPr>
                  <a:spLocks/>
                </p:cNvSpPr>
                <p:nvPr/>
              </p:nvSpPr>
              <p:spPr bwMode="auto">
                <a:xfrm>
                  <a:off x="2792" y="2344"/>
                  <a:ext cx="104" cy="126"/>
                </a:xfrm>
                <a:custGeom>
                  <a:avLst/>
                  <a:gdLst>
                    <a:gd name="T0" fmla="*/ 92 w 104"/>
                    <a:gd name="T1" fmla="*/ 42 h 126"/>
                    <a:gd name="T2" fmla="*/ 22 w 104"/>
                    <a:gd name="T3" fmla="*/ 0 h 126"/>
                    <a:gd name="T4" fmla="*/ 0 w 104"/>
                    <a:gd name="T5" fmla="*/ 36 h 126"/>
                    <a:gd name="T6" fmla="*/ 20 w 104"/>
                    <a:gd name="T7" fmla="*/ 126 h 126"/>
                    <a:gd name="T8" fmla="*/ 68 w 104"/>
                    <a:gd name="T9" fmla="*/ 124 h 126"/>
                    <a:gd name="T10" fmla="*/ 104 w 104"/>
                    <a:gd name="T11" fmla="*/ 66 h 126"/>
                    <a:gd name="T12" fmla="*/ 92 w 104"/>
                    <a:gd name="T13" fmla="*/ 42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6"/>
                      </a:lnTo>
                      <a:lnTo>
                        <a:pt x="68" y="124"/>
                      </a:lnTo>
                      <a:lnTo>
                        <a:pt x="104" y="66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497"/>
                <p:cNvSpPr>
                  <a:spLocks/>
                </p:cNvSpPr>
                <p:nvPr/>
              </p:nvSpPr>
              <p:spPr bwMode="auto">
                <a:xfrm>
                  <a:off x="2288" y="2470"/>
                  <a:ext cx="80" cy="78"/>
                </a:xfrm>
                <a:custGeom>
                  <a:avLst/>
                  <a:gdLst>
                    <a:gd name="T0" fmla="*/ 74 w 80"/>
                    <a:gd name="T1" fmla="*/ 12 h 78"/>
                    <a:gd name="T2" fmla="*/ 26 w 80"/>
                    <a:gd name="T3" fmla="*/ 0 h 78"/>
                    <a:gd name="T4" fmla="*/ 0 w 80"/>
                    <a:gd name="T5" fmla="*/ 28 h 78"/>
                    <a:gd name="T6" fmla="*/ 0 w 80"/>
                    <a:gd name="T7" fmla="*/ 78 h 78"/>
                    <a:gd name="T8" fmla="*/ 38 w 80"/>
                    <a:gd name="T9" fmla="*/ 68 h 78"/>
                    <a:gd name="T10" fmla="*/ 80 w 80"/>
                    <a:gd name="T11" fmla="*/ 24 h 78"/>
                    <a:gd name="T12" fmla="*/ 74 w 80"/>
                    <a:gd name="T13" fmla="*/ 1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4" y="12"/>
                      </a:moveTo>
                      <a:lnTo>
                        <a:pt x="26" y="0"/>
                      </a:lnTo>
                      <a:lnTo>
                        <a:pt x="0" y="28"/>
                      </a:lnTo>
                      <a:lnTo>
                        <a:pt x="0" y="78"/>
                      </a:lnTo>
                      <a:lnTo>
                        <a:pt x="38" y="68"/>
                      </a:lnTo>
                      <a:lnTo>
                        <a:pt x="80" y="24"/>
                      </a:lnTo>
                      <a:lnTo>
                        <a:pt x="74" y="1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498"/>
                <p:cNvSpPr>
                  <a:spLocks/>
                </p:cNvSpPr>
                <p:nvPr/>
              </p:nvSpPr>
              <p:spPr bwMode="auto">
                <a:xfrm>
                  <a:off x="2288" y="2470"/>
                  <a:ext cx="80" cy="78"/>
                </a:xfrm>
                <a:custGeom>
                  <a:avLst/>
                  <a:gdLst>
                    <a:gd name="T0" fmla="*/ 74 w 80"/>
                    <a:gd name="T1" fmla="*/ 12 h 78"/>
                    <a:gd name="T2" fmla="*/ 26 w 80"/>
                    <a:gd name="T3" fmla="*/ 0 h 78"/>
                    <a:gd name="T4" fmla="*/ 0 w 80"/>
                    <a:gd name="T5" fmla="*/ 28 h 78"/>
                    <a:gd name="T6" fmla="*/ 0 w 80"/>
                    <a:gd name="T7" fmla="*/ 78 h 78"/>
                    <a:gd name="T8" fmla="*/ 38 w 80"/>
                    <a:gd name="T9" fmla="*/ 68 h 78"/>
                    <a:gd name="T10" fmla="*/ 80 w 80"/>
                    <a:gd name="T11" fmla="*/ 24 h 78"/>
                    <a:gd name="T12" fmla="*/ 74 w 80"/>
                    <a:gd name="T13" fmla="*/ 1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4" y="12"/>
                      </a:moveTo>
                      <a:lnTo>
                        <a:pt x="26" y="0"/>
                      </a:lnTo>
                      <a:lnTo>
                        <a:pt x="0" y="28"/>
                      </a:lnTo>
                      <a:lnTo>
                        <a:pt x="0" y="78"/>
                      </a:lnTo>
                      <a:lnTo>
                        <a:pt x="38" y="68"/>
                      </a:lnTo>
                      <a:lnTo>
                        <a:pt x="80" y="24"/>
                      </a:lnTo>
                      <a:lnTo>
                        <a:pt x="74" y="1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499"/>
                <p:cNvSpPr>
                  <a:spLocks/>
                </p:cNvSpPr>
                <p:nvPr/>
              </p:nvSpPr>
              <p:spPr bwMode="auto">
                <a:xfrm>
                  <a:off x="1700" y="2652"/>
                  <a:ext cx="56" cy="60"/>
                </a:xfrm>
                <a:custGeom>
                  <a:avLst/>
                  <a:gdLst>
                    <a:gd name="T0" fmla="*/ 52 w 56"/>
                    <a:gd name="T1" fmla="*/ 14 h 60"/>
                    <a:gd name="T2" fmla="*/ 16 w 56"/>
                    <a:gd name="T3" fmla="*/ 0 h 60"/>
                    <a:gd name="T4" fmla="*/ 0 w 56"/>
                    <a:gd name="T5" fmla="*/ 20 h 60"/>
                    <a:gd name="T6" fmla="*/ 4 w 56"/>
                    <a:gd name="T7" fmla="*/ 60 h 60"/>
                    <a:gd name="T8" fmla="*/ 32 w 56"/>
                    <a:gd name="T9" fmla="*/ 56 h 60"/>
                    <a:gd name="T10" fmla="*/ 56 w 56"/>
                    <a:gd name="T11" fmla="*/ 24 h 60"/>
                    <a:gd name="T12" fmla="*/ 52 w 56"/>
                    <a:gd name="T13" fmla="*/ 14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4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4" y="60"/>
                      </a:lnTo>
                      <a:lnTo>
                        <a:pt x="32" y="56"/>
                      </a:lnTo>
                      <a:lnTo>
                        <a:pt x="56" y="24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500"/>
                <p:cNvSpPr>
                  <a:spLocks/>
                </p:cNvSpPr>
                <p:nvPr/>
              </p:nvSpPr>
              <p:spPr bwMode="auto">
                <a:xfrm>
                  <a:off x="1700" y="2652"/>
                  <a:ext cx="56" cy="60"/>
                </a:xfrm>
                <a:custGeom>
                  <a:avLst/>
                  <a:gdLst>
                    <a:gd name="T0" fmla="*/ 52 w 56"/>
                    <a:gd name="T1" fmla="*/ 14 h 60"/>
                    <a:gd name="T2" fmla="*/ 16 w 56"/>
                    <a:gd name="T3" fmla="*/ 0 h 60"/>
                    <a:gd name="T4" fmla="*/ 0 w 56"/>
                    <a:gd name="T5" fmla="*/ 20 h 60"/>
                    <a:gd name="T6" fmla="*/ 4 w 56"/>
                    <a:gd name="T7" fmla="*/ 60 h 60"/>
                    <a:gd name="T8" fmla="*/ 32 w 56"/>
                    <a:gd name="T9" fmla="*/ 56 h 60"/>
                    <a:gd name="T10" fmla="*/ 56 w 56"/>
                    <a:gd name="T11" fmla="*/ 24 h 60"/>
                    <a:gd name="T12" fmla="*/ 52 w 56"/>
                    <a:gd name="T13" fmla="*/ 14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4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4" y="60"/>
                      </a:lnTo>
                      <a:lnTo>
                        <a:pt x="32" y="56"/>
                      </a:lnTo>
                      <a:lnTo>
                        <a:pt x="56" y="24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501"/>
                <p:cNvSpPr>
                  <a:spLocks/>
                </p:cNvSpPr>
                <p:nvPr/>
              </p:nvSpPr>
              <p:spPr bwMode="auto">
                <a:xfrm>
                  <a:off x="2698" y="3304"/>
                  <a:ext cx="152" cy="158"/>
                </a:xfrm>
                <a:custGeom>
                  <a:avLst/>
                  <a:gdLst>
                    <a:gd name="T0" fmla="*/ 148 w 152"/>
                    <a:gd name="T1" fmla="*/ 70 h 158"/>
                    <a:gd name="T2" fmla="*/ 74 w 152"/>
                    <a:gd name="T3" fmla="*/ 0 h 158"/>
                    <a:gd name="T4" fmla="*/ 22 w 152"/>
                    <a:gd name="T5" fmla="*/ 34 h 158"/>
                    <a:gd name="T6" fmla="*/ 0 w 152"/>
                    <a:gd name="T7" fmla="*/ 144 h 158"/>
                    <a:gd name="T8" fmla="*/ 68 w 152"/>
                    <a:gd name="T9" fmla="*/ 158 h 158"/>
                    <a:gd name="T10" fmla="*/ 152 w 152"/>
                    <a:gd name="T11" fmla="*/ 102 h 158"/>
                    <a:gd name="T12" fmla="*/ 148 w 152"/>
                    <a:gd name="T13" fmla="*/ 70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2"/>
                    <a:gd name="T22" fmla="*/ 0 h 158"/>
                    <a:gd name="T23" fmla="*/ 152 w 152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2" h="158">
                      <a:moveTo>
                        <a:pt x="148" y="70"/>
                      </a:moveTo>
                      <a:lnTo>
                        <a:pt x="74" y="0"/>
                      </a:lnTo>
                      <a:lnTo>
                        <a:pt x="22" y="34"/>
                      </a:lnTo>
                      <a:lnTo>
                        <a:pt x="0" y="144"/>
                      </a:lnTo>
                      <a:lnTo>
                        <a:pt x="68" y="158"/>
                      </a:lnTo>
                      <a:lnTo>
                        <a:pt x="152" y="102"/>
                      </a:lnTo>
                      <a:lnTo>
                        <a:pt x="148" y="7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Freeform 502"/>
                <p:cNvSpPr>
                  <a:spLocks/>
                </p:cNvSpPr>
                <p:nvPr/>
              </p:nvSpPr>
              <p:spPr bwMode="auto">
                <a:xfrm>
                  <a:off x="2698" y="3304"/>
                  <a:ext cx="152" cy="158"/>
                </a:xfrm>
                <a:custGeom>
                  <a:avLst/>
                  <a:gdLst>
                    <a:gd name="T0" fmla="*/ 148 w 152"/>
                    <a:gd name="T1" fmla="*/ 70 h 158"/>
                    <a:gd name="T2" fmla="*/ 74 w 152"/>
                    <a:gd name="T3" fmla="*/ 0 h 158"/>
                    <a:gd name="T4" fmla="*/ 22 w 152"/>
                    <a:gd name="T5" fmla="*/ 34 h 158"/>
                    <a:gd name="T6" fmla="*/ 0 w 152"/>
                    <a:gd name="T7" fmla="*/ 144 h 158"/>
                    <a:gd name="T8" fmla="*/ 68 w 152"/>
                    <a:gd name="T9" fmla="*/ 158 h 158"/>
                    <a:gd name="T10" fmla="*/ 152 w 152"/>
                    <a:gd name="T11" fmla="*/ 102 h 158"/>
                    <a:gd name="T12" fmla="*/ 148 w 152"/>
                    <a:gd name="T13" fmla="*/ 70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2"/>
                    <a:gd name="T22" fmla="*/ 0 h 158"/>
                    <a:gd name="T23" fmla="*/ 152 w 152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2" h="158">
                      <a:moveTo>
                        <a:pt x="148" y="70"/>
                      </a:moveTo>
                      <a:lnTo>
                        <a:pt x="74" y="0"/>
                      </a:lnTo>
                      <a:lnTo>
                        <a:pt x="22" y="34"/>
                      </a:lnTo>
                      <a:lnTo>
                        <a:pt x="0" y="144"/>
                      </a:lnTo>
                      <a:lnTo>
                        <a:pt x="68" y="158"/>
                      </a:lnTo>
                      <a:lnTo>
                        <a:pt x="152" y="102"/>
                      </a:lnTo>
                      <a:lnTo>
                        <a:pt x="148" y="7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503"/>
                <p:cNvSpPr>
                  <a:spLocks/>
                </p:cNvSpPr>
                <p:nvPr/>
              </p:nvSpPr>
              <p:spPr bwMode="auto">
                <a:xfrm>
                  <a:off x="2564" y="3274"/>
                  <a:ext cx="64" cy="98"/>
                </a:xfrm>
                <a:custGeom>
                  <a:avLst/>
                  <a:gdLst>
                    <a:gd name="T0" fmla="*/ 28 w 64"/>
                    <a:gd name="T1" fmla="*/ 98 h 98"/>
                    <a:gd name="T2" fmla="*/ 64 w 64"/>
                    <a:gd name="T3" fmla="*/ 64 h 98"/>
                    <a:gd name="T4" fmla="*/ 54 w 64"/>
                    <a:gd name="T5" fmla="*/ 28 h 98"/>
                    <a:gd name="T6" fmla="*/ 12 w 64"/>
                    <a:gd name="T7" fmla="*/ 0 h 98"/>
                    <a:gd name="T8" fmla="*/ 0 w 64"/>
                    <a:gd name="T9" fmla="*/ 38 h 98"/>
                    <a:gd name="T10" fmla="*/ 14 w 64"/>
                    <a:gd name="T11" fmla="*/ 96 h 98"/>
                    <a:gd name="T12" fmla="*/ 28 w 64"/>
                    <a:gd name="T13" fmla="*/ 98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28" y="98"/>
                      </a:moveTo>
                      <a:lnTo>
                        <a:pt x="64" y="64"/>
                      </a:lnTo>
                      <a:lnTo>
                        <a:pt x="54" y="28"/>
                      </a:lnTo>
                      <a:lnTo>
                        <a:pt x="12" y="0"/>
                      </a:lnTo>
                      <a:lnTo>
                        <a:pt x="0" y="38"/>
                      </a:lnTo>
                      <a:lnTo>
                        <a:pt x="14" y="96"/>
                      </a:lnTo>
                      <a:lnTo>
                        <a:pt x="28" y="98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504"/>
                <p:cNvSpPr>
                  <a:spLocks/>
                </p:cNvSpPr>
                <p:nvPr/>
              </p:nvSpPr>
              <p:spPr bwMode="auto">
                <a:xfrm>
                  <a:off x="2564" y="3274"/>
                  <a:ext cx="64" cy="98"/>
                </a:xfrm>
                <a:custGeom>
                  <a:avLst/>
                  <a:gdLst>
                    <a:gd name="T0" fmla="*/ 28 w 64"/>
                    <a:gd name="T1" fmla="*/ 98 h 98"/>
                    <a:gd name="T2" fmla="*/ 64 w 64"/>
                    <a:gd name="T3" fmla="*/ 64 h 98"/>
                    <a:gd name="T4" fmla="*/ 54 w 64"/>
                    <a:gd name="T5" fmla="*/ 28 h 98"/>
                    <a:gd name="T6" fmla="*/ 12 w 64"/>
                    <a:gd name="T7" fmla="*/ 0 h 98"/>
                    <a:gd name="T8" fmla="*/ 0 w 64"/>
                    <a:gd name="T9" fmla="*/ 38 h 98"/>
                    <a:gd name="T10" fmla="*/ 14 w 64"/>
                    <a:gd name="T11" fmla="*/ 96 h 98"/>
                    <a:gd name="T12" fmla="*/ 28 w 64"/>
                    <a:gd name="T13" fmla="*/ 98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28" y="98"/>
                      </a:moveTo>
                      <a:lnTo>
                        <a:pt x="64" y="64"/>
                      </a:lnTo>
                      <a:lnTo>
                        <a:pt x="54" y="28"/>
                      </a:lnTo>
                      <a:lnTo>
                        <a:pt x="12" y="0"/>
                      </a:lnTo>
                      <a:lnTo>
                        <a:pt x="0" y="38"/>
                      </a:lnTo>
                      <a:lnTo>
                        <a:pt x="14" y="96"/>
                      </a:lnTo>
                      <a:lnTo>
                        <a:pt x="28" y="9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Freeform 505"/>
                <p:cNvSpPr>
                  <a:spLocks/>
                </p:cNvSpPr>
                <p:nvPr/>
              </p:nvSpPr>
              <p:spPr bwMode="auto">
                <a:xfrm>
                  <a:off x="2238" y="3240"/>
                  <a:ext cx="92" cy="66"/>
                </a:xfrm>
                <a:custGeom>
                  <a:avLst/>
                  <a:gdLst>
                    <a:gd name="T0" fmla="*/ 0 w 92"/>
                    <a:gd name="T1" fmla="*/ 42 h 66"/>
                    <a:gd name="T2" fmla="*/ 44 w 92"/>
                    <a:gd name="T3" fmla="*/ 66 h 66"/>
                    <a:gd name="T4" fmla="*/ 76 w 92"/>
                    <a:gd name="T5" fmla="*/ 48 h 66"/>
                    <a:gd name="T6" fmla="*/ 92 w 92"/>
                    <a:gd name="T7" fmla="*/ 0 h 66"/>
                    <a:gd name="T8" fmla="*/ 52 w 92"/>
                    <a:gd name="T9" fmla="*/ 0 h 66"/>
                    <a:gd name="T10" fmla="*/ 0 w 92"/>
                    <a:gd name="T11" fmla="*/ 28 h 66"/>
                    <a:gd name="T12" fmla="*/ 0 w 92"/>
                    <a:gd name="T13" fmla="*/ 4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0" y="42"/>
                      </a:moveTo>
                      <a:lnTo>
                        <a:pt x="44" y="66"/>
                      </a:lnTo>
                      <a:lnTo>
                        <a:pt x="76" y="48"/>
                      </a:lnTo>
                      <a:lnTo>
                        <a:pt x="92" y="0"/>
                      </a:lnTo>
                      <a:lnTo>
                        <a:pt x="52" y="0"/>
                      </a:lnTo>
                      <a:lnTo>
                        <a:pt x="0" y="2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Freeform 506"/>
                <p:cNvSpPr>
                  <a:spLocks/>
                </p:cNvSpPr>
                <p:nvPr/>
              </p:nvSpPr>
              <p:spPr bwMode="auto">
                <a:xfrm>
                  <a:off x="2238" y="3240"/>
                  <a:ext cx="92" cy="66"/>
                </a:xfrm>
                <a:custGeom>
                  <a:avLst/>
                  <a:gdLst>
                    <a:gd name="T0" fmla="*/ 0 w 92"/>
                    <a:gd name="T1" fmla="*/ 42 h 66"/>
                    <a:gd name="T2" fmla="*/ 44 w 92"/>
                    <a:gd name="T3" fmla="*/ 66 h 66"/>
                    <a:gd name="T4" fmla="*/ 76 w 92"/>
                    <a:gd name="T5" fmla="*/ 48 h 66"/>
                    <a:gd name="T6" fmla="*/ 92 w 92"/>
                    <a:gd name="T7" fmla="*/ 0 h 66"/>
                    <a:gd name="T8" fmla="*/ 52 w 92"/>
                    <a:gd name="T9" fmla="*/ 0 h 66"/>
                    <a:gd name="T10" fmla="*/ 0 w 92"/>
                    <a:gd name="T11" fmla="*/ 28 h 66"/>
                    <a:gd name="T12" fmla="*/ 0 w 92"/>
                    <a:gd name="T13" fmla="*/ 4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0" y="42"/>
                      </a:moveTo>
                      <a:lnTo>
                        <a:pt x="44" y="66"/>
                      </a:lnTo>
                      <a:lnTo>
                        <a:pt x="76" y="48"/>
                      </a:lnTo>
                      <a:lnTo>
                        <a:pt x="92" y="0"/>
                      </a:lnTo>
                      <a:lnTo>
                        <a:pt x="52" y="0"/>
                      </a:lnTo>
                      <a:lnTo>
                        <a:pt x="0" y="2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Freeform 507"/>
                <p:cNvSpPr>
                  <a:spLocks/>
                </p:cNvSpPr>
                <p:nvPr/>
              </p:nvSpPr>
              <p:spPr bwMode="auto">
                <a:xfrm>
                  <a:off x="2686" y="2818"/>
                  <a:ext cx="132" cy="102"/>
                </a:xfrm>
                <a:custGeom>
                  <a:avLst/>
                  <a:gdLst>
                    <a:gd name="T0" fmla="*/ 70 w 132"/>
                    <a:gd name="T1" fmla="*/ 0 h 102"/>
                    <a:gd name="T2" fmla="*/ 0 w 132"/>
                    <a:gd name="T3" fmla="*/ 40 h 102"/>
                    <a:gd name="T4" fmla="*/ 20 w 132"/>
                    <a:gd name="T5" fmla="*/ 78 h 102"/>
                    <a:gd name="T6" fmla="*/ 110 w 132"/>
                    <a:gd name="T7" fmla="*/ 102 h 102"/>
                    <a:gd name="T8" fmla="*/ 132 w 132"/>
                    <a:gd name="T9" fmla="*/ 60 h 102"/>
                    <a:gd name="T10" fmla="*/ 98 w 132"/>
                    <a:gd name="T11" fmla="*/ 0 h 102"/>
                    <a:gd name="T12" fmla="*/ 70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20" y="78"/>
                      </a:lnTo>
                      <a:lnTo>
                        <a:pt x="110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508"/>
                <p:cNvSpPr>
                  <a:spLocks/>
                </p:cNvSpPr>
                <p:nvPr/>
              </p:nvSpPr>
              <p:spPr bwMode="auto">
                <a:xfrm>
                  <a:off x="2686" y="2818"/>
                  <a:ext cx="132" cy="102"/>
                </a:xfrm>
                <a:custGeom>
                  <a:avLst/>
                  <a:gdLst>
                    <a:gd name="T0" fmla="*/ 70 w 132"/>
                    <a:gd name="T1" fmla="*/ 0 h 102"/>
                    <a:gd name="T2" fmla="*/ 0 w 132"/>
                    <a:gd name="T3" fmla="*/ 40 h 102"/>
                    <a:gd name="T4" fmla="*/ 20 w 132"/>
                    <a:gd name="T5" fmla="*/ 78 h 102"/>
                    <a:gd name="T6" fmla="*/ 110 w 132"/>
                    <a:gd name="T7" fmla="*/ 102 h 102"/>
                    <a:gd name="T8" fmla="*/ 132 w 132"/>
                    <a:gd name="T9" fmla="*/ 60 h 102"/>
                    <a:gd name="T10" fmla="*/ 98 w 132"/>
                    <a:gd name="T11" fmla="*/ 0 h 102"/>
                    <a:gd name="T12" fmla="*/ 70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20" y="78"/>
                      </a:lnTo>
                      <a:lnTo>
                        <a:pt x="110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Freeform 509"/>
                <p:cNvSpPr>
                  <a:spLocks/>
                </p:cNvSpPr>
                <p:nvPr/>
              </p:nvSpPr>
              <p:spPr bwMode="auto">
                <a:xfrm>
                  <a:off x="2502" y="2858"/>
                  <a:ext cx="160" cy="144"/>
                </a:xfrm>
                <a:custGeom>
                  <a:avLst/>
                  <a:gdLst>
                    <a:gd name="T0" fmla="*/ 44 w 160"/>
                    <a:gd name="T1" fmla="*/ 12 h 144"/>
                    <a:gd name="T2" fmla="*/ 0 w 160"/>
                    <a:gd name="T3" fmla="*/ 104 h 144"/>
                    <a:gd name="T4" fmla="*/ 48 w 160"/>
                    <a:gd name="T5" fmla="*/ 144 h 144"/>
                    <a:gd name="T6" fmla="*/ 160 w 160"/>
                    <a:gd name="T7" fmla="*/ 130 h 144"/>
                    <a:gd name="T8" fmla="*/ 150 w 160"/>
                    <a:gd name="T9" fmla="*/ 62 h 144"/>
                    <a:gd name="T10" fmla="*/ 72 w 160"/>
                    <a:gd name="T11" fmla="*/ 0 h 144"/>
                    <a:gd name="T12" fmla="*/ 44 w 160"/>
                    <a:gd name="T13" fmla="*/ 12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4"/>
                    <a:gd name="T23" fmla="*/ 160 w 160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4">
                      <a:moveTo>
                        <a:pt x="44" y="12"/>
                      </a:moveTo>
                      <a:lnTo>
                        <a:pt x="0" y="104"/>
                      </a:lnTo>
                      <a:lnTo>
                        <a:pt x="48" y="144"/>
                      </a:lnTo>
                      <a:lnTo>
                        <a:pt x="160" y="130"/>
                      </a:lnTo>
                      <a:lnTo>
                        <a:pt x="150" y="62"/>
                      </a:lnTo>
                      <a:lnTo>
                        <a:pt x="72" y="0"/>
                      </a:lnTo>
                      <a:lnTo>
                        <a:pt x="44" y="1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3" name="Group 510"/>
              <p:cNvGrpSpPr>
                <a:grpSpLocks/>
              </p:cNvGrpSpPr>
              <p:nvPr/>
            </p:nvGrpSpPr>
            <p:grpSpPr bwMode="auto">
              <a:xfrm>
                <a:off x="426" y="1547"/>
                <a:ext cx="2054" cy="2025"/>
                <a:chOff x="1560" y="900"/>
                <a:chExt cx="2568" cy="2532"/>
              </a:xfrm>
            </p:grpSpPr>
            <p:sp>
              <p:nvSpPr>
                <p:cNvPr id="679" name="Freeform 511"/>
                <p:cNvSpPr>
                  <a:spLocks/>
                </p:cNvSpPr>
                <p:nvPr/>
              </p:nvSpPr>
              <p:spPr bwMode="auto">
                <a:xfrm>
                  <a:off x="2502" y="2858"/>
                  <a:ext cx="160" cy="144"/>
                </a:xfrm>
                <a:custGeom>
                  <a:avLst/>
                  <a:gdLst>
                    <a:gd name="T0" fmla="*/ 44 w 160"/>
                    <a:gd name="T1" fmla="*/ 12 h 144"/>
                    <a:gd name="T2" fmla="*/ 0 w 160"/>
                    <a:gd name="T3" fmla="*/ 104 h 144"/>
                    <a:gd name="T4" fmla="*/ 48 w 160"/>
                    <a:gd name="T5" fmla="*/ 144 h 144"/>
                    <a:gd name="T6" fmla="*/ 160 w 160"/>
                    <a:gd name="T7" fmla="*/ 130 h 144"/>
                    <a:gd name="T8" fmla="*/ 150 w 160"/>
                    <a:gd name="T9" fmla="*/ 62 h 144"/>
                    <a:gd name="T10" fmla="*/ 72 w 160"/>
                    <a:gd name="T11" fmla="*/ 0 h 144"/>
                    <a:gd name="T12" fmla="*/ 44 w 160"/>
                    <a:gd name="T13" fmla="*/ 12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4"/>
                    <a:gd name="T23" fmla="*/ 160 w 160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4">
                      <a:moveTo>
                        <a:pt x="44" y="12"/>
                      </a:moveTo>
                      <a:lnTo>
                        <a:pt x="0" y="104"/>
                      </a:lnTo>
                      <a:lnTo>
                        <a:pt x="48" y="144"/>
                      </a:lnTo>
                      <a:lnTo>
                        <a:pt x="160" y="130"/>
                      </a:lnTo>
                      <a:lnTo>
                        <a:pt x="150" y="62"/>
                      </a:lnTo>
                      <a:lnTo>
                        <a:pt x="72" y="0"/>
                      </a:lnTo>
                      <a:lnTo>
                        <a:pt x="44" y="1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Freeform 512"/>
                <p:cNvSpPr>
                  <a:spLocks/>
                </p:cNvSpPr>
                <p:nvPr/>
              </p:nvSpPr>
              <p:spPr bwMode="auto">
                <a:xfrm>
                  <a:off x="2708" y="3110"/>
                  <a:ext cx="94" cy="132"/>
                </a:xfrm>
                <a:custGeom>
                  <a:avLst/>
                  <a:gdLst>
                    <a:gd name="T0" fmla="*/ 90 w 94"/>
                    <a:gd name="T1" fmla="*/ 58 h 132"/>
                    <a:gd name="T2" fmla="*/ 32 w 94"/>
                    <a:gd name="T3" fmla="*/ 0 h 132"/>
                    <a:gd name="T4" fmla="*/ 0 w 94"/>
                    <a:gd name="T5" fmla="*/ 30 h 132"/>
                    <a:gd name="T6" fmla="*/ 0 w 94"/>
                    <a:gd name="T7" fmla="*/ 124 h 132"/>
                    <a:gd name="T8" fmla="*/ 46 w 94"/>
                    <a:gd name="T9" fmla="*/ 132 h 132"/>
                    <a:gd name="T10" fmla="*/ 94 w 94"/>
                    <a:gd name="T11" fmla="*/ 86 h 132"/>
                    <a:gd name="T12" fmla="*/ 90 w 94"/>
                    <a:gd name="T13" fmla="*/ 58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132"/>
                    <a:gd name="T23" fmla="*/ 94 w 94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132">
                      <a:moveTo>
                        <a:pt x="90" y="58"/>
                      </a:moveTo>
                      <a:lnTo>
                        <a:pt x="32" y="0"/>
                      </a:lnTo>
                      <a:lnTo>
                        <a:pt x="0" y="30"/>
                      </a:lnTo>
                      <a:lnTo>
                        <a:pt x="0" y="124"/>
                      </a:lnTo>
                      <a:lnTo>
                        <a:pt x="46" y="132"/>
                      </a:lnTo>
                      <a:lnTo>
                        <a:pt x="94" y="86"/>
                      </a:lnTo>
                      <a:lnTo>
                        <a:pt x="90" y="58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Freeform 513"/>
                <p:cNvSpPr>
                  <a:spLocks/>
                </p:cNvSpPr>
                <p:nvPr/>
              </p:nvSpPr>
              <p:spPr bwMode="auto">
                <a:xfrm>
                  <a:off x="2708" y="3110"/>
                  <a:ext cx="94" cy="132"/>
                </a:xfrm>
                <a:custGeom>
                  <a:avLst/>
                  <a:gdLst>
                    <a:gd name="T0" fmla="*/ 90 w 94"/>
                    <a:gd name="T1" fmla="*/ 58 h 132"/>
                    <a:gd name="T2" fmla="*/ 32 w 94"/>
                    <a:gd name="T3" fmla="*/ 0 h 132"/>
                    <a:gd name="T4" fmla="*/ 0 w 94"/>
                    <a:gd name="T5" fmla="*/ 30 h 132"/>
                    <a:gd name="T6" fmla="*/ 0 w 94"/>
                    <a:gd name="T7" fmla="*/ 124 h 132"/>
                    <a:gd name="T8" fmla="*/ 46 w 94"/>
                    <a:gd name="T9" fmla="*/ 132 h 132"/>
                    <a:gd name="T10" fmla="*/ 94 w 94"/>
                    <a:gd name="T11" fmla="*/ 86 h 132"/>
                    <a:gd name="T12" fmla="*/ 90 w 94"/>
                    <a:gd name="T13" fmla="*/ 58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132"/>
                    <a:gd name="T23" fmla="*/ 94 w 94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132">
                      <a:moveTo>
                        <a:pt x="90" y="58"/>
                      </a:moveTo>
                      <a:lnTo>
                        <a:pt x="32" y="0"/>
                      </a:lnTo>
                      <a:lnTo>
                        <a:pt x="0" y="30"/>
                      </a:lnTo>
                      <a:lnTo>
                        <a:pt x="0" y="124"/>
                      </a:lnTo>
                      <a:lnTo>
                        <a:pt x="46" y="132"/>
                      </a:lnTo>
                      <a:lnTo>
                        <a:pt x="94" y="86"/>
                      </a:lnTo>
                      <a:lnTo>
                        <a:pt x="90" y="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Freeform 514"/>
                <p:cNvSpPr>
                  <a:spLocks/>
                </p:cNvSpPr>
                <p:nvPr/>
              </p:nvSpPr>
              <p:spPr bwMode="auto">
                <a:xfrm>
                  <a:off x="2532" y="3090"/>
                  <a:ext cx="90" cy="68"/>
                </a:xfrm>
                <a:custGeom>
                  <a:avLst/>
                  <a:gdLst>
                    <a:gd name="T0" fmla="*/ 88 w 90"/>
                    <a:gd name="T1" fmla="*/ 22 h 68"/>
                    <a:gd name="T2" fmla="*/ 44 w 90"/>
                    <a:gd name="T3" fmla="*/ 0 h 68"/>
                    <a:gd name="T4" fmla="*/ 12 w 90"/>
                    <a:gd name="T5" fmla="*/ 20 h 68"/>
                    <a:gd name="T6" fmla="*/ 0 w 90"/>
                    <a:gd name="T7" fmla="*/ 68 h 68"/>
                    <a:gd name="T8" fmla="*/ 40 w 90"/>
                    <a:gd name="T9" fmla="*/ 68 h 68"/>
                    <a:gd name="T10" fmla="*/ 90 w 90"/>
                    <a:gd name="T11" fmla="*/ 36 h 68"/>
                    <a:gd name="T12" fmla="*/ 88 w 90"/>
                    <a:gd name="T13" fmla="*/ 22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88" y="22"/>
                      </a:moveTo>
                      <a:lnTo>
                        <a:pt x="44" y="0"/>
                      </a:lnTo>
                      <a:lnTo>
                        <a:pt x="12" y="20"/>
                      </a:lnTo>
                      <a:lnTo>
                        <a:pt x="0" y="68"/>
                      </a:lnTo>
                      <a:lnTo>
                        <a:pt x="40" y="68"/>
                      </a:lnTo>
                      <a:lnTo>
                        <a:pt x="90" y="36"/>
                      </a:lnTo>
                      <a:lnTo>
                        <a:pt x="88" y="2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Freeform 515"/>
                <p:cNvSpPr>
                  <a:spLocks/>
                </p:cNvSpPr>
                <p:nvPr/>
              </p:nvSpPr>
              <p:spPr bwMode="auto">
                <a:xfrm>
                  <a:off x="2532" y="3090"/>
                  <a:ext cx="90" cy="68"/>
                </a:xfrm>
                <a:custGeom>
                  <a:avLst/>
                  <a:gdLst>
                    <a:gd name="T0" fmla="*/ 88 w 90"/>
                    <a:gd name="T1" fmla="*/ 22 h 68"/>
                    <a:gd name="T2" fmla="*/ 44 w 90"/>
                    <a:gd name="T3" fmla="*/ 0 h 68"/>
                    <a:gd name="T4" fmla="*/ 12 w 90"/>
                    <a:gd name="T5" fmla="*/ 20 h 68"/>
                    <a:gd name="T6" fmla="*/ 0 w 90"/>
                    <a:gd name="T7" fmla="*/ 68 h 68"/>
                    <a:gd name="T8" fmla="*/ 40 w 90"/>
                    <a:gd name="T9" fmla="*/ 68 h 68"/>
                    <a:gd name="T10" fmla="*/ 90 w 90"/>
                    <a:gd name="T11" fmla="*/ 36 h 68"/>
                    <a:gd name="T12" fmla="*/ 88 w 90"/>
                    <a:gd name="T13" fmla="*/ 22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88" y="22"/>
                      </a:moveTo>
                      <a:lnTo>
                        <a:pt x="44" y="0"/>
                      </a:lnTo>
                      <a:lnTo>
                        <a:pt x="12" y="20"/>
                      </a:lnTo>
                      <a:lnTo>
                        <a:pt x="0" y="68"/>
                      </a:lnTo>
                      <a:lnTo>
                        <a:pt x="40" y="68"/>
                      </a:lnTo>
                      <a:lnTo>
                        <a:pt x="90" y="36"/>
                      </a:lnTo>
                      <a:lnTo>
                        <a:pt x="88" y="2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Freeform 516"/>
                <p:cNvSpPr>
                  <a:spLocks/>
                </p:cNvSpPr>
                <p:nvPr/>
              </p:nvSpPr>
              <p:spPr bwMode="auto">
                <a:xfrm>
                  <a:off x="2732" y="2996"/>
                  <a:ext cx="60" cy="58"/>
                </a:xfrm>
                <a:custGeom>
                  <a:avLst/>
                  <a:gdLst>
                    <a:gd name="T0" fmla="*/ 58 w 60"/>
                    <a:gd name="T1" fmla="*/ 22 h 58"/>
                    <a:gd name="T2" fmla="*/ 26 w 60"/>
                    <a:gd name="T3" fmla="*/ 0 h 58"/>
                    <a:gd name="T4" fmla="*/ 6 w 60"/>
                    <a:gd name="T5" fmla="*/ 16 h 58"/>
                    <a:gd name="T6" fmla="*/ 0 w 60"/>
                    <a:gd name="T7" fmla="*/ 56 h 58"/>
                    <a:gd name="T8" fmla="*/ 28 w 60"/>
                    <a:gd name="T9" fmla="*/ 58 h 58"/>
                    <a:gd name="T10" fmla="*/ 60 w 60"/>
                    <a:gd name="T11" fmla="*/ 34 h 58"/>
                    <a:gd name="T12" fmla="*/ 58 w 60"/>
                    <a:gd name="T13" fmla="*/ 22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8"/>
                    <a:gd name="T23" fmla="*/ 60 w 60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8">
                      <a:moveTo>
                        <a:pt x="58" y="22"/>
                      </a:moveTo>
                      <a:lnTo>
                        <a:pt x="26" y="0"/>
                      </a:lnTo>
                      <a:lnTo>
                        <a:pt x="6" y="16"/>
                      </a:lnTo>
                      <a:lnTo>
                        <a:pt x="0" y="56"/>
                      </a:lnTo>
                      <a:lnTo>
                        <a:pt x="28" y="58"/>
                      </a:lnTo>
                      <a:lnTo>
                        <a:pt x="60" y="34"/>
                      </a:lnTo>
                      <a:lnTo>
                        <a:pt x="58" y="2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Freeform 517"/>
                <p:cNvSpPr>
                  <a:spLocks/>
                </p:cNvSpPr>
                <p:nvPr/>
              </p:nvSpPr>
              <p:spPr bwMode="auto">
                <a:xfrm>
                  <a:off x="2732" y="2996"/>
                  <a:ext cx="60" cy="58"/>
                </a:xfrm>
                <a:custGeom>
                  <a:avLst/>
                  <a:gdLst>
                    <a:gd name="T0" fmla="*/ 58 w 60"/>
                    <a:gd name="T1" fmla="*/ 22 h 58"/>
                    <a:gd name="T2" fmla="*/ 26 w 60"/>
                    <a:gd name="T3" fmla="*/ 0 h 58"/>
                    <a:gd name="T4" fmla="*/ 6 w 60"/>
                    <a:gd name="T5" fmla="*/ 16 h 58"/>
                    <a:gd name="T6" fmla="*/ 0 w 60"/>
                    <a:gd name="T7" fmla="*/ 56 h 58"/>
                    <a:gd name="T8" fmla="*/ 28 w 60"/>
                    <a:gd name="T9" fmla="*/ 58 h 58"/>
                    <a:gd name="T10" fmla="*/ 60 w 60"/>
                    <a:gd name="T11" fmla="*/ 34 h 58"/>
                    <a:gd name="T12" fmla="*/ 58 w 60"/>
                    <a:gd name="T13" fmla="*/ 22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8"/>
                    <a:gd name="T23" fmla="*/ 60 w 60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8">
                      <a:moveTo>
                        <a:pt x="58" y="22"/>
                      </a:moveTo>
                      <a:lnTo>
                        <a:pt x="26" y="0"/>
                      </a:lnTo>
                      <a:lnTo>
                        <a:pt x="6" y="16"/>
                      </a:lnTo>
                      <a:lnTo>
                        <a:pt x="0" y="56"/>
                      </a:lnTo>
                      <a:lnTo>
                        <a:pt x="28" y="58"/>
                      </a:lnTo>
                      <a:lnTo>
                        <a:pt x="60" y="34"/>
                      </a:lnTo>
                      <a:lnTo>
                        <a:pt x="58" y="2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Freeform 518"/>
                <p:cNvSpPr>
                  <a:spLocks/>
                </p:cNvSpPr>
                <p:nvPr/>
              </p:nvSpPr>
              <p:spPr bwMode="auto">
                <a:xfrm>
                  <a:off x="2946" y="2564"/>
                  <a:ext cx="76" cy="84"/>
                </a:xfrm>
                <a:custGeom>
                  <a:avLst/>
                  <a:gdLst>
                    <a:gd name="T0" fmla="*/ 62 w 76"/>
                    <a:gd name="T1" fmla="*/ 80 h 84"/>
                    <a:gd name="T2" fmla="*/ 76 w 76"/>
                    <a:gd name="T3" fmla="*/ 32 h 84"/>
                    <a:gd name="T4" fmla="*/ 50 w 76"/>
                    <a:gd name="T5" fmla="*/ 4 h 84"/>
                    <a:gd name="T6" fmla="*/ 0 w 76"/>
                    <a:gd name="T7" fmla="*/ 0 h 84"/>
                    <a:gd name="T8" fmla="*/ 8 w 76"/>
                    <a:gd name="T9" fmla="*/ 40 h 84"/>
                    <a:gd name="T10" fmla="*/ 48 w 76"/>
                    <a:gd name="T11" fmla="*/ 84 h 84"/>
                    <a:gd name="T12" fmla="*/ 62 w 76"/>
                    <a:gd name="T13" fmla="*/ 8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62" y="80"/>
                      </a:moveTo>
                      <a:lnTo>
                        <a:pt x="76" y="32"/>
                      </a:lnTo>
                      <a:lnTo>
                        <a:pt x="50" y="4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48" y="84"/>
                      </a:lnTo>
                      <a:lnTo>
                        <a:pt x="62" y="8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519"/>
                <p:cNvSpPr>
                  <a:spLocks/>
                </p:cNvSpPr>
                <p:nvPr/>
              </p:nvSpPr>
              <p:spPr bwMode="auto">
                <a:xfrm>
                  <a:off x="2946" y="2564"/>
                  <a:ext cx="76" cy="84"/>
                </a:xfrm>
                <a:custGeom>
                  <a:avLst/>
                  <a:gdLst>
                    <a:gd name="T0" fmla="*/ 62 w 76"/>
                    <a:gd name="T1" fmla="*/ 80 h 84"/>
                    <a:gd name="T2" fmla="*/ 76 w 76"/>
                    <a:gd name="T3" fmla="*/ 32 h 84"/>
                    <a:gd name="T4" fmla="*/ 50 w 76"/>
                    <a:gd name="T5" fmla="*/ 4 h 84"/>
                    <a:gd name="T6" fmla="*/ 0 w 76"/>
                    <a:gd name="T7" fmla="*/ 0 h 84"/>
                    <a:gd name="T8" fmla="*/ 8 w 76"/>
                    <a:gd name="T9" fmla="*/ 40 h 84"/>
                    <a:gd name="T10" fmla="*/ 48 w 76"/>
                    <a:gd name="T11" fmla="*/ 84 h 84"/>
                    <a:gd name="T12" fmla="*/ 62 w 76"/>
                    <a:gd name="T13" fmla="*/ 8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62" y="80"/>
                      </a:moveTo>
                      <a:lnTo>
                        <a:pt x="76" y="32"/>
                      </a:lnTo>
                      <a:lnTo>
                        <a:pt x="50" y="4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48" y="84"/>
                      </a:lnTo>
                      <a:lnTo>
                        <a:pt x="62" y="8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Freeform 520"/>
                <p:cNvSpPr>
                  <a:spLocks/>
                </p:cNvSpPr>
                <p:nvPr/>
              </p:nvSpPr>
              <p:spPr bwMode="auto">
                <a:xfrm>
                  <a:off x="1952" y="3082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Freeform 521"/>
                <p:cNvSpPr>
                  <a:spLocks/>
                </p:cNvSpPr>
                <p:nvPr/>
              </p:nvSpPr>
              <p:spPr bwMode="auto">
                <a:xfrm>
                  <a:off x="1952" y="3082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522"/>
                <p:cNvSpPr>
                  <a:spLocks/>
                </p:cNvSpPr>
                <p:nvPr/>
              </p:nvSpPr>
              <p:spPr bwMode="auto">
                <a:xfrm>
                  <a:off x="2632" y="2706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Freeform 523"/>
                <p:cNvSpPr>
                  <a:spLocks/>
                </p:cNvSpPr>
                <p:nvPr/>
              </p:nvSpPr>
              <p:spPr bwMode="auto">
                <a:xfrm>
                  <a:off x="2632" y="2706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524"/>
                <p:cNvSpPr>
                  <a:spLocks/>
                </p:cNvSpPr>
                <p:nvPr/>
              </p:nvSpPr>
              <p:spPr bwMode="auto">
                <a:xfrm>
                  <a:off x="2326" y="3152"/>
                  <a:ext cx="162" cy="146"/>
                </a:xfrm>
                <a:custGeom>
                  <a:avLst/>
                  <a:gdLst>
                    <a:gd name="T0" fmla="*/ 142 w 162"/>
                    <a:gd name="T1" fmla="*/ 126 h 146"/>
                    <a:gd name="T2" fmla="*/ 162 w 162"/>
                    <a:gd name="T3" fmla="*/ 26 h 146"/>
                    <a:gd name="T4" fmla="*/ 106 w 162"/>
                    <a:gd name="T5" fmla="*/ 0 h 146"/>
                    <a:gd name="T6" fmla="*/ 0 w 162"/>
                    <a:gd name="T7" fmla="*/ 40 h 146"/>
                    <a:gd name="T8" fmla="*/ 26 w 162"/>
                    <a:gd name="T9" fmla="*/ 104 h 146"/>
                    <a:gd name="T10" fmla="*/ 116 w 162"/>
                    <a:gd name="T11" fmla="*/ 146 h 146"/>
                    <a:gd name="T12" fmla="*/ 142 w 162"/>
                    <a:gd name="T13" fmla="*/ 126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142" y="126"/>
                      </a:moveTo>
                      <a:lnTo>
                        <a:pt x="162" y="26"/>
                      </a:lnTo>
                      <a:lnTo>
                        <a:pt x="106" y="0"/>
                      </a:lnTo>
                      <a:lnTo>
                        <a:pt x="0" y="40"/>
                      </a:lnTo>
                      <a:lnTo>
                        <a:pt x="26" y="104"/>
                      </a:lnTo>
                      <a:lnTo>
                        <a:pt x="116" y="146"/>
                      </a:lnTo>
                      <a:lnTo>
                        <a:pt x="142" y="12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Freeform 525"/>
                <p:cNvSpPr>
                  <a:spLocks/>
                </p:cNvSpPr>
                <p:nvPr/>
              </p:nvSpPr>
              <p:spPr bwMode="auto">
                <a:xfrm>
                  <a:off x="2326" y="3152"/>
                  <a:ext cx="162" cy="146"/>
                </a:xfrm>
                <a:custGeom>
                  <a:avLst/>
                  <a:gdLst>
                    <a:gd name="T0" fmla="*/ 142 w 162"/>
                    <a:gd name="T1" fmla="*/ 126 h 146"/>
                    <a:gd name="T2" fmla="*/ 162 w 162"/>
                    <a:gd name="T3" fmla="*/ 26 h 146"/>
                    <a:gd name="T4" fmla="*/ 106 w 162"/>
                    <a:gd name="T5" fmla="*/ 0 h 146"/>
                    <a:gd name="T6" fmla="*/ 0 w 162"/>
                    <a:gd name="T7" fmla="*/ 40 h 146"/>
                    <a:gd name="T8" fmla="*/ 26 w 162"/>
                    <a:gd name="T9" fmla="*/ 104 h 146"/>
                    <a:gd name="T10" fmla="*/ 116 w 162"/>
                    <a:gd name="T11" fmla="*/ 146 h 146"/>
                    <a:gd name="T12" fmla="*/ 142 w 162"/>
                    <a:gd name="T13" fmla="*/ 126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142" y="126"/>
                      </a:moveTo>
                      <a:lnTo>
                        <a:pt x="162" y="26"/>
                      </a:lnTo>
                      <a:lnTo>
                        <a:pt x="106" y="0"/>
                      </a:lnTo>
                      <a:lnTo>
                        <a:pt x="0" y="40"/>
                      </a:lnTo>
                      <a:lnTo>
                        <a:pt x="26" y="104"/>
                      </a:lnTo>
                      <a:lnTo>
                        <a:pt x="116" y="146"/>
                      </a:lnTo>
                      <a:lnTo>
                        <a:pt x="142" y="12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Freeform 526"/>
                <p:cNvSpPr>
                  <a:spLocks/>
                </p:cNvSpPr>
                <p:nvPr/>
              </p:nvSpPr>
              <p:spPr bwMode="auto">
                <a:xfrm>
                  <a:off x="2102" y="2966"/>
                  <a:ext cx="104" cy="128"/>
                </a:xfrm>
                <a:custGeom>
                  <a:avLst/>
                  <a:gdLst>
                    <a:gd name="T0" fmla="*/ 10 w 104"/>
                    <a:gd name="T1" fmla="*/ 86 h 128"/>
                    <a:gd name="T2" fmla="*/ 82 w 104"/>
                    <a:gd name="T3" fmla="*/ 128 h 128"/>
                    <a:gd name="T4" fmla="*/ 104 w 104"/>
                    <a:gd name="T5" fmla="*/ 92 h 128"/>
                    <a:gd name="T6" fmla="*/ 82 w 104"/>
                    <a:gd name="T7" fmla="*/ 0 h 128"/>
                    <a:gd name="T8" fmla="*/ 36 w 104"/>
                    <a:gd name="T9" fmla="*/ 2 h 128"/>
                    <a:gd name="T10" fmla="*/ 0 w 104"/>
                    <a:gd name="T11" fmla="*/ 60 h 128"/>
                    <a:gd name="T12" fmla="*/ 10 w 104"/>
                    <a:gd name="T13" fmla="*/ 8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10" y="86"/>
                      </a:moveTo>
                      <a:lnTo>
                        <a:pt x="82" y="128"/>
                      </a:lnTo>
                      <a:lnTo>
                        <a:pt x="104" y="92"/>
                      </a:lnTo>
                      <a:lnTo>
                        <a:pt x="82" y="0"/>
                      </a:lnTo>
                      <a:lnTo>
                        <a:pt x="36" y="2"/>
                      </a:lnTo>
                      <a:lnTo>
                        <a:pt x="0" y="60"/>
                      </a:lnTo>
                      <a:lnTo>
                        <a:pt x="10" y="8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Freeform 527"/>
                <p:cNvSpPr>
                  <a:spLocks/>
                </p:cNvSpPr>
                <p:nvPr/>
              </p:nvSpPr>
              <p:spPr bwMode="auto">
                <a:xfrm>
                  <a:off x="2102" y="2966"/>
                  <a:ext cx="104" cy="128"/>
                </a:xfrm>
                <a:custGeom>
                  <a:avLst/>
                  <a:gdLst>
                    <a:gd name="T0" fmla="*/ 10 w 104"/>
                    <a:gd name="T1" fmla="*/ 86 h 128"/>
                    <a:gd name="T2" fmla="*/ 82 w 104"/>
                    <a:gd name="T3" fmla="*/ 128 h 128"/>
                    <a:gd name="T4" fmla="*/ 104 w 104"/>
                    <a:gd name="T5" fmla="*/ 92 h 128"/>
                    <a:gd name="T6" fmla="*/ 82 w 104"/>
                    <a:gd name="T7" fmla="*/ 0 h 128"/>
                    <a:gd name="T8" fmla="*/ 36 w 104"/>
                    <a:gd name="T9" fmla="*/ 2 h 128"/>
                    <a:gd name="T10" fmla="*/ 0 w 104"/>
                    <a:gd name="T11" fmla="*/ 60 h 128"/>
                    <a:gd name="T12" fmla="*/ 10 w 104"/>
                    <a:gd name="T13" fmla="*/ 8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10" y="86"/>
                      </a:moveTo>
                      <a:lnTo>
                        <a:pt x="82" y="128"/>
                      </a:lnTo>
                      <a:lnTo>
                        <a:pt x="104" y="92"/>
                      </a:lnTo>
                      <a:lnTo>
                        <a:pt x="82" y="0"/>
                      </a:lnTo>
                      <a:lnTo>
                        <a:pt x="36" y="2"/>
                      </a:lnTo>
                      <a:lnTo>
                        <a:pt x="0" y="60"/>
                      </a:lnTo>
                      <a:lnTo>
                        <a:pt x="10" y="8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Freeform 528"/>
                <p:cNvSpPr>
                  <a:spLocks/>
                </p:cNvSpPr>
                <p:nvPr/>
              </p:nvSpPr>
              <p:spPr bwMode="auto">
                <a:xfrm>
                  <a:off x="2332" y="2996"/>
                  <a:ext cx="80" cy="76"/>
                </a:xfrm>
                <a:custGeom>
                  <a:avLst/>
                  <a:gdLst>
                    <a:gd name="T0" fmla="*/ 4 w 80"/>
                    <a:gd name="T1" fmla="*/ 66 h 76"/>
                    <a:gd name="T2" fmla="*/ 52 w 80"/>
                    <a:gd name="T3" fmla="*/ 76 h 76"/>
                    <a:gd name="T4" fmla="*/ 78 w 80"/>
                    <a:gd name="T5" fmla="*/ 50 h 76"/>
                    <a:gd name="T6" fmla="*/ 80 w 80"/>
                    <a:gd name="T7" fmla="*/ 0 h 76"/>
                    <a:gd name="T8" fmla="*/ 40 w 80"/>
                    <a:gd name="T9" fmla="*/ 10 h 76"/>
                    <a:gd name="T10" fmla="*/ 0 w 80"/>
                    <a:gd name="T11" fmla="*/ 52 h 76"/>
                    <a:gd name="T12" fmla="*/ 4 w 80"/>
                    <a:gd name="T13" fmla="*/ 6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6"/>
                    <a:gd name="T23" fmla="*/ 80 w 80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6">
                      <a:moveTo>
                        <a:pt x="4" y="66"/>
                      </a:moveTo>
                      <a:lnTo>
                        <a:pt x="52" y="76"/>
                      </a:lnTo>
                      <a:lnTo>
                        <a:pt x="78" y="50"/>
                      </a:lnTo>
                      <a:lnTo>
                        <a:pt x="80" y="0"/>
                      </a:lnTo>
                      <a:lnTo>
                        <a:pt x="40" y="10"/>
                      </a:lnTo>
                      <a:lnTo>
                        <a:pt x="0" y="52"/>
                      </a:lnTo>
                      <a:lnTo>
                        <a:pt x="4" y="6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Freeform 529"/>
                <p:cNvSpPr>
                  <a:spLocks/>
                </p:cNvSpPr>
                <p:nvPr/>
              </p:nvSpPr>
              <p:spPr bwMode="auto">
                <a:xfrm>
                  <a:off x="2332" y="2996"/>
                  <a:ext cx="80" cy="76"/>
                </a:xfrm>
                <a:custGeom>
                  <a:avLst/>
                  <a:gdLst>
                    <a:gd name="T0" fmla="*/ 4 w 80"/>
                    <a:gd name="T1" fmla="*/ 66 h 76"/>
                    <a:gd name="T2" fmla="*/ 52 w 80"/>
                    <a:gd name="T3" fmla="*/ 76 h 76"/>
                    <a:gd name="T4" fmla="*/ 78 w 80"/>
                    <a:gd name="T5" fmla="*/ 50 h 76"/>
                    <a:gd name="T6" fmla="*/ 80 w 80"/>
                    <a:gd name="T7" fmla="*/ 0 h 76"/>
                    <a:gd name="T8" fmla="*/ 40 w 80"/>
                    <a:gd name="T9" fmla="*/ 10 h 76"/>
                    <a:gd name="T10" fmla="*/ 0 w 80"/>
                    <a:gd name="T11" fmla="*/ 52 h 76"/>
                    <a:gd name="T12" fmla="*/ 4 w 80"/>
                    <a:gd name="T13" fmla="*/ 6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6"/>
                    <a:gd name="T23" fmla="*/ 80 w 80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6">
                      <a:moveTo>
                        <a:pt x="4" y="66"/>
                      </a:moveTo>
                      <a:lnTo>
                        <a:pt x="52" y="76"/>
                      </a:lnTo>
                      <a:lnTo>
                        <a:pt x="78" y="50"/>
                      </a:lnTo>
                      <a:lnTo>
                        <a:pt x="80" y="0"/>
                      </a:lnTo>
                      <a:lnTo>
                        <a:pt x="40" y="10"/>
                      </a:lnTo>
                      <a:lnTo>
                        <a:pt x="0" y="52"/>
                      </a:lnTo>
                      <a:lnTo>
                        <a:pt x="4" y="6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Freeform 530"/>
                <p:cNvSpPr>
                  <a:spLocks/>
                </p:cNvSpPr>
                <p:nvPr/>
              </p:nvSpPr>
              <p:spPr bwMode="auto">
                <a:xfrm>
                  <a:off x="2190" y="3148"/>
                  <a:ext cx="56" cy="60"/>
                </a:xfrm>
                <a:custGeom>
                  <a:avLst/>
                  <a:gdLst>
                    <a:gd name="T0" fmla="*/ 4 w 56"/>
                    <a:gd name="T1" fmla="*/ 46 h 60"/>
                    <a:gd name="T2" fmla="*/ 40 w 56"/>
                    <a:gd name="T3" fmla="*/ 60 h 60"/>
                    <a:gd name="T4" fmla="*/ 56 w 56"/>
                    <a:gd name="T5" fmla="*/ 40 h 60"/>
                    <a:gd name="T6" fmla="*/ 52 w 56"/>
                    <a:gd name="T7" fmla="*/ 0 h 60"/>
                    <a:gd name="T8" fmla="*/ 26 w 56"/>
                    <a:gd name="T9" fmla="*/ 6 h 60"/>
                    <a:gd name="T10" fmla="*/ 0 w 56"/>
                    <a:gd name="T11" fmla="*/ 36 h 60"/>
                    <a:gd name="T12" fmla="*/ 4 w 56"/>
                    <a:gd name="T13" fmla="*/ 46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4" y="46"/>
                      </a:moveTo>
                      <a:lnTo>
                        <a:pt x="40" y="60"/>
                      </a:lnTo>
                      <a:lnTo>
                        <a:pt x="56" y="40"/>
                      </a:lnTo>
                      <a:lnTo>
                        <a:pt x="52" y="0"/>
                      </a:lnTo>
                      <a:lnTo>
                        <a:pt x="26" y="6"/>
                      </a:lnTo>
                      <a:lnTo>
                        <a:pt x="0" y="36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Freeform 531"/>
                <p:cNvSpPr>
                  <a:spLocks/>
                </p:cNvSpPr>
                <p:nvPr/>
              </p:nvSpPr>
              <p:spPr bwMode="auto">
                <a:xfrm>
                  <a:off x="2190" y="3148"/>
                  <a:ext cx="56" cy="60"/>
                </a:xfrm>
                <a:custGeom>
                  <a:avLst/>
                  <a:gdLst>
                    <a:gd name="T0" fmla="*/ 4 w 56"/>
                    <a:gd name="T1" fmla="*/ 46 h 60"/>
                    <a:gd name="T2" fmla="*/ 40 w 56"/>
                    <a:gd name="T3" fmla="*/ 60 h 60"/>
                    <a:gd name="T4" fmla="*/ 56 w 56"/>
                    <a:gd name="T5" fmla="*/ 40 h 60"/>
                    <a:gd name="T6" fmla="*/ 52 w 56"/>
                    <a:gd name="T7" fmla="*/ 0 h 60"/>
                    <a:gd name="T8" fmla="*/ 26 w 56"/>
                    <a:gd name="T9" fmla="*/ 6 h 60"/>
                    <a:gd name="T10" fmla="*/ 0 w 56"/>
                    <a:gd name="T11" fmla="*/ 36 h 60"/>
                    <a:gd name="T12" fmla="*/ 4 w 56"/>
                    <a:gd name="T13" fmla="*/ 46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4" y="46"/>
                      </a:moveTo>
                      <a:lnTo>
                        <a:pt x="40" y="60"/>
                      </a:lnTo>
                      <a:lnTo>
                        <a:pt x="56" y="40"/>
                      </a:lnTo>
                      <a:lnTo>
                        <a:pt x="52" y="0"/>
                      </a:lnTo>
                      <a:lnTo>
                        <a:pt x="26" y="6"/>
                      </a:lnTo>
                      <a:lnTo>
                        <a:pt x="0" y="36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532"/>
                <p:cNvSpPr>
                  <a:spLocks/>
                </p:cNvSpPr>
                <p:nvPr/>
              </p:nvSpPr>
              <p:spPr bwMode="auto">
                <a:xfrm>
                  <a:off x="3084" y="2296"/>
                  <a:ext cx="130" cy="104"/>
                </a:xfrm>
                <a:custGeom>
                  <a:avLst/>
                  <a:gdLst>
                    <a:gd name="T0" fmla="*/ 74 w 130"/>
                    <a:gd name="T1" fmla="*/ 0 h 104"/>
                    <a:gd name="T2" fmla="*/ 0 w 130"/>
                    <a:gd name="T3" fmla="*/ 38 h 104"/>
                    <a:gd name="T4" fmla="*/ 20 w 130"/>
                    <a:gd name="T5" fmla="*/ 76 h 104"/>
                    <a:gd name="T6" fmla="*/ 108 w 130"/>
                    <a:gd name="T7" fmla="*/ 104 h 104"/>
                    <a:gd name="T8" fmla="*/ 130 w 130"/>
                    <a:gd name="T9" fmla="*/ 64 h 104"/>
                    <a:gd name="T10" fmla="*/ 100 w 130"/>
                    <a:gd name="T11" fmla="*/ 2 h 104"/>
                    <a:gd name="T12" fmla="*/ 74 w 130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4"/>
                    <a:gd name="T23" fmla="*/ 130 w 130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4">
                      <a:moveTo>
                        <a:pt x="74" y="0"/>
                      </a:moveTo>
                      <a:lnTo>
                        <a:pt x="0" y="38"/>
                      </a:lnTo>
                      <a:lnTo>
                        <a:pt x="20" y="76"/>
                      </a:lnTo>
                      <a:lnTo>
                        <a:pt x="108" y="104"/>
                      </a:lnTo>
                      <a:lnTo>
                        <a:pt x="130" y="64"/>
                      </a:lnTo>
                      <a:lnTo>
                        <a:pt x="100" y="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Freeform 533"/>
                <p:cNvSpPr>
                  <a:spLocks/>
                </p:cNvSpPr>
                <p:nvPr/>
              </p:nvSpPr>
              <p:spPr bwMode="auto">
                <a:xfrm>
                  <a:off x="3084" y="2296"/>
                  <a:ext cx="130" cy="104"/>
                </a:xfrm>
                <a:custGeom>
                  <a:avLst/>
                  <a:gdLst>
                    <a:gd name="T0" fmla="*/ 74 w 130"/>
                    <a:gd name="T1" fmla="*/ 0 h 104"/>
                    <a:gd name="T2" fmla="*/ 0 w 130"/>
                    <a:gd name="T3" fmla="*/ 38 h 104"/>
                    <a:gd name="T4" fmla="*/ 20 w 130"/>
                    <a:gd name="T5" fmla="*/ 76 h 104"/>
                    <a:gd name="T6" fmla="*/ 108 w 130"/>
                    <a:gd name="T7" fmla="*/ 104 h 104"/>
                    <a:gd name="T8" fmla="*/ 130 w 130"/>
                    <a:gd name="T9" fmla="*/ 64 h 104"/>
                    <a:gd name="T10" fmla="*/ 100 w 130"/>
                    <a:gd name="T11" fmla="*/ 2 h 104"/>
                    <a:gd name="T12" fmla="*/ 74 w 130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4"/>
                    <a:gd name="T23" fmla="*/ 130 w 130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4">
                      <a:moveTo>
                        <a:pt x="74" y="0"/>
                      </a:moveTo>
                      <a:lnTo>
                        <a:pt x="0" y="38"/>
                      </a:lnTo>
                      <a:lnTo>
                        <a:pt x="20" y="76"/>
                      </a:lnTo>
                      <a:lnTo>
                        <a:pt x="108" y="104"/>
                      </a:lnTo>
                      <a:lnTo>
                        <a:pt x="130" y="64"/>
                      </a:lnTo>
                      <a:lnTo>
                        <a:pt x="100" y="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Freeform 534"/>
                <p:cNvSpPr>
                  <a:spLocks/>
                </p:cNvSpPr>
                <p:nvPr/>
              </p:nvSpPr>
              <p:spPr bwMode="auto">
                <a:xfrm>
                  <a:off x="3040" y="2464"/>
                  <a:ext cx="62" cy="98"/>
                </a:xfrm>
                <a:custGeom>
                  <a:avLst/>
                  <a:gdLst>
                    <a:gd name="T0" fmla="*/ 36 w 62"/>
                    <a:gd name="T1" fmla="*/ 0 h 98"/>
                    <a:gd name="T2" fmla="*/ 0 w 62"/>
                    <a:gd name="T3" fmla="*/ 36 h 98"/>
                    <a:gd name="T4" fmla="*/ 10 w 62"/>
                    <a:gd name="T5" fmla="*/ 70 h 98"/>
                    <a:gd name="T6" fmla="*/ 52 w 62"/>
                    <a:gd name="T7" fmla="*/ 98 h 98"/>
                    <a:gd name="T8" fmla="*/ 62 w 62"/>
                    <a:gd name="T9" fmla="*/ 60 h 98"/>
                    <a:gd name="T10" fmla="*/ 48 w 62"/>
                    <a:gd name="T11" fmla="*/ 2 h 98"/>
                    <a:gd name="T12" fmla="*/ 36 w 62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98"/>
                    <a:gd name="T23" fmla="*/ 62 w 6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98">
                      <a:moveTo>
                        <a:pt x="36" y="0"/>
                      </a:moveTo>
                      <a:lnTo>
                        <a:pt x="0" y="36"/>
                      </a:lnTo>
                      <a:lnTo>
                        <a:pt x="10" y="70"/>
                      </a:lnTo>
                      <a:lnTo>
                        <a:pt x="52" y="98"/>
                      </a:lnTo>
                      <a:lnTo>
                        <a:pt x="62" y="60"/>
                      </a:lnTo>
                      <a:lnTo>
                        <a:pt x="48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Freeform 535"/>
                <p:cNvSpPr>
                  <a:spLocks/>
                </p:cNvSpPr>
                <p:nvPr/>
              </p:nvSpPr>
              <p:spPr bwMode="auto">
                <a:xfrm>
                  <a:off x="3040" y="2464"/>
                  <a:ext cx="62" cy="98"/>
                </a:xfrm>
                <a:custGeom>
                  <a:avLst/>
                  <a:gdLst>
                    <a:gd name="T0" fmla="*/ 36 w 62"/>
                    <a:gd name="T1" fmla="*/ 0 h 98"/>
                    <a:gd name="T2" fmla="*/ 0 w 62"/>
                    <a:gd name="T3" fmla="*/ 36 h 98"/>
                    <a:gd name="T4" fmla="*/ 10 w 62"/>
                    <a:gd name="T5" fmla="*/ 70 h 98"/>
                    <a:gd name="T6" fmla="*/ 52 w 62"/>
                    <a:gd name="T7" fmla="*/ 98 h 98"/>
                    <a:gd name="T8" fmla="*/ 62 w 62"/>
                    <a:gd name="T9" fmla="*/ 60 h 98"/>
                    <a:gd name="T10" fmla="*/ 48 w 62"/>
                    <a:gd name="T11" fmla="*/ 2 h 98"/>
                    <a:gd name="T12" fmla="*/ 36 w 62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98"/>
                    <a:gd name="T23" fmla="*/ 62 w 6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98">
                      <a:moveTo>
                        <a:pt x="36" y="0"/>
                      </a:moveTo>
                      <a:lnTo>
                        <a:pt x="0" y="36"/>
                      </a:lnTo>
                      <a:lnTo>
                        <a:pt x="10" y="70"/>
                      </a:lnTo>
                      <a:lnTo>
                        <a:pt x="52" y="98"/>
                      </a:lnTo>
                      <a:lnTo>
                        <a:pt x="62" y="60"/>
                      </a:lnTo>
                      <a:lnTo>
                        <a:pt x="48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Freeform 536"/>
                <p:cNvSpPr>
                  <a:spLocks/>
                </p:cNvSpPr>
                <p:nvPr/>
              </p:nvSpPr>
              <p:spPr bwMode="auto">
                <a:xfrm>
                  <a:off x="3046" y="2194"/>
                  <a:ext cx="54" cy="64"/>
                </a:xfrm>
                <a:custGeom>
                  <a:avLst/>
                  <a:gdLst>
                    <a:gd name="T0" fmla="*/ 30 w 54"/>
                    <a:gd name="T1" fmla="*/ 0 h 64"/>
                    <a:gd name="T2" fmla="*/ 0 w 54"/>
                    <a:gd name="T3" fmla="*/ 24 h 64"/>
                    <a:gd name="T4" fmla="*/ 8 w 54"/>
                    <a:gd name="T5" fmla="*/ 46 h 64"/>
                    <a:gd name="T6" fmla="*/ 44 w 54"/>
                    <a:gd name="T7" fmla="*/ 64 h 64"/>
                    <a:gd name="T8" fmla="*/ 54 w 54"/>
                    <a:gd name="T9" fmla="*/ 40 h 64"/>
                    <a:gd name="T10" fmla="*/ 40 w 54"/>
                    <a:gd name="T11" fmla="*/ 2 h 64"/>
                    <a:gd name="T12" fmla="*/ 30 w 54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30" y="0"/>
                      </a:moveTo>
                      <a:lnTo>
                        <a:pt x="0" y="24"/>
                      </a:lnTo>
                      <a:lnTo>
                        <a:pt x="8" y="46"/>
                      </a:lnTo>
                      <a:lnTo>
                        <a:pt x="44" y="64"/>
                      </a:lnTo>
                      <a:lnTo>
                        <a:pt x="54" y="40"/>
                      </a:lnTo>
                      <a:lnTo>
                        <a:pt x="40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Freeform 537"/>
                <p:cNvSpPr>
                  <a:spLocks/>
                </p:cNvSpPr>
                <p:nvPr/>
              </p:nvSpPr>
              <p:spPr bwMode="auto">
                <a:xfrm>
                  <a:off x="3046" y="2194"/>
                  <a:ext cx="54" cy="64"/>
                </a:xfrm>
                <a:custGeom>
                  <a:avLst/>
                  <a:gdLst>
                    <a:gd name="T0" fmla="*/ 30 w 54"/>
                    <a:gd name="T1" fmla="*/ 0 h 64"/>
                    <a:gd name="T2" fmla="*/ 0 w 54"/>
                    <a:gd name="T3" fmla="*/ 24 h 64"/>
                    <a:gd name="T4" fmla="*/ 8 w 54"/>
                    <a:gd name="T5" fmla="*/ 46 h 64"/>
                    <a:gd name="T6" fmla="*/ 44 w 54"/>
                    <a:gd name="T7" fmla="*/ 64 h 64"/>
                    <a:gd name="T8" fmla="*/ 54 w 54"/>
                    <a:gd name="T9" fmla="*/ 40 h 64"/>
                    <a:gd name="T10" fmla="*/ 40 w 54"/>
                    <a:gd name="T11" fmla="*/ 2 h 64"/>
                    <a:gd name="T12" fmla="*/ 30 w 54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30" y="0"/>
                      </a:moveTo>
                      <a:lnTo>
                        <a:pt x="0" y="24"/>
                      </a:lnTo>
                      <a:lnTo>
                        <a:pt x="8" y="46"/>
                      </a:lnTo>
                      <a:lnTo>
                        <a:pt x="44" y="64"/>
                      </a:lnTo>
                      <a:lnTo>
                        <a:pt x="54" y="40"/>
                      </a:lnTo>
                      <a:lnTo>
                        <a:pt x="40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Freeform 538"/>
                <p:cNvSpPr>
                  <a:spLocks/>
                </p:cNvSpPr>
                <p:nvPr/>
              </p:nvSpPr>
              <p:spPr bwMode="auto">
                <a:xfrm>
                  <a:off x="3308" y="2234"/>
                  <a:ext cx="158" cy="142"/>
                </a:xfrm>
                <a:custGeom>
                  <a:avLst/>
                  <a:gdLst>
                    <a:gd name="T0" fmla="*/ 50 w 158"/>
                    <a:gd name="T1" fmla="*/ 10 h 142"/>
                    <a:gd name="T2" fmla="*/ 0 w 158"/>
                    <a:gd name="T3" fmla="*/ 100 h 142"/>
                    <a:gd name="T4" fmla="*/ 48 w 158"/>
                    <a:gd name="T5" fmla="*/ 142 h 142"/>
                    <a:gd name="T6" fmla="*/ 158 w 158"/>
                    <a:gd name="T7" fmla="*/ 134 h 142"/>
                    <a:gd name="T8" fmla="*/ 154 w 158"/>
                    <a:gd name="T9" fmla="*/ 66 h 142"/>
                    <a:gd name="T10" fmla="*/ 80 w 158"/>
                    <a:gd name="T11" fmla="*/ 0 h 142"/>
                    <a:gd name="T12" fmla="*/ 50 w 158"/>
                    <a:gd name="T13" fmla="*/ 1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50" y="10"/>
                      </a:moveTo>
                      <a:lnTo>
                        <a:pt x="0" y="100"/>
                      </a:lnTo>
                      <a:lnTo>
                        <a:pt x="48" y="142"/>
                      </a:lnTo>
                      <a:lnTo>
                        <a:pt x="158" y="134"/>
                      </a:lnTo>
                      <a:lnTo>
                        <a:pt x="154" y="66"/>
                      </a:lnTo>
                      <a:lnTo>
                        <a:pt x="80" y="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Freeform 539"/>
                <p:cNvSpPr>
                  <a:spLocks/>
                </p:cNvSpPr>
                <p:nvPr/>
              </p:nvSpPr>
              <p:spPr bwMode="auto">
                <a:xfrm>
                  <a:off x="3308" y="2234"/>
                  <a:ext cx="158" cy="142"/>
                </a:xfrm>
                <a:custGeom>
                  <a:avLst/>
                  <a:gdLst>
                    <a:gd name="T0" fmla="*/ 50 w 158"/>
                    <a:gd name="T1" fmla="*/ 10 h 142"/>
                    <a:gd name="T2" fmla="*/ 0 w 158"/>
                    <a:gd name="T3" fmla="*/ 100 h 142"/>
                    <a:gd name="T4" fmla="*/ 48 w 158"/>
                    <a:gd name="T5" fmla="*/ 142 h 142"/>
                    <a:gd name="T6" fmla="*/ 158 w 158"/>
                    <a:gd name="T7" fmla="*/ 134 h 142"/>
                    <a:gd name="T8" fmla="*/ 154 w 158"/>
                    <a:gd name="T9" fmla="*/ 66 h 142"/>
                    <a:gd name="T10" fmla="*/ 80 w 158"/>
                    <a:gd name="T11" fmla="*/ 0 h 142"/>
                    <a:gd name="T12" fmla="*/ 50 w 158"/>
                    <a:gd name="T13" fmla="*/ 1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50" y="10"/>
                      </a:moveTo>
                      <a:lnTo>
                        <a:pt x="0" y="100"/>
                      </a:lnTo>
                      <a:lnTo>
                        <a:pt x="48" y="142"/>
                      </a:lnTo>
                      <a:lnTo>
                        <a:pt x="158" y="134"/>
                      </a:lnTo>
                      <a:lnTo>
                        <a:pt x="154" y="66"/>
                      </a:lnTo>
                      <a:lnTo>
                        <a:pt x="80" y="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Freeform 540"/>
                <p:cNvSpPr>
                  <a:spLocks/>
                </p:cNvSpPr>
                <p:nvPr/>
              </p:nvSpPr>
              <p:spPr bwMode="auto">
                <a:xfrm>
                  <a:off x="3500" y="2494"/>
                  <a:ext cx="98" cy="134"/>
                </a:xfrm>
                <a:custGeom>
                  <a:avLst/>
                  <a:gdLst>
                    <a:gd name="T0" fmla="*/ 94 w 98"/>
                    <a:gd name="T1" fmla="*/ 62 h 134"/>
                    <a:gd name="T2" fmla="*/ 38 w 98"/>
                    <a:gd name="T3" fmla="*/ 0 h 134"/>
                    <a:gd name="T4" fmla="*/ 6 w 98"/>
                    <a:gd name="T5" fmla="*/ 28 h 134"/>
                    <a:gd name="T6" fmla="*/ 0 w 98"/>
                    <a:gd name="T7" fmla="*/ 122 h 134"/>
                    <a:gd name="T8" fmla="*/ 46 w 98"/>
                    <a:gd name="T9" fmla="*/ 134 h 134"/>
                    <a:gd name="T10" fmla="*/ 98 w 98"/>
                    <a:gd name="T11" fmla="*/ 88 h 134"/>
                    <a:gd name="T12" fmla="*/ 94 w 98"/>
                    <a:gd name="T13" fmla="*/ 62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134"/>
                    <a:gd name="T23" fmla="*/ 98 w 98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134">
                      <a:moveTo>
                        <a:pt x="94" y="62"/>
                      </a:moveTo>
                      <a:lnTo>
                        <a:pt x="38" y="0"/>
                      </a:lnTo>
                      <a:lnTo>
                        <a:pt x="6" y="28"/>
                      </a:lnTo>
                      <a:lnTo>
                        <a:pt x="0" y="122"/>
                      </a:lnTo>
                      <a:lnTo>
                        <a:pt x="46" y="134"/>
                      </a:lnTo>
                      <a:lnTo>
                        <a:pt x="98" y="88"/>
                      </a:lnTo>
                      <a:lnTo>
                        <a:pt x="94" y="6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Freeform 541"/>
                <p:cNvSpPr>
                  <a:spLocks/>
                </p:cNvSpPr>
                <p:nvPr/>
              </p:nvSpPr>
              <p:spPr bwMode="auto">
                <a:xfrm>
                  <a:off x="3500" y="2494"/>
                  <a:ext cx="98" cy="134"/>
                </a:xfrm>
                <a:custGeom>
                  <a:avLst/>
                  <a:gdLst>
                    <a:gd name="T0" fmla="*/ 94 w 98"/>
                    <a:gd name="T1" fmla="*/ 62 h 134"/>
                    <a:gd name="T2" fmla="*/ 38 w 98"/>
                    <a:gd name="T3" fmla="*/ 0 h 134"/>
                    <a:gd name="T4" fmla="*/ 6 w 98"/>
                    <a:gd name="T5" fmla="*/ 28 h 134"/>
                    <a:gd name="T6" fmla="*/ 0 w 98"/>
                    <a:gd name="T7" fmla="*/ 122 h 134"/>
                    <a:gd name="T8" fmla="*/ 46 w 98"/>
                    <a:gd name="T9" fmla="*/ 134 h 134"/>
                    <a:gd name="T10" fmla="*/ 98 w 98"/>
                    <a:gd name="T11" fmla="*/ 88 h 134"/>
                    <a:gd name="T12" fmla="*/ 94 w 98"/>
                    <a:gd name="T13" fmla="*/ 62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134"/>
                    <a:gd name="T23" fmla="*/ 98 w 98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134">
                      <a:moveTo>
                        <a:pt x="94" y="62"/>
                      </a:moveTo>
                      <a:lnTo>
                        <a:pt x="38" y="0"/>
                      </a:lnTo>
                      <a:lnTo>
                        <a:pt x="6" y="28"/>
                      </a:lnTo>
                      <a:lnTo>
                        <a:pt x="0" y="122"/>
                      </a:lnTo>
                      <a:lnTo>
                        <a:pt x="46" y="134"/>
                      </a:lnTo>
                      <a:lnTo>
                        <a:pt x="98" y="88"/>
                      </a:lnTo>
                      <a:lnTo>
                        <a:pt x="94" y="6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Freeform 542"/>
                <p:cNvSpPr>
                  <a:spLocks/>
                </p:cNvSpPr>
                <p:nvPr/>
              </p:nvSpPr>
              <p:spPr bwMode="auto">
                <a:xfrm>
                  <a:off x="3328" y="2466"/>
                  <a:ext cx="92" cy="66"/>
                </a:xfrm>
                <a:custGeom>
                  <a:avLst/>
                  <a:gdLst>
                    <a:gd name="T0" fmla="*/ 92 w 92"/>
                    <a:gd name="T1" fmla="*/ 24 h 66"/>
                    <a:gd name="T2" fmla="*/ 48 w 92"/>
                    <a:gd name="T3" fmla="*/ 0 h 66"/>
                    <a:gd name="T4" fmla="*/ 16 w 92"/>
                    <a:gd name="T5" fmla="*/ 18 h 66"/>
                    <a:gd name="T6" fmla="*/ 0 w 92"/>
                    <a:gd name="T7" fmla="*/ 66 h 66"/>
                    <a:gd name="T8" fmla="*/ 40 w 92"/>
                    <a:gd name="T9" fmla="*/ 66 h 66"/>
                    <a:gd name="T10" fmla="*/ 92 w 92"/>
                    <a:gd name="T11" fmla="*/ 38 h 66"/>
                    <a:gd name="T12" fmla="*/ 92 w 92"/>
                    <a:gd name="T13" fmla="*/ 24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92" y="24"/>
                      </a:moveTo>
                      <a:lnTo>
                        <a:pt x="48" y="0"/>
                      </a:lnTo>
                      <a:lnTo>
                        <a:pt x="16" y="18"/>
                      </a:lnTo>
                      <a:lnTo>
                        <a:pt x="0" y="66"/>
                      </a:lnTo>
                      <a:lnTo>
                        <a:pt x="40" y="66"/>
                      </a:lnTo>
                      <a:lnTo>
                        <a:pt x="92" y="38"/>
                      </a:lnTo>
                      <a:lnTo>
                        <a:pt x="92" y="2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Freeform 543"/>
                <p:cNvSpPr>
                  <a:spLocks/>
                </p:cNvSpPr>
                <p:nvPr/>
              </p:nvSpPr>
              <p:spPr bwMode="auto">
                <a:xfrm>
                  <a:off x="3328" y="2466"/>
                  <a:ext cx="92" cy="66"/>
                </a:xfrm>
                <a:custGeom>
                  <a:avLst/>
                  <a:gdLst>
                    <a:gd name="T0" fmla="*/ 92 w 92"/>
                    <a:gd name="T1" fmla="*/ 24 h 66"/>
                    <a:gd name="T2" fmla="*/ 48 w 92"/>
                    <a:gd name="T3" fmla="*/ 0 h 66"/>
                    <a:gd name="T4" fmla="*/ 16 w 92"/>
                    <a:gd name="T5" fmla="*/ 18 h 66"/>
                    <a:gd name="T6" fmla="*/ 0 w 92"/>
                    <a:gd name="T7" fmla="*/ 66 h 66"/>
                    <a:gd name="T8" fmla="*/ 40 w 92"/>
                    <a:gd name="T9" fmla="*/ 66 h 66"/>
                    <a:gd name="T10" fmla="*/ 92 w 92"/>
                    <a:gd name="T11" fmla="*/ 38 h 66"/>
                    <a:gd name="T12" fmla="*/ 92 w 92"/>
                    <a:gd name="T13" fmla="*/ 24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92" y="24"/>
                      </a:moveTo>
                      <a:lnTo>
                        <a:pt x="48" y="0"/>
                      </a:lnTo>
                      <a:lnTo>
                        <a:pt x="16" y="18"/>
                      </a:lnTo>
                      <a:lnTo>
                        <a:pt x="0" y="66"/>
                      </a:lnTo>
                      <a:lnTo>
                        <a:pt x="40" y="66"/>
                      </a:lnTo>
                      <a:lnTo>
                        <a:pt x="92" y="38"/>
                      </a:lnTo>
                      <a:lnTo>
                        <a:pt x="92" y="2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Freeform 544"/>
                <p:cNvSpPr>
                  <a:spLocks/>
                </p:cNvSpPr>
                <p:nvPr/>
              </p:nvSpPr>
              <p:spPr bwMode="auto">
                <a:xfrm>
                  <a:off x="3534" y="2382"/>
                  <a:ext cx="62" cy="56"/>
                </a:xfrm>
                <a:custGeom>
                  <a:avLst/>
                  <a:gdLst>
                    <a:gd name="T0" fmla="*/ 60 w 62"/>
                    <a:gd name="T1" fmla="*/ 22 h 56"/>
                    <a:gd name="T2" fmla="*/ 30 w 62"/>
                    <a:gd name="T3" fmla="*/ 0 h 56"/>
                    <a:gd name="T4" fmla="*/ 10 w 62"/>
                    <a:gd name="T5" fmla="*/ 12 h 56"/>
                    <a:gd name="T6" fmla="*/ 0 w 62"/>
                    <a:gd name="T7" fmla="*/ 54 h 56"/>
                    <a:gd name="T8" fmla="*/ 28 w 62"/>
                    <a:gd name="T9" fmla="*/ 56 h 56"/>
                    <a:gd name="T10" fmla="*/ 62 w 62"/>
                    <a:gd name="T11" fmla="*/ 34 h 56"/>
                    <a:gd name="T12" fmla="*/ 60 w 62"/>
                    <a:gd name="T13" fmla="*/ 2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56"/>
                    <a:gd name="T23" fmla="*/ 62 w 62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56">
                      <a:moveTo>
                        <a:pt x="60" y="22"/>
                      </a:moveTo>
                      <a:lnTo>
                        <a:pt x="30" y="0"/>
                      </a:lnTo>
                      <a:lnTo>
                        <a:pt x="10" y="12"/>
                      </a:lnTo>
                      <a:lnTo>
                        <a:pt x="0" y="54"/>
                      </a:lnTo>
                      <a:lnTo>
                        <a:pt x="28" y="56"/>
                      </a:lnTo>
                      <a:lnTo>
                        <a:pt x="62" y="34"/>
                      </a:lnTo>
                      <a:lnTo>
                        <a:pt x="60" y="2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Freeform 545"/>
                <p:cNvSpPr>
                  <a:spLocks/>
                </p:cNvSpPr>
                <p:nvPr/>
              </p:nvSpPr>
              <p:spPr bwMode="auto">
                <a:xfrm>
                  <a:off x="3534" y="2382"/>
                  <a:ext cx="62" cy="56"/>
                </a:xfrm>
                <a:custGeom>
                  <a:avLst/>
                  <a:gdLst>
                    <a:gd name="T0" fmla="*/ 60 w 62"/>
                    <a:gd name="T1" fmla="*/ 22 h 56"/>
                    <a:gd name="T2" fmla="*/ 30 w 62"/>
                    <a:gd name="T3" fmla="*/ 0 h 56"/>
                    <a:gd name="T4" fmla="*/ 10 w 62"/>
                    <a:gd name="T5" fmla="*/ 12 h 56"/>
                    <a:gd name="T6" fmla="*/ 0 w 62"/>
                    <a:gd name="T7" fmla="*/ 54 h 56"/>
                    <a:gd name="T8" fmla="*/ 28 w 62"/>
                    <a:gd name="T9" fmla="*/ 56 h 56"/>
                    <a:gd name="T10" fmla="*/ 62 w 62"/>
                    <a:gd name="T11" fmla="*/ 34 h 56"/>
                    <a:gd name="T12" fmla="*/ 60 w 62"/>
                    <a:gd name="T13" fmla="*/ 2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56"/>
                    <a:gd name="T23" fmla="*/ 62 w 62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56">
                      <a:moveTo>
                        <a:pt x="60" y="22"/>
                      </a:moveTo>
                      <a:lnTo>
                        <a:pt x="30" y="0"/>
                      </a:lnTo>
                      <a:lnTo>
                        <a:pt x="10" y="12"/>
                      </a:lnTo>
                      <a:lnTo>
                        <a:pt x="0" y="54"/>
                      </a:lnTo>
                      <a:lnTo>
                        <a:pt x="28" y="56"/>
                      </a:lnTo>
                      <a:lnTo>
                        <a:pt x="62" y="34"/>
                      </a:lnTo>
                      <a:lnTo>
                        <a:pt x="60" y="2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Freeform 546"/>
                <p:cNvSpPr>
                  <a:spLocks/>
                </p:cNvSpPr>
                <p:nvPr/>
              </p:nvSpPr>
              <p:spPr bwMode="auto">
                <a:xfrm>
                  <a:off x="3928" y="2270"/>
                  <a:ext cx="146" cy="162"/>
                </a:xfrm>
                <a:custGeom>
                  <a:avLst/>
                  <a:gdLst>
                    <a:gd name="T0" fmla="*/ 130 w 146"/>
                    <a:gd name="T1" fmla="*/ 30 h 162"/>
                    <a:gd name="T2" fmla="*/ 30 w 146"/>
                    <a:gd name="T3" fmla="*/ 0 h 162"/>
                    <a:gd name="T4" fmla="*/ 0 w 146"/>
                    <a:gd name="T5" fmla="*/ 54 h 162"/>
                    <a:gd name="T6" fmla="*/ 28 w 146"/>
                    <a:gd name="T7" fmla="*/ 162 h 162"/>
                    <a:gd name="T8" fmla="*/ 94 w 146"/>
                    <a:gd name="T9" fmla="*/ 144 h 162"/>
                    <a:gd name="T10" fmla="*/ 146 w 146"/>
                    <a:gd name="T11" fmla="*/ 56 h 162"/>
                    <a:gd name="T12" fmla="*/ 130 w 146"/>
                    <a:gd name="T13" fmla="*/ 30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30" y="30"/>
                      </a:moveTo>
                      <a:lnTo>
                        <a:pt x="30" y="0"/>
                      </a:lnTo>
                      <a:lnTo>
                        <a:pt x="0" y="54"/>
                      </a:lnTo>
                      <a:lnTo>
                        <a:pt x="28" y="162"/>
                      </a:lnTo>
                      <a:lnTo>
                        <a:pt x="94" y="144"/>
                      </a:lnTo>
                      <a:lnTo>
                        <a:pt x="146" y="56"/>
                      </a:lnTo>
                      <a:lnTo>
                        <a:pt x="130" y="3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Freeform 547"/>
                <p:cNvSpPr>
                  <a:spLocks/>
                </p:cNvSpPr>
                <p:nvPr/>
              </p:nvSpPr>
              <p:spPr bwMode="auto">
                <a:xfrm>
                  <a:off x="3928" y="2270"/>
                  <a:ext cx="146" cy="162"/>
                </a:xfrm>
                <a:custGeom>
                  <a:avLst/>
                  <a:gdLst>
                    <a:gd name="T0" fmla="*/ 130 w 146"/>
                    <a:gd name="T1" fmla="*/ 30 h 162"/>
                    <a:gd name="T2" fmla="*/ 30 w 146"/>
                    <a:gd name="T3" fmla="*/ 0 h 162"/>
                    <a:gd name="T4" fmla="*/ 0 w 146"/>
                    <a:gd name="T5" fmla="*/ 54 h 162"/>
                    <a:gd name="T6" fmla="*/ 28 w 146"/>
                    <a:gd name="T7" fmla="*/ 162 h 162"/>
                    <a:gd name="T8" fmla="*/ 94 w 146"/>
                    <a:gd name="T9" fmla="*/ 144 h 162"/>
                    <a:gd name="T10" fmla="*/ 146 w 146"/>
                    <a:gd name="T11" fmla="*/ 56 h 162"/>
                    <a:gd name="T12" fmla="*/ 130 w 146"/>
                    <a:gd name="T13" fmla="*/ 30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30" y="30"/>
                      </a:moveTo>
                      <a:lnTo>
                        <a:pt x="30" y="0"/>
                      </a:lnTo>
                      <a:lnTo>
                        <a:pt x="0" y="54"/>
                      </a:lnTo>
                      <a:lnTo>
                        <a:pt x="28" y="162"/>
                      </a:lnTo>
                      <a:lnTo>
                        <a:pt x="94" y="144"/>
                      </a:lnTo>
                      <a:lnTo>
                        <a:pt x="146" y="56"/>
                      </a:lnTo>
                      <a:lnTo>
                        <a:pt x="130" y="3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548"/>
                <p:cNvSpPr>
                  <a:spLocks/>
                </p:cNvSpPr>
                <p:nvPr/>
              </p:nvSpPr>
              <p:spPr bwMode="auto">
                <a:xfrm>
                  <a:off x="3718" y="2500"/>
                  <a:ext cx="130" cy="102"/>
                </a:xfrm>
                <a:custGeom>
                  <a:avLst/>
                  <a:gdLst>
                    <a:gd name="T0" fmla="*/ 80 w 130"/>
                    <a:gd name="T1" fmla="*/ 94 h 102"/>
                    <a:gd name="T2" fmla="*/ 130 w 130"/>
                    <a:gd name="T3" fmla="*/ 26 h 102"/>
                    <a:gd name="T4" fmla="*/ 96 w 130"/>
                    <a:gd name="T5" fmla="*/ 0 h 102"/>
                    <a:gd name="T6" fmla="*/ 4 w 130"/>
                    <a:gd name="T7" fmla="*/ 14 h 102"/>
                    <a:gd name="T8" fmla="*/ 0 w 130"/>
                    <a:gd name="T9" fmla="*/ 60 h 102"/>
                    <a:gd name="T10" fmla="*/ 56 w 130"/>
                    <a:gd name="T11" fmla="*/ 102 h 102"/>
                    <a:gd name="T12" fmla="*/ 80 w 130"/>
                    <a:gd name="T13" fmla="*/ 94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2"/>
                    <a:gd name="T23" fmla="*/ 130 w 130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2">
                      <a:moveTo>
                        <a:pt x="80" y="94"/>
                      </a:moveTo>
                      <a:lnTo>
                        <a:pt x="130" y="26"/>
                      </a:lnTo>
                      <a:lnTo>
                        <a:pt x="96" y="0"/>
                      </a:lnTo>
                      <a:lnTo>
                        <a:pt x="4" y="14"/>
                      </a:lnTo>
                      <a:lnTo>
                        <a:pt x="0" y="60"/>
                      </a:lnTo>
                      <a:lnTo>
                        <a:pt x="56" y="102"/>
                      </a:lnTo>
                      <a:lnTo>
                        <a:pt x="80" y="9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Freeform 549"/>
                <p:cNvSpPr>
                  <a:spLocks/>
                </p:cNvSpPr>
                <p:nvPr/>
              </p:nvSpPr>
              <p:spPr bwMode="auto">
                <a:xfrm>
                  <a:off x="3718" y="2500"/>
                  <a:ext cx="130" cy="102"/>
                </a:xfrm>
                <a:custGeom>
                  <a:avLst/>
                  <a:gdLst>
                    <a:gd name="T0" fmla="*/ 80 w 130"/>
                    <a:gd name="T1" fmla="*/ 94 h 102"/>
                    <a:gd name="T2" fmla="*/ 130 w 130"/>
                    <a:gd name="T3" fmla="*/ 26 h 102"/>
                    <a:gd name="T4" fmla="*/ 96 w 130"/>
                    <a:gd name="T5" fmla="*/ 0 h 102"/>
                    <a:gd name="T6" fmla="*/ 4 w 130"/>
                    <a:gd name="T7" fmla="*/ 14 h 102"/>
                    <a:gd name="T8" fmla="*/ 0 w 130"/>
                    <a:gd name="T9" fmla="*/ 60 h 102"/>
                    <a:gd name="T10" fmla="*/ 56 w 130"/>
                    <a:gd name="T11" fmla="*/ 102 h 102"/>
                    <a:gd name="T12" fmla="*/ 80 w 130"/>
                    <a:gd name="T13" fmla="*/ 94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2"/>
                    <a:gd name="T23" fmla="*/ 130 w 130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2">
                      <a:moveTo>
                        <a:pt x="80" y="94"/>
                      </a:moveTo>
                      <a:lnTo>
                        <a:pt x="130" y="26"/>
                      </a:lnTo>
                      <a:lnTo>
                        <a:pt x="96" y="0"/>
                      </a:lnTo>
                      <a:lnTo>
                        <a:pt x="4" y="14"/>
                      </a:lnTo>
                      <a:lnTo>
                        <a:pt x="0" y="60"/>
                      </a:lnTo>
                      <a:lnTo>
                        <a:pt x="56" y="102"/>
                      </a:lnTo>
                      <a:lnTo>
                        <a:pt x="80" y="9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Freeform 550"/>
                <p:cNvSpPr>
                  <a:spLocks/>
                </p:cNvSpPr>
                <p:nvPr/>
              </p:nvSpPr>
              <p:spPr bwMode="auto">
                <a:xfrm>
                  <a:off x="3770" y="2328"/>
                  <a:ext cx="74" cy="84"/>
                </a:xfrm>
                <a:custGeom>
                  <a:avLst/>
                  <a:gdLst>
                    <a:gd name="T0" fmla="*/ 58 w 74"/>
                    <a:gd name="T1" fmla="*/ 82 h 84"/>
                    <a:gd name="T2" fmla="*/ 74 w 74"/>
                    <a:gd name="T3" fmla="*/ 34 h 84"/>
                    <a:gd name="T4" fmla="*/ 50 w 74"/>
                    <a:gd name="T5" fmla="*/ 6 h 84"/>
                    <a:gd name="T6" fmla="*/ 0 w 74"/>
                    <a:gd name="T7" fmla="*/ 0 h 84"/>
                    <a:gd name="T8" fmla="*/ 6 w 74"/>
                    <a:gd name="T9" fmla="*/ 40 h 84"/>
                    <a:gd name="T10" fmla="*/ 44 w 74"/>
                    <a:gd name="T11" fmla="*/ 84 h 84"/>
                    <a:gd name="T12" fmla="*/ 58 w 74"/>
                    <a:gd name="T13" fmla="*/ 8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58" y="82"/>
                      </a:moveTo>
                      <a:lnTo>
                        <a:pt x="74" y="34"/>
                      </a:lnTo>
                      <a:lnTo>
                        <a:pt x="50" y="6"/>
                      </a:lnTo>
                      <a:lnTo>
                        <a:pt x="0" y="0"/>
                      </a:lnTo>
                      <a:lnTo>
                        <a:pt x="6" y="40"/>
                      </a:lnTo>
                      <a:lnTo>
                        <a:pt x="44" y="84"/>
                      </a:lnTo>
                      <a:lnTo>
                        <a:pt x="58" y="8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Freeform 551"/>
                <p:cNvSpPr>
                  <a:spLocks/>
                </p:cNvSpPr>
                <p:nvPr/>
              </p:nvSpPr>
              <p:spPr bwMode="auto">
                <a:xfrm>
                  <a:off x="3770" y="2328"/>
                  <a:ext cx="74" cy="84"/>
                </a:xfrm>
                <a:custGeom>
                  <a:avLst/>
                  <a:gdLst>
                    <a:gd name="T0" fmla="*/ 58 w 74"/>
                    <a:gd name="T1" fmla="*/ 82 h 84"/>
                    <a:gd name="T2" fmla="*/ 74 w 74"/>
                    <a:gd name="T3" fmla="*/ 34 h 84"/>
                    <a:gd name="T4" fmla="*/ 50 w 74"/>
                    <a:gd name="T5" fmla="*/ 6 h 84"/>
                    <a:gd name="T6" fmla="*/ 0 w 74"/>
                    <a:gd name="T7" fmla="*/ 0 h 84"/>
                    <a:gd name="T8" fmla="*/ 6 w 74"/>
                    <a:gd name="T9" fmla="*/ 40 h 84"/>
                    <a:gd name="T10" fmla="*/ 44 w 74"/>
                    <a:gd name="T11" fmla="*/ 84 h 84"/>
                    <a:gd name="T12" fmla="*/ 58 w 74"/>
                    <a:gd name="T13" fmla="*/ 8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58" y="82"/>
                      </a:moveTo>
                      <a:lnTo>
                        <a:pt x="74" y="34"/>
                      </a:lnTo>
                      <a:lnTo>
                        <a:pt x="50" y="6"/>
                      </a:lnTo>
                      <a:lnTo>
                        <a:pt x="0" y="0"/>
                      </a:lnTo>
                      <a:lnTo>
                        <a:pt x="6" y="40"/>
                      </a:lnTo>
                      <a:lnTo>
                        <a:pt x="44" y="84"/>
                      </a:lnTo>
                      <a:lnTo>
                        <a:pt x="58" y="8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Freeform 552"/>
                <p:cNvSpPr>
                  <a:spLocks/>
                </p:cNvSpPr>
                <p:nvPr/>
              </p:nvSpPr>
              <p:spPr bwMode="auto">
                <a:xfrm>
                  <a:off x="3904" y="2512"/>
                  <a:ext cx="60" cy="54"/>
                </a:xfrm>
                <a:custGeom>
                  <a:avLst/>
                  <a:gdLst>
                    <a:gd name="T0" fmla="*/ 42 w 60"/>
                    <a:gd name="T1" fmla="*/ 52 h 54"/>
                    <a:gd name="T2" fmla="*/ 60 w 60"/>
                    <a:gd name="T3" fmla="*/ 16 h 54"/>
                    <a:gd name="T4" fmla="*/ 42 w 60"/>
                    <a:gd name="T5" fmla="*/ 0 h 54"/>
                    <a:gd name="T6" fmla="*/ 0 w 60"/>
                    <a:gd name="T7" fmla="*/ 0 h 54"/>
                    <a:gd name="T8" fmla="*/ 4 w 60"/>
                    <a:gd name="T9" fmla="*/ 26 h 54"/>
                    <a:gd name="T10" fmla="*/ 32 w 60"/>
                    <a:gd name="T11" fmla="*/ 54 h 54"/>
                    <a:gd name="T12" fmla="*/ 42 w 60"/>
                    <a:gd name="T13" fmla="*/ 52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42" y="52"/>
                      </a:moveTo>
                      <a:lnTo>
                        <a:pt x="60" y="16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" y="26"/>
                      </a:lnTo>
                      <a:lnTo>
                        <a:pt x="32" y="54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Freeform 553"/>
                <p:cNvSpPr>
                  <a:spLocks/>
                </p:cNvSpPr>
                <p:nvPr/>
              </p:nvSpPr>
              <p:spPr bwMode="auto">
                <a:xfrm>
                  <a:off x="3904" y="2512"/>
                  <a:ext cx="60" cy="54"/>
                </a:xfrm>
                <a:custGeom>
                  <a:avLst/>
                  <a:gdLst>
                    <a:gd name="T0" fmla="*/ 42 w 60"/>
                    <a:gd name="T1" fmla="*/ 52 h 54"/>
                    <a:gd name="T2" fmla="*/ 60 w 60"/>
                    <a:gd name="T3" fmla="*/ 16 h 54"/>
                    <a:gd name="T4" fmla="*/ 42 w 60"/>
                    <a:gd name="T5" fmla="*/ 0 h 54"/>
                    <a:gd name="T6" fmla="*/ 0 w 60"/>
                    <a:gd name="T7" fmla="*/ 0 h 54"/>
                    <a:gd name="T8" fmla="*/ 4 w 60"/>
                    <a:gd name="T9" fmla="*/ 26 h 54"/>
                    <a:gd name="T10" fmla="*/ 32 w 60"/>
                    <a:gd name="T11" fmla="*/ 54 h 54"/>
                    <a:gd name="T12" fmla="*/ 42 w 60"/>
                    <a:gd name="T13" fmla="*/ 52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42" y="52"/>
                      </a:moveTo>
                      <a:lnTo>
                        <a:pt x="60" y="16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" y="26"/>
                      </a:lnTo>
                      <a:lnTo>
                        <a:pt x="32" y="54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Freeform 554"/>
                <p:cNvSpPr>
                  <a:spLocks/>
                </p:cNvSpPr>
                <p:nvPr/>
              </p:nvSpPr>
              <p:spPr bwMode="auto">
                <a:xfrm>
                  <a:off x="3006" y="2836"/>
                  <a:ext cx="160" cy="142"/>
                </a:xfrm>
                <a:custGeom>
                  <a:avLst/>
                  <a:gdLst>
                    <a:gd name="T0" fmla="*/ 116 w 160"/>
                    <a:gd name="T1" fmla="*/ 132 h 142"/>
                    <a:gd name="T2" fmla="*/ 160 w 160"/>
                    <a:gd name="T3" fmla="*/ 38 h 142"/>
                    <a:gd name="T4" fmla="*/ 112 w 160"/>
                    <a:gd name="T5" fmla="*/ 0 h 142"/>
                    <a:gd name="T6" fmla="*/ 0 w 160"/>
                    <a:gd name="T7" fmla="*/ 12 h 142"/>
                    <a:gd name="T8" fmla="*/ 8 w 160"/>
                    <a:gd name="T9" fmla="*/ 80 h 142"/>
                    <a:gd name="T10" fmla="*/ 86 w 160"/>
                    <a:gd name="T11" fmla="*/ 142 h 142"/>
                    <a:gd name="T12" fmla="*/ 116 w 160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2"/>
                    <a:gd name="T23" fmla="*/ 160 w 160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2">
                      <a:moveTo>
                        <a:pt x="116" y="132"/>
                      </a:moveTo>
                      <a:lnTo>
                        <a:pt x="160" y="38"/>
                      </a:lnTo>
                      <a:lnTo>
                        <a:pt x="112" y="0"/>
                      </a:lnTo>
                      <a:lnTo>
                        <a:pt x="0" y="12"/>
                      </a:lnTo>
                      <a:lnTo>
                        <a:pt x="8" y="80"/>
                      </a:lnTo>
                      <a:lnTo>
                        <a:pt x="86" y="142"/>
                      </a:lnTo>
                      <a:lnTo>
                        <a:pt x="116" y="13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Freeform 555"/>
                <p:cNvSpPr>
                  <a:spLocks/>
                </p:cNvSpPr>
                <p:nvPr/>
              </p:nvSpPr>
              <p:spPr bwMode="auto">
                <a:xfrm>
                  <a:off x="3006" y="2836"/>
                  <a:ext cx="160" cy="142"/>
                </a:xfrm>
                <a:custGeom>
                  <a:avLst/>
                  <a:gdLst>
                    <a:gd name="T0" fmla="*/ 116 w 160"/>
                    <a:gd name="T1" fmla="*/ 132 h 142"/>
                    <a:gd name="T2" fmla="*/ 160 w 160"/>
                    <a:gd name="T3" fmla="*/ 38 h 142"/>
                    <a:gd name="T4" fmla="*/ 112 w 160"/>
                    <a:gd name="T5" fmla="*/ 0 h 142"/>
                    <a:gd name="T6" fmla="*/ 0 w 160"/>
                    <a:gd name="T7" fmla="*/ 12 h 142"/>
                    <a:gd name="T8" fmla="*/ 8 w 160"/>
                    <a:gd name="T9" fmla="*/ 80 h 142"/>
                    <a:gd name="T10" fmla="*/ 86 w 160"/>
                    <a:gd name="T11" fmla="*/ 142 h 142"/>
                    <a:gd name="T12" fmla="*/ 116 w 160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2"/>
                    <a:gd name="T23" fmla="*/ 160 w 160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2">
                      <a:moveTo>
                        <a:pt x="116" y="132"/>
                      </a:moveTo>
                      <a:lnTo>
                        <a:pt x="160" y="38"/>
                      </a:lnTo>
                      <a:lnTo>
                        <a:pt x="112" y="0"/>
                      </a:lnTo>
                      <a:lnTo>
                        <a:pt x="0" y="12"/>
                      </a:lnTo>
                      <a:lnTo>
                        <a:pt x="8" y="80"/>
                      </a:lnTo>
                      <a:lnTo>
                        <a:pt x="86" y="142"/>
                      </a:lnTo>
                      <a:lnTo>
                        <a:pt x="116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Freeform 556"/>
                <p:cNvSpPr>
                  <a:spLocks/>
                </p:cNvSpPr>
                <p:nvPr/>
              </p:nvSpPr>
              <p:spPr bwMode="auto">
                <a:xfrm>
                  <a:off x="2806" y="2612"/>
                  <a:ext cx="96" cy="132"/>
                </a:xfrm>
                <a:custGeom>
                  <a:avLst/>
                  <a:gdLst>
                    <a:gd name="T0" fmla="*/ 6 w 96"/>
                    <a:gd name="T1" fmla="*/ 74 h 132"/>
                    <a:gd name="T2" fmla="*/ 64 w 96"/>
                    <a:gd name="T3" fmla="*/ 132 h 132"/>
                    <a:gd name="T4" fmla="*/ 94 w 96"/>
                    <a:gd name="T5" fmla="*/ 104 h 132"/>
                    <a:gd name="T6" fmla="*/ 96 w 96"/>
                    <a:gd name="T7" fmla="*/ 10 h 132"/>
                    <a:gd name="T8" fmla="*/ 50 w 96"/>
                    <a:gd name="T9" fmla="*/ 0 h 132"/>
                    <a:gd name="T10" fmla="*/ 0 w 96"/>
                    <a:gd name="T11" fmla="*/ 48 h 132"/>
                    <a:gd name="T12" fmla="*/ 6 w 96"/>
                    <a:gd name="T13" fmla="*/ 74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6" y="74"/>
                      </a:moveTo>
                      <a:lnTo>
                        <a:pt x="64" y="132"/>
                      </a:lnTo>
                      <a:lnTo>
                        <a:pt x="94" y="104"/>
                      </a:lnTo>
                      <a:lnTo>
                        <a:pt x="96" y="10"/>
                      </a:lnTo>
                      <a:lnTo>
                        <a:pt x="50" y="0"/>
                      </a:lnTo>
                      <a:lnTo>
                        <a:pt x="0" y="48"/>
                      </a:lnTo>
                      <a:lnTo>
                        <a:pt x="6" y="7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Freeform 557"/>
                <p:cNvSpPr>
                  <a:spLocks/>
                </p:cNvSpPr>
                <p:nvPr/>
              </p:nvSpPr>
              <p:spPr bwMode="auto">
                <a:xfrm>
                  <a:off x="2806" y="2612"/>
                  <a:ext cx="96" cy="132"/>
                </a:xfrm>
                <a:custGeom>
                  <a:avLst/>
                  <a:gdLst>
                    <a:gd name="T0" fmla="*/ 6 w 96"/>
                    <a:gd name="T1" fmla="*/ 74 h 132"/>
                    <a:gd name="T2" fmla="*/ 64 w 96"/>
                    <a:gd name="T3" fmla="*/ 132 h 132"/>
                    <a:gd name="T4" fmla="*/ 94 w 96"/>
                    <a:gd name="T5" fmla="*/ 104 h 132"/>
                    <a:gd name="T6" fmla="*/ 96 w 96"/>
                    <a:gd name="T7" fmla="*/ 10 h 132"/>
                    <a:gd name="T8" fmla="*/ 50 w 96"/>
                    <a:gd name="T9" fmla="*/ 0 h 132"/>
                    <a:gd name="T10" fmla="*/ 0 w 96"/>
                    <a:gd name="T11" fmla="*/ 48 h 132"/>
                    <a:gd name="T12" fmla="*/ 6 w 96"/>
                    <a:gd name="T13" fmla="*/ 74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6" y="74"/>
                      </a:moveTo>
                      <a:lnTo>
                        <a:pt x="64" y="132"/>
                      </a:lnTo>
                      <a:lnTo>
                        <a:pt x="94" y="104"/>
                      </a:lnTo>
                      <a:lnTo>
                        <a:pt x="96" y="10"/>
                      </a:lnTo>
                      <a:lnTo>
                        <a:pt x="50" y="0"/>
                      </a:lnTo>
                      <a:lnTo>
                        <a:pt x="0" y="48"/>
                      </a:lnTo>
                      <a:lnTo>
                        <a:pt x="6" y="7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Freeform 558"/>
                <p:cNvSpPr>
                  <a:spLocks/>
                </p:cNvSpPr>
                <p:nvPr/>
              </p:nvSpPr>
              <p:spPr bwMode="auto">
                <a:xfrm>
                  <a:off x="3046" y="2678"/>
                  <a:ext cx="90" cy="68"/>
                </a:xfrm>
                <a:custGeom>
                  <a:avLst/>
                  <a:gdLst>
                    <a:gd name="T0" fmla="*/ 0 w 90"/>
                    <a:gd name="T1" fmla="*/ 46 h 68"/>
                    <a:gd name="T2" fmla="*/ 46 w 90"/>
                    <a:gd name="T3" fmla="*/ 68 h 68"/>
                    <a:gd name="T4" fmla="*/ 76 w 90"/>
                    <a:gd name="T5" fmla="*/ 50 h 68"/>
                    <a:gd name="T6" fmla="*/ 90 w 90"/>
                    <a:gd name="T7" fmla="*/ 0 h 68"/>
                    <a:gd name="T8" fmla="*/ 50 w 90"/>
                    <a:gd name="T9" fmla="*/ 2 h 68"/>
                    <a:gd name="T10" fmla="*/ 0 w 90"/>
                    <a:gd name="T11" fmla="*/ 32 h 68"/>
                    <a:gd name="T12" fmla="*/ 0 w 90"/>
                    <a:gd name="T13" fmla="*/ 46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0" y="46"/>
                      </a:moveTo>
                      <a:lnTo>
                        <a:pt x="46" y="68"/>
                      </a:lnTo>
                      <a:lnTo>
                        <a:pt x="76" y="50"/>
                      </a:lnTo>
                      <a:lnTo>
                        <a:pt x="90" y="0"/>
                      </a:lnTo>
                      <a:lnTo>
                        <a:pt x="50" y="2"/>
                      </a:lnTo>
                      <a:lnTo>
                        <a:pt x="0" y="3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Freeform 559"/>
                <p:cNvSpPr>
                  <a:spLocks/>
                </p:cNvSpPr>
                <p:nvPr/>
              </p:nvSpPr>
              <p:spPr bwMode="auto">
                <a:xfrm>
                  <a:off x="3046" y="2678"/>
                  <a:ext cx="90" cy="68"/>
                </a:xfrm>
                <a:custGeom>
                  <a:avLst/>
                  <a:gdLst>
                    <a:gd name="T0" fmla="*/ 0 w 90"/>
                    <a:gd name="T1" fmla="*/ 46 h 68"/>
                    <a:gd name="T2" fmla="*/ 46 w 90"/>
                    <a:gd name="T3" fmla="*/ 68 h 68"/>
                    <a:gd name="T4" fmla="*/ 76 w 90"/>
                    <a:gd name="T5" fmla="*/ 50 h 68"/>
                    <a:gd name="T6" fmla="*/ 90 w 90"/>
                    <a:gd name="T7" fmla="*/ 0 h 68"/>
                    <a:gd name="T8" fmla="*/ 50 w 90"/>
                    <a:gd name="T9" fmla="*/ 2 h 68"/>
                    <a:gd name="T10" fmla="*/ 0 w 90"/>
                    <a:gd name="T11" fmla="*/ 32 h 68"/>
                    <a:gd name="T12" fmla="*/ 0 w 90"/>
                    <a:gd name="T13" fmla="*/ 46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0" y="46"/>
                      </a:moveTo>
                      <a:lnTo>
                        <a:pt x="46" y="68"/>
                      </a:lnTo>
                      <a:lnTo>
                        <a:pt x="76" y="50"/>
                      </a:lnTo>
                      <a:lnTo>
                        <a:pt x="90" y="0"/>
                      </a:lnTo>
                      <a:lnTo>
                        <a:pt x="50" y="2"/>
                      </a:lnTo>
                      <a:lnTo>
                        <a:pt x="0" y="3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Freeform 560"/>
                <p:cNvSpPr>
                  <a:spLocks/>
                </p:cNvSpPr>
                <p:nvPr/>
              </p:nvSpPr>
              <p:spPr bwMode="auto">
                <a:xfrm>
                  <a:off x="2876" y="2784"/>
                  <a:ext cx="58" cy="56"/>
                </a:xfrm>
                <a:custGeom>
                  <a:avLst/>
                  <a:gdLst>
                    <a:gd name="T0" fmla="*/ 2 w 58"/>
                    <a:gd name="T1" fmla="*/ 34 h 56"/>
                    <a:gd name="T2" fmla="*/ 32 w 58"/>
                    <a:gd name="T3" fmla="*/ 56 h 56"/>
                    <a:gd name="T4" fmla="*/ 52 w 58"/>
                    <a:gd name="T5" fmla="*/ 42 h 56"/>
                    <a:gd name="T6" fmla="*/ 58 w 58"/>
                    <a:gd name="T7" fmla="*/ 0 h 56"/>
                    <a:gd name="T8" fmla="*/ 32 w 58"/>
                    <a:gd name="T9" fmla="*/ 0 h 56"/>
                    <a:gd name="T10" fmla="*/ 0 w 58"/>
                    <a:gd name="T11" fmla="*/ 22 h 56"/>
                    <a:gd name="T12" fmla="*/ 2 w 58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2"/>
                      </a:lnTo>
                      <a:lnTo>
                        <a:pt x="58" y="0"/>
                      </a:lnTo>
                      <a:lnTo>
                        <a:pt x="32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Freeform 561"/>
                <p:cNvSpPr>
                  <a:spLocks/>
                </p:cNvSpPr>
                <p:nvPr/>
              </p:nvSpPr>
              <p:spPr bwMode="auto">
                <a:xfrm>
                  <a:off x="2876" y="2784"/>
                  <a:ext cx="58" cy="56"/>
                </a:xfrm>
                <a:custGeom>
                  <a:avLst/>
                  <a:gdLst>
                    <a:gd name="T0" fmla="*/ 2 w 58"/>
                    <a:gd name="T1" fmla="*/ 34 h 56"/>
                    <a:gd name="T2" fmla="*/ 32 w 58"/>
                    <a:gd name="T3" fmla="*/ 56 h 56"/>
                    <a:gd name="T4" fmla="*/ 52 w 58"/>
                    <a:gd name="T5" fmla="*/ 42 h 56"/>
                    <a:gd name="T6" fmla="*/ 58 w 58"/>
                    <a:gd name="T7" fmla="*/ 0 h 56"/>
                    <a:gd name="T8" fmla="*/ 32 w 58"/>
                    <a:gd name="T9" fmla="*/ 0 h 56"/>
                    <a:gd name="T10" fmla="*/ 0 w 58"/>
                    <a:gd name="T11" fmla="*/ 22 h 56"/>
                    <a:gd name="T12" fmla="*/ 2 w 58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2"/>
                      </a:lnTo>
                      <a:lnTo>
                        <a:pt x="58" y="0"/>
                      </a:lnTo>
                      <a:lnTo>
                        <a:pt x="32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Freeform 562"/>
                <p:cNvSpPr>
                  <a:spLocks/>
                </p:cNvSpPr>
                <p:nvPr/>
              </p:nvSpPr>
              <p:spPr bwMode="auto">
                <a:xfrm>
                  <a:off x="3586" y="2802"/>
                  <a:ext cx="146" cy="162"/>
                </a:xfrm>
                <a:custGeom>
                  <a:avLst/>
                  <a:gdLst>
                    <a:gd name="T0" fmla="*/ 18 w 146"/>
                    <a:gd name="T1" fmla="*/ 136 h 162"/>
                    <a:gd name="T2" fmla="*/ 118 w 146"/>
                    <a:gd name="T3" fmla="*/ 162 h 162"/>
                    <a:gd name="T4" fmla="*/ 146 w 146"/>
                    <a:gd name="T5" fmla="*/ 106 h 162"/>
                    <a:gd name="T6" fmla="*/ 112 w 146"/>
                    <a:gd name="T7" fmla="*/ 0 h 162"/>
                    <a:gd name="T8" fmla="*/ 46 w 146"/>
                    <a:gd name="T9" fmla="*/ 20 h 162"/>
                    <a:gd name="T10" fmla="*/ 0 w 146"/>
                    <a:gd name="T11" fmla="*/ 110 h 162"/>
                    <a:gd name="T12" fmla="*/ 18 w 146"/>
                    <a:gd name="T13" fmla="*/ 13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8" y="136"/>
                      </a:moveTo>
                      <a:lnTo>
                        <a:pt x="118" y="162"/>
                      </a:lnTo>
                      <a:lnTo>
                        <a:pt x="146" y="106"/>
                      </a:lnTo>
                      <a:lnTo>
                        <a:pt x="112" y="0"/>
                      </a:lnTo>
                      <a:lnTo>
                        <a:pt x="46" y="20"/>
                      </a:lnTo>
                      <a:lnTo>
                        <a:pt x="0" y="110"/>
                      </a:lnTo>
                      <a:lnTo>
                        <a:pt x="18" y="13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Freeform 563"/>
                <p:cNvSpPr>
                  <a:spLocks/>
                </p:cNvSpPr>
                <p:nvPr/>
              </p:nvSpPr>
              <p:spPr bwMode="auto">
                <a:xfrm>
                  <a:off x="3586" y="2802"/>
                  <a:ext cx="146" cy="162"/>
                </a:xfrm>
                <a:custGeom>
                  <a:avLst/>
                  <a:gdLst>
                    <a:gd name="T0" fmla="*/ 18 w 146"/>
                    <a:gd name="T1" fmla="*/ 136 h 162"/>
                    <a:gd name="T2" fmla="*/ 118 w 146"/>
                    <a:gd name="T3" fmla="*/ 162 h 162"/>
                    <a:gd name="T4" fmla="*/ 146 w 146"/>
                    <a:gd name="T5" fmla="*/ 106 h 162"/>
                    <a:gd name="T6" fmla="*/ 112 w 146"/>
                    <a:gd name="T7" fmla="*/ 0 h 162"/>
                    <a:gd name="T8" fmla="*/ 46 w 146"/>
                    <a:gd name="T9" fmla="*/ 20 h 162"/>
                    <a:gd name="T10" fmla="*/ 0 w 146"/>
                    <a:gd name="T11" fmla="*/ 110 h 162"/>
                    <a:gd name="T12" fmla="*/ 18 w 146"/>
                    <a:gd name="T13" fmla="*/ 13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8" y="136"/>
                      </a:moveTo>
                      <a:lnTo>
                        <a:pt x="118" y="162"/>
                      </a:lnTo>
                      <a:lnTo>
                        <a:pt x="146" y="106"/>
                      </a:lnTo>
                      <a:lnTo>
                        <a:pt x="112" y="0"/>
                      </a:lnTo>
                      <a:lnTo>
                        <a:pt x="46" y="20"/>
                      </a:lnTo>
                      <a:lnTo>
                        <a:pt x="0" y="110"/>
                      </a:lnTo>
                      <a:lnTo>
                        <a:pt x="18" y="13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Freeform 564"/>
                <p:cNvSpPr>
                  <a:spLocks/>
                </p:cNvSpPr>
                <p:nvPr/>
              </p:nvSpPr>
              <p:spPr bwMode="auto">
                <a:xfrm>
                  <a:off x="3802" y="2622"/>
                  <a:ext cx="128" cy="102"/>
                </a:xfrm>
                <a:custGeom>
                  <a:avLst/>
                  <a:gdLst>
                    <a:gd name="T0" fmla="*/ 46 w 128"/>
                    <a:gd name="T1" fmla="*/ 10 h 102"/>
                    <a:gd name="T2" fmla="*/ 0 w 128"/>
                    <a:gd name="T3" fmla="*/ 78 h 102"/>
                    <a:gd name="T4" fmla="*/ 34 w 128"/>
                    <a:gd name="T5" fmla="*/ 102 h 102"/>
                    <a:gd name="T6" fmla="*/ 126 w 128"/>
                    <a:gd name="T7" fmla="*/ 86 h 102"/>
                    <a:gd name="T8" fmla="*/ 128 w 128"/>
                    <a:gd name="T9" fmla="*/ 38 h 102"/>
                    <a:gd name="T10" fmla="*/ 70 w 128"/>
                    <a:gd name="T11" fmla="*/ 0 h 102"/>
                    <a:gd name="T12" fmla="*/ 46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6" y="10"/>
                      </a:moveTo>
                      <a:lnTo>
                        <a:pt x="0" y="78"/>
                      </a:lnTo>
                      <a:lnTo>
                        <a:pt x="34" y="102"/>
                      </a:lnTo>
                      <a:lnTo>
                        <a:pt x="126" y="86"/>
                      </a:lnTo>
                      <a:lnTo>
                        <a:pt x="128" y="38"/>
                      </a:lnTo>
                      <a:lnTo>
                        <a:pt x="70" y="0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Freeform 565"/>
                <p:cNvSpPr>
                  <a:spLocks/>
                </p:cNvSpPr>
                <p:nvPr/>
              </p:nvSpPr>
              <p:spPr bwMode="auto">
                <a:xfrm>
                  <a:off x="3802" y="2622"/>
                  <a:ext cx="128" cy="102"/>
                </a:xfrm>
                <a:custGeom>
                  <a:avLst/>
                  <a:gdLst>
                    <a:gd name="T0" fmla="*/ 46 w 128"/>
                    <a:gd name="T1" fmla="*/ 10 h 102"/>
                    <a:gd name="T2" fmla="*/ 0 w 128"/>
                    <a:gd name="T3" fmla="*/ 78 h 102"/>
                    <a:gd name="T4" fmla="*/ 34 w 128"/>
                    <a:gd name="T5" fmla="*/ 102 h 102"/>
                    <a:gd name="T6" fmla="*/ 126 w 128"/>
                    <a:gd name="T7" fmla="*/ 86 h 102"/>
                    <a:gd name="T8" fmla="*/ 128 w 128"/>
                    <a:gd name="T9" fmla="*/ 38 h 102"/>
                    <a:gd name="T10" fmla="*/ 70 w 128"/>
                    <a:gd name="T11" fmla="*/ 0 h 102"/>
                    <a:gd name="T12" fmla="*/ 46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6" y="10"/>
                      </a:moveTo>
                      <a:lnTo>
                        <a:pt x="0" y="78"/>
                      </a:lnTo>
                      <a:lnTo>
                        <a:pt x="34" y="102"/>
                      </a:lnTo>
                      <a:lnTo>
                        <a:pt x="126" y="86"/>
                      </a:lnTo>
                      <a:lnTo>
                        <a:pt x="128" y="38"/>
                      </a:lnTo>
                      <a:lnTo>
                        <a:pt x="70" y="0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Freeform 566"/>
                <p:cNvSpPr>
                  <a:spLocks/>
                </p:cNvSpPr>
                <p:nvPr/>
              </p:nvSpPr>
              <p:spPr bwMode="auto">
                <a:xfrm>
                  <a:off x="3814" y="2812"/>
                  <a:ext cx="76" cy="84"/>
                </a:xfrm>
                <a:custGeom>
                  <a:avLst/>
                  <a:gdLst>
                    <a:gd name="T0" fmla="*/ 14 w 76"/>
                    <a:gd name="T1" fmla="*/ 4 h 84"/>
                    <a:gd name="T2" fmla="*/ 0 w 76"/>
                    <a:gd name="T3" fmla="*/ 52 h 84"/>
                    <a:gd name="T4" fmla="*/ 26 w 76"/>
                    <a:gd name="T5" fmla="*/ 80 h 84"/>
                    <a:gd name="T6" fmla="*/ 76 w 76"/>
                    <a:gd name="T7" fmla="*/ 84 h 84"/>
                    <a:gd name="T8" fmla="*/ 68 w 76"/>
                    <a:gd name="T9" fmla="*/ 44 h 84"/>
                    <a:gd name="T10" fmla="*/ 26 w 76"/>
                    <a:gd name="T11" fmla="*/ 0 h 84"/>
                    <a:gd name="T12" fmla="*/ 14 w 76"/>
                    <a:gd name="T13" fmla="*/ 4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Freeform 567"/>
                <p:cNvSpPr>
                  <a:spLocks/>
                </p:cNvSpPr>
                <p:nvPr/>
              </p:nvSpPr>
              <p:spPr bwMode="auto">
                <a:xfrm>
                  <a:off x="3814" y="2812"/>
                  <a:ext cx="76" cy="84"/>
                </a:xfrm>
                <a:custGeom>
                  <a:avLst/>
                  <a:gdLst>
                    <a:gd name="T0" fmla="*/ 14 w 76"/>
                    <a:gd name="T1" fmla="*/ 4 h 84"/>
                    <a:gd name="T2" fmla="*/ 0 w 76"/>
                    <a:gd name="T3" fmla="*/ 52 h 84"/>
                    <a:gd name="T4" fmla="*/ 26 w 76"/>
                    <a:gd name="T5" fmla="*/ 80 h 84"/>
                    <a:gd name="T6" fmla="*/ 76 w 76"/>
                    <a:gd name="T7" fmla="*/ 84 h 84"/>
                    <a:gd name="T8" fmla="*/ 68 w 76"/>
                    <a:gd name="T9" fmla="*/ 44 h 84"/>
                    <a:gd name="T10" fmla="*/ 26 w 76"/>
                    <a:gd name="T11" fmla="*/ 0 h 84"/>
                    <a:gd name="T12" fmla="*/ 14 w 76"/>
                    <a:gd name="T13" fmla="*/ 4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Freeform 568"/>
                <p:cNvSpPr>
                  <a:spLocks/>
                </p:cNvSpPr>
                <p:nvPr/>
              </p:nvSpPr>
              <p:spPr bwMode="auto">
                <a:xfrm>
                  <a:off x="3686" y="2666"/>
                  <a:ext cx="60" cy="54"/>
                </a:xfrm>
                <a:custGeom>
                  <a:avLst/>
                  <a:gdLst>
                    <a:gd name="T0" fmla="*/ 16 w 60"/>
                    <a:gd name="T1" fmla="*/ 4 h 54"/>
                    <a:gd name="T2" fmla="*/ 0 w 60"/>
                    <a:gd name="T3" fmla="*/ 38 h 54"/>
                    <a:gd name="T4" fmla="*/ 18 w 60"/>
                    <a:gd name="T5" fmla="*/ 54 h 54"/>
                    <a:gd name="T6" fmla="*/ 60 w 60"/>
                    <a:gd name="T7" fmla="*/ 54 h 54"/>
                    <a:gd name="T8" fmla="*/ 56 w 60"/>
                    <a:gd name="T9" fmla="*/ 26 h 54"/>
                    <a:gd name="T10" fmla="*/ 26 w 60"/>
                    <a:gd name="T11" fmla="*/ 0 h 54"/>
                    <a:gd name="T12" fmla="*/ 16 w 60"/>
                    <a:gd name="T13" fmla="*/ 4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16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60" y="54"/>
                      </a:lnTo>
                      <a:lnTo>
                        <a:pt x="56" y="26"/>
                      </a:lnTo>
                      <a:lnTo>
                        <a:pt x="26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Freeform 569"/>
                <p:cNvSpPr>
                  <a:spLocks/>
                </p:cNvSpPr>
                <p:nvPr/>
              </p:nvSpPr>
              <p:spPr bwMode="auto">
                <a:xfrm>
                  <a:off x="3686" y="2666"/>
                  <a:ext cx="60" cy="54"/>
                </a:xfrm>
                <a:custGeom>
                  <a:avLst/>
                  <a:gdLst>
                    <a:gd name="T0" fmla="*/ 16 w 60"/>
                    <a:gd name="T1" fmla="*/ 4 h 54"/>
                    <a:gd name="T2" fmla="*/ 0 w 60"/>
                    <a:gd name="T3" fmla="*/ 38 h 54"/>
                    <a:gd name="T4" fmla="*/ 18 w 60"/>
                    <a:gd name="T5" fmla="*/ 54 h 54"/>
                    <a:gd name="T6" fmla="*/ 60 w 60"/>
                    <a:gd name="T7" fmla="*/ 54 h 54"/>
                    <a:gd name="T8" fmla="*/ 56 w 60"/>
                    <a:gd name="T9" fmla="*/ 26 h 54"/>
                    <a:gd name="T10" fmla="*/ 26 w 60"/>
                    <a:gd name="T11" fmla="*/ 0 h 54"/>
                    <a:gd name="T12" fmla="*/ 16 w 60"/>
                    <a:gd name="T13" fmla="*/ 4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16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60" y="54"/>
                      </a:lnTo>
                      <a:lnTo>
                        <a:pt x="56" y="26"/>
                      </a:lnTo>
                      <a:lnTo>
                        <a:pt x="26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Freeform 570"/>
                <p:cNvSpPr>
                  <a:spLocks/>
                </p:cNvSpPr>
                <p:nvPr/>
              </p:nvSpPr>
              <p:spPr bwMode="auto">
                <a:xfrm>
                  <a:off x="3178" y="2538"/>
                  <a:ext cx="162" cy="146"/>
                </a:xfrm>
                <a:custGeom>
                  <a:avLst/>
                  <a:gdLst>
                    <a:gd name="T0" fmla="*/ 22 w 162"/>
                    <a:gd name="T1" fmla="*/ 20 h 146"/>
                    <a:gd name="T2" fmla="*/ 0 w 162"/>
                    <a:gd name="T3" fmla="*/ 120 h 146"/>
                    <a:gd name="T4" fmla="*/ 58 w 162"/>
                    <a:gd name="T5" fmla="*/ 146 h 146"/>
                    <a:gd name="T6" fmla="*/ 162 w 162"/>
                    <a:gd name="T7" fmla="*/ 106 h 146"/>
                    <a:gd name="T8" fmla="*/ 138 w 162"/>
                    <a:gd name="T9" fmla="*/ 42 h 146"/>
                    <a:gd name="T10" fmla="*/ 46 w 162"/>
                    <a:gd name="T11" fmla="*/ 0 h 146"/>
                    <a:gd name="T12" fmla="*/ 22 w 162"/>
                    <a:gd name="T13" fmla="*/ 20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2" y="20"/>
                      </a:moveTo>
                      <a:lnTo>
                        <a:pt x="0" y="120"/>
                      </a:lnTo>
                      <a:lnTo>
                        <a:pt x="58" y="146"/>
                      </a:lnTo>
                      <a:lnTo>
                        <a:pt x="162" y="106"/>
                      </a:lnTo>
                      <a:lnTo>
                        <a:pt x="138" y="42"/>
                      </a:lnTo>
                      <a:lnTo>
                        <a:pt x="46" y="0"/>
                      </a:lnTo>
                      <a:lnTo>
                        <a:pt x="22" y="2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Freeform 571"/>
                <p:cNvSpPr>
                  <a:spLocks/>
                </p:cNvSpPr>
                <p:nvPr/>
              </p:nvSpPr>
              <p:spPr bwMode="auto">
                <a:xfrm>
                  <a:off x="3178" y="2538"/>
                  <a:ext cx="162" cy="146"/>
                </a:xfrm>
                <a:custGeom>
                  <a:avLst/>
                  <a:gdLst>
                    <a:gd name="T0" fmla="*/ 22 w 162"/>
                    <a:gd name="T1" fmla="*/ 20 h 146"/>
                    <a:gd name="T2" fmla="*/ 0 w 162"/>
                    <a:gd name="T3" fmla="*/ 120 h 146"/>
                    <a:gd name="T4" fmla="*/ 58 w 162"/>
                    <a:gd name="T5" fmla="*/ 146 h 146"/>
                    <a:gd name="T6" fmla="*/ 162 w 162"/>
                    <a:gd name="T7" fmla="*/ 106 h 146"/>
                    <a:gd name="T8" fmla="*/ 138 w 162"/>
                    <a:gd name="T9" fmla="*/ 42 h 146"/>
                    <a:gd name="T10" fmla="*/ 46 w 162"/>
                    <a:gd name="T11" fmla="*/ 0 h 146"/>
                    <a:gd name="T12" fmla="*/ 22 w 162"/>
                    <a:gd name="T13" fmla="*/ 20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2" y="20"/>
                      </a:moveTo>
                      <a:lnTo>
                        <a:pt x="0" y="120"/>
                      </a:lnTo>
                      <a:lnTo>
                        <a:pt x="58" y="146"/>
                      </a:lnTo>
                      <a:lnTo>
                        <a:pt x="162" y="106"/>
                      </a:lnTo>
                      <a:lnTo>
                        <a:pt x="138" y="42"/>
                      </a:lnTo>
                      <a:lnTo>
                        <a:pt x="46" y="0"/>
                      </a:lnTo>
                      <a:lnTo>
                        <a:pt x="22" y="2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Freeform 572"/>
                <p:cNvSpPr>
                  <a:spLocks/>
                </p:cNvSpPr>
                <p:nvPr/>
              </p:nvSpPr>
              <p:spPr bwMode="auto">
                <a:xfrm>
                  <a:off x="3424" y="2744"/>
                  <a:ext cx="104" cy="126"/>
                </a:xfrm>
                <a:custGeom>
                  <a:avLst/>
                  <a:gdLst>
                    <a:gd name="T0" fmla="*/ 92 w 104"/>
                    <a:gd name="T1" fmla="*/ 42 h 126"/>
                    <a:gd name="T2" fmla="*/ 22 w 104"/>
                    <a:gd name="T3" fmla="*/ 0 h 126"/>
                    <a:gd name="T4" fmla="*/ 0 w 104"/>
                    <a:gd name="T5" fmla="*/ 36 h 126"/>
                    <a:gd name="T6" fmla="*/ 20 w 104"/>
                    <a:gd name="T7" fmla="*/ 126 h 126"/>
                    <a:gd name="T8" fmla="*/ 68 w 104"/>
                    <a:gd name="T9" fmla="*/ 124 h 126"/>
                    <a:gd name="T10" fmla="*/ 104 w 104"/>
                    <a:gd name="T11" fmla="*/ 66 h 126"/>
                    <a:gd name="T12" fmla="*/ 92 w 104"/>
                    <a:gd name="T13" fmla="*/ 42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6"/>
                      </a:lnTo>
                      <a:lnTo>
                        <a:pt x="68" y="124"/>
                      </a:lnTo>
                      <a:lnTo>
                        <a:pt x="104" y="66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Freeform 573"/>
                <p:cNvSpPr>
                  <a:spLocks/>
                </p:cNvSpPr>
                <p:nvPr/>
              </p:nvSpPr>
              <p:spPr bwMode="auto">
                <a:xfrm>
                  <a:off x="3424" y="2744"/>
                  <a:ext cx="104" cy="126"/>
                </a:xfrm>
                <a:custGeom>
                  <a:avLst/>
                  <a:gdLst>
                    <a:gd name="T0" fmla="*/ 92 w 104"/>
                    <a:gd name="T1" fmla="*/ 42 h 126"/>
                    <a:gd name="T2" fmla="*/ 22 w 104"/>
                    <a:gd name="T3" fmla="*/ 0 h 126"/>
                    <a:gd name="T4" fmla="*/ 0 w 104"/>
                    <a:gd name="T5" fmla="*/ 36 h 126"/>
                    <a:gd name="T6" fmla="*/ 20 w 104"/>
                    <a:gd name="T7" fmla="*/ 126 h 126"/>
                    <a:gd name="T8" fmla="*/ 68 w 104"/>
                    <a:gd name="T9" fmla="*/ 124 h 126"/>
                    <a:gd name="T10" fmla="*/ 104 w 104"/>
                    <a:gd name="T11" fmla="*/ 66 h 126"/>
                    <a:gd name="T12" fmla="*/ 92 w 104"/>
                    <a:gd name="T13" fmla="*/ 42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6"/>
                      </a:lnTo>
                      <a:lnTo>
                        <a:pt x="68" y="124"/>
                      </a:lnTo>
                      <a:lnTo>
                        <a:pt x="104" y="66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Freeform 574"/>
                <p:cNvSpPr>
                  <a:spLocks/>
                </p:cNvSpPr>
                <p:nvPr/>
              </p:nvSpPr>
              <p:spPr bwMode="auto">
                <a:xfrm>
                  <a:off x="3256" y="2764"/>
                  <a:ext cx="80" cy="78"/>
                </a:xfrm>
                <a:custGeom>
                  <a:avLst/>
                  <a:gdLst>
                    <a:gd name="T0" fmla="*/ 76 w 80"/>
                    <a:gd name="T1" fmla="*/ 12 h 78"/>
                    <a:gd name="T2" fmla="*/ 26 w 80"/>
                    <a:gd name="T3" fmla="*/ 0 h 78"/>
                    <a:gd name="T4" fmla="*/ 2 w 80"/>
                    <a:gd name="T5" fmla="*/ 26 h 78"/>
                    <a:gd name="T6" fmla="*/ 0 w 80"/>
                    <a:gd name="T7" fmla="*/ 78 h 78"/>
                    <a:gd name="T8" fmla="*/ 38 w 80"/>
                    <a:gd name="T9" fmla="*/ 66 h 78"/>
                    <a:gd name="T10" fmla="*/ 80 w 80"/>
                    <a:gd name="T11" fmla="*/ 24 h 78"/>
                    <a:gd name="T12" fmla="*/ 76 w 80"/>
                    <a:gd name="T13" fmla="*/ 1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6" y="12"/>
                      </a:moveTo>
                      <a:lnTo>
                        <a:pt x="26" y="0"/>
                      </a:lnTo>
                      <a:lnTo>
                        <a:pt x="2" y="26"/>
                      </a:lnTo>
                      <a:lnTo>
                        <a:pt x="0" y="78"/>
                      </a:lnTo>
                      <a:lnTo>
                        <a:pt x="38" y="66"/>
                      </a:lnTo>
                      <a:lnTo>
                        <a:pt x="80" y="24"/>
                      </a:lnTo>
                      <a:lnTo>
                        <a:pt x="76" y="1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Freeform 575"/>
                <p:cNvSpPr>
                  <a:spLocks/>
                </p:cNvSpPr>
                <p:nvPr/>
              </p:nvSpPr>
              <p:spPr bwMode="auto">
                <a:xfrm>
                  <a:off x="3256" y="2764"/>
                  <a:ext cx="80" cy="78"/>
                </a:xfrm>
                <a:custGeom>
                  <a:avLst/>
                  <a:gdLst>
                    <a:gd name="T0" fmla="*/ 76 w 80"/>
                    <a:gd name="T1" fmla="*/ 12 h 78"/>
                    <a:gd name="T2" fmla="*/ 26 w 80"/>
                    <a:gd name="T3" fmla="*/ 0 h 78"/>
                    <a:gd name="T4" fmla="*/ 2 w 80"/>
                    <a:gd name="T5" fmla="*/ 26 h 78"/>
                    <a:gd name="T6" fmla="*/ 0 w 80"/>
                    <a:gd name="T7" fmla="*/ 78 h 78"/>
                    <a:gd name="T8" fmla="*/ 38 w 80"/>
                    <a:gd name="T9" fmla="*/ 66 h 78"/>
                    <a:gd name="T10" fmla="*/ 80 w 80"/>
                    <a:gd name="T11" fmla="*/ 24 h 78"/>
                    <a:gd name="T12" fmla="*/ 76 w 80"/>
                    <a:gd name="T13" fmla="*/ 1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6" y="12"/>
                      </a:moveTo>
                      <a:lnTo>
                        <a:pt x="26" y="0"/>
                      </a:lnTo>
                      <a:lnTo>
                        <a:pt x="2" y="26"/>
                      </a:lnTo>
                      <a:lnTo>
                        <a:pt x="0" y="78"/>
                      </a:lnTo>
                      <a:lnTo>
                        <a:pt x="38" y="66"/>
                      </a:lnTo>
                      <a:lnTo>
                        <a:pt x="80" y="24"/>
                      </a:lnTo>
                      <a:lnTo>
                        <a:pt x="76" y="1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Freeform 576"/>
                <p:cNvSpPr>
                  <a:spLocks/>
                </p:cNvSpPr>
                <p:nvPr/>
              </p:nvSpPr>
              <p:spPr bwMode="auto">
                <a:xfrm>
                  <a:off x="3420" y="2628"/>
                  <a:ext cx="56" cy="60"/>
                </a:xfrm>
                <a:custGeom>
                  <a:avLst/>
                  <a:gdLst>
                    <a:gd name="T0" fmla="*/ 52 w 56"/>
                    <a:gd name="T1" fmla="*/ 14 h 60"/>
                    <a:gd name="T2" fmla="*/ 16 w 56"/>
                    <a:gd name="T3" fmla="*/ 0 h 60"/>
                    <a:gd name="T4" fmla="*/ 0 w 56"/>
                    <a:gd name="T5" fmla="*/ 20 h 60"/>
                    <a:gd name="T6" fmla="*/ 4 w 56"/>
                    <a:gd name="T7" fmla="*/ 60 h 60"/>
                    <a:gd name="T8" fmla="*/ 32 w 56"/>
                    <a:gd name="T9" fmla="*/ 56 h 60"/>
                    <a:gd name="T10" fmla="*/ 56 w 56"/>
                    <a:gd name="T11" fmla="*/ 24 h 60"/>
                    <a:gd name="T12" fmla="*/ 52 w 56"/>
                    <a:gd name="T13" fmla="*/ 14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4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4" y="60"/>
                      </a:lnTo>
                      <a:lnTo>
                        <a:pt x="32" y="56"/>
                      </a:lnTo>
                      <a:lnTo>
                        <a:pt x="56" y="24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Freeform 577"/>
                <p:cNvSpPr>
                  <a:spLocks/>
                </p:cNvSpPr>
                <p:nvPr/>
              </p:nvSpPr>
              <p:spPr bwMode="auto">
                <a:xfrm>
                  <a:off x="3420" y="2628"/>
                  <a:ext cx="56" cy="60"/>
                </a:xfrm>
                <a:custGeom>
                  <a:avLst/>
                  <a:gdLst>
                    <a:gd name="T0" fmla="*/ 52 w 56"/>
                    <a:gd name="T1" fmla="*/ 14 h 60"/>
                    <a:gd name="T2" fmla="*/ 16 w 56"/>
                    <a:gd name="T3" fmla="*/ 0 h 60"/>
                    <a:gd name="T4" fmla="*/ 0 w 56"/>
                    <a:gd name="T5" fmla="*/ 20 h 60"/>
                    <a:gd name="T6" fmla="*/ 4 w 56"/>
                    <a:gd name="T7" fmla="*/ 60 h 60"/>
                    <a:gd name="T8" fmla="*/ 32 w 56"/>
                    <a:gd name="T9" fmla="*/ 56 h 60"/>
                    <a:gd name="T10" fmla="*/ 56 w 56"/>
                    <a:gd name="T11" fmla="*/ 24 h 60"/>
                    <a:gd name="T12" fmla="*/ 52 w 56"/>
                    <a:gd name="T13" fmla="*/ 14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4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4" y="60"/>
                      </a:lnTo>
                      <a:lnTo>
                        <a:pt x="32" y="56"/>
                      </a:lnTo>
                      <a:lnTo>
                        <a:pt x="56" y="24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Freeform 578"/>
                <p:cNvSpPr>
                  <a:spLocks/>
                </p:cNvSpPr>
                <p:nvPr/>
              </p:nvSpPr>
              <p:spPr bwMode="auto">
                <a:xfrm>
                  <a:off x="3084" y="3048"/>
                  <a:ext cx="158" cy="138"/>
                </a:xfrm>
                <a:custGeom>
                  <a:avLst/>
                  <a:gdLst>
                    <a:gd name="T0" fmla="*/ 158 w 158"/>
                    <a:gd name="T1" fmla="*/ 114 h 138"/>
                    <a:gd name="T2" fmla="*/ 154 w 158"/>
                    <a:gd name="T3" fmla="*/ 12 h 138"/>
                    <a:gd name="T4" fmla="*/ 92 w 158"/>
                    <a:gd name="T5" fmla="*/ 0 h 138"/>
                    <a:gd name="T6" fmla="*/ 0 w 158"/>
                    <a:gd name="T7" fmla="*/ 64 h 138"/>
                    <a:gd name="T8" fmla="*/ 40 w 158"/>
                    <a:gd name="T9" fmla="*/ 120 h 138"/>
                    <a:gd name="T10" fmla="*/ 138 w 158"/>
                    <a:gd name="T11" fmla="*/ 138 h 138"/>
                    <a:gd name="T12" fmla="*/ 158 w 158"/>
                    <a:gd name="T13" fmla="*/ 114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38"/>
                    <a:gd name="T23" fmla="*/ 158 w 158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38">
                      <a:moveTo>
                        <a:pt x="158" y="114"/>
                      </a:moveTo>
                      <a:lnTo>
                        <a:pt x="154" y="12"/>
                      </a:lnTo>
                      <a:lnTo>
                        <a:pt x="92" y="0"/>
                      </a:lnTo>
                      <a:lnTo>
                        <a:pt x="0" y="64"/>
                      </a:lnTo>
                      <a:lnTo>
                        <a:pt x="40" y="120"/>
                      </a:lnTo>
                      <a:lnTo>
                        <a:pt x="138" y="138"/>
                      </a:lnTo>
                      <a:lnTo>
                        <a:pt x="158" y="11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Freeform 579"/>
                <p:cNvSpPr>
                  <a:spLocks/>
                </p:cNvSpPr>
                <p:nvPr/>
              </p:nvSpPr>
              <p:spPr bwMode="auto">
                <a:xfrm>
                  <a:off x="3084" y="3048"/>
                  <a:ext cx="158" cy="138"/>
                </a:xfrm>
                <a:custGeom>
                  <a:avLst/>
                  <a:gdLst>
                    <a:gd name="T0" fmla="*/ 158 w 158"/>
                    <a:gd name="T1" fmla="*/ 114 h 138"/>
                    <a:gd name="T2" fmla="*/ 154 w 158"/>
                    <a:gd name="T3" fmla="*/ 12 h 138"/>
                    <a:gd name="T4" fmla="*/ 92 w 158"/>
                    <a:gd name="T5" fmla="*/ 0 h 138"/>
                    <a:gd name="T6" fmla="*/ 0 w 158"/>
                    <a:gd name="T7" fmla="*/ 64 h 138"/>
                    <a:gd name="T8" fmla="*/ 40 w 158"/>
                    <a:gd name="T9" fmla="*/ 120 h 138"/>
                    <a:gd name="T10" fmla="*/ 138 w 158"/>
                    <a:gd name="T11" fmla="*/ 138 h 138"/>
                    <a:gd name="T12" fmla="*/ 158 w 158"/>
                    <a:gd name="T13" fmla="*/ 114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38"/>
                    <a:gd name="T23" fmla="*/ 158 w 158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38">
                      <a:moveTo>
                        <a:pt x="158" y="114"/>
                      </a:moveTo>
                      <a:lnTo>
                        <a:pt x="154" y="12"/>
                      </a:lnTo>
                      <a:lnTo>
                        <a:pt x="92" y="0"/>
                      </a:lnTo>
                      <a:lnTo>
                        <a:pt x="0" y="64"/>
                      </a:lnTo>
                      <a:lnTo>
                        <a:pt x="40" y="120"/>
                      </a:lnTo>
                      <a:lnTo>
                        <a:pt x="138" y="138"/>
                      </a:lnTo>
                      <a:lnTo>
                        <a:pt x="158" y="1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Freeform 580"/>
                <p:cNvSpPr>
                  <a:spLocks/>
                </p:cNvSpPr>
                <p:nvPr/>
              </p:nvSpPr>
              <p:spPr bwMode="auto">
                <a:xfrm>
                  <a:off x="2862" y="2916"/>
                  <a:ext cx="110" cy="124"/>
                </a:xfrm>
                <a:custGeom>
                  <a:avLst/>
                  <a:gdLst>
                    <a:gd name="T0" fmla="*/ 18 w 110"/>
                    <a:gd name="T1" fmla="*/ 100 h 124"/>
                    <a:gd name="T2" fmla="*/ 96 w 110"/>
                    <a:gd name="T3" fmla="*/ 124 h 124"/>
                    <a:gd name="T4" fmla="*/ 110 w 110"/>
                    <a:gd name="T5" fmla="*/ 84 h 124"/>
                    <a:gd name="T6" fmla="*/ 68 w 110"/>
                    <a:gd name="T7" fmla="*/ 0 h 124"/>
                    <a:gd name="T8" fmla="*/ 22 w 110"/>
                    <a:gd name="T9" fmla="*/ 14 h 124"/>
                    <a:gd name="T10" fmla="*/ 0 w 110"/>
                    <a:gd name="T11" fmla="*/ 78 h 124"/>
                    <a:gd name="T12" fmla="*/ 18 w 110"/>
                    <a:gd name="T13" fmla="*/ 100 h 1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124"/>
                    <a:gd name="T23" fmla="*/ 110 w 110"/>
                    <a:gd name="T24" fmla="*/ 124 h 1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124">
                      <a:moveTo>
                        <a:pt x="18" y="100"/>
                      </a:moveTo>
                      <a:lnTo>
                        <a:pt x="96" y="124"/>
                      </a:lnTo>
                      <a:lnTo>
                        <a:pt x="110" y="84"/>
                      </a:lnTo>
                      <a:lnTo>
                        <a:pt x="68" y="0"/>
                      </a:lnTo>
                      <a:lnTo>
                        <a:pt x="22" y="14"/>
                      </a:lnTo>
                      <a:lnTo>
                        <a:pt x="0" y="78"/>
                      </a:lnTo>
                      <a:lnTo>
                        <a:pt x="18" y="10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Freeform 581"/>
                <p:cNvSpPr>
                  <a:spLocks/>
                </p:cNvSpPr>
                <p:nvPr/>
              </p:nvSpPr>
              <p:spPr bwMode="auto">
                <a:xfrm>
                  <a:off x="2862" y="2916"/>
                  <a:ext cx="110" cy="124"/>
                </a:xfrm>
                <a:custGeom>
                  <a:avLst/>
                  <a:gdLst>
                    <a:gd name="T0" fmla="*/ 18 w 110"/>
                    <a:gd name="T1" fmla="*/ 100 h 124"/>
                    <a:gd name="T2" fmla="*/ 96 w 110"/>
                    <a:gd name="T3" fmla="*/ 124 h 124"/>
                    <a:gd name="T4" fmla="*/ 110 w 110"/>
                    <a:gd name="T5" fmla="*/ 84 h 124"/>
                    <a:gd name="T6" fmla="*/ 68 w 110"/>
                    <a:gd name="T7" fmla="*/ 0 h 124"/>
                    <a:gd name="T8" fmla="*/ 22 w 110"/>
                    <a:gd name="T9" fmla="*/ 14 h 124"/>
                    <a:gd name="T10" fmla="*/ 0 w 110"/>
                    <a:gd name="T11" fmla="*/ 78 h 124"/>
                    <a:gd name="T12" fmla="*/ 18 w 110"/>
                    <a:gd name="T13" fmla="*/ 100 h 1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124"/>
                    <a:gd name="T23" fmla="*/ 110 w 110"/>
                    <a:gd name="T24" fmla="*/ 124 h 1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124">
                      <a:moveTo>
                        <a:pt x="18" y="100"/>
                      </a:moveTo>
                      <a:lnTo>
                        <a:pt x="96" y="124"/>
                      </a:lnTo>
                      <a:lnTo>
                        <a:pt x="110" y="84"/>
                      </a:lnTo>
                      <a:lnTo>
                        <a:pt x="68" y="0"/>
                      </a:lnTo>
                      <a:lnTo>
                        <a:pt x="22" y="14"/>
                      </a:lnTo>
                      <a:lnTo>
                        <a:pt x="0" y="78"/>
                      </a:lnTo>
                      <a:lnTo>
                        <a:pt x="18" y="1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Freeform 582"/>
                <p:cNvSpPr>
                  <a:spLocks/>
                </p:cNvSpPr>
                <p:nvPr/>
              </p:nvSpPr>
              <p:spPr bwMode="auto">
                <a:xfrm>
                  <a:off x="2950" y="3088"/>
                  <a:ext cx="56" cy="62"/>
                </a:xfrm>
                <a:custGeom>
                  <a:avLst/>
                  <a:gdLst>
                    <a:gd name="T0" fmla="*/ 6 w 56"/>
                    <a:gd name="T1" fmla="*/ 56 h 62"/>
                    <a:gd name="T2" fmla="*/ 44 w 56"/>
                    <a:gd name="T3" fmla="*/ 62 h 62"/>
                    <a:gd name="T4" fmla="*/ 56 w 56"/>
                    <a:gd name="T5" fmla="*/ 40 h 62"/>
                    <a:gd name="T6" fmla="*/ 42 w 56"/>
                    <a:gd name="T7" fmla="*/ 0 h 62"/>
                    <a:gd name="T8" fmla="*/ 18 w 56"/>
                    <a:gd name="T9" fmla="*/ 12 h 62"/>
                    <a:gd name="T10" fmla="*/ 0 w 56"/>
                    <a:gd name="T11" fmla="*/ 48 h 62"/>
                    <a:gd name="T12" fmla="*/ 6 w 56"/>
                    <a:gd name="T13" fmla="*/ 56 h 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2"/>
                    <a:gd name="T23" fmla="*/ 56 w 56"/>
                    <a:gd name="T24" fmla="*/ 62 h 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2">
                      <a:moveTo>
                        <a:pt x="6" y="56"/>
                      </a:moveTo>
                      <a:lnTo>
                        <a:pt x="44" y="62"/>
                      </a:lnTo>
                      <a:lnTo>
                        <a:pt x="56" y="40"/>
                      </a:lnTo>
                      <a:lnTo>
                        <a:pt x="42" y="0"/>
                      </a:lnTo>
                      <a:lnTo>
                        <a:pt x="18" y="12"/>
                      </a:lnTo>
                      <a:lnTo>
                        <a:pt x="0" y="48"/>
                      </a:lnTo>
                      <a:lnTo>
                        <a:pt x="6" y="5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Freeform 583"/>
                <p:cNvSpPr>
                  <a:spLocks/>
                </p:cNvSpPr>
                <p:nvPr/>
              </p:nvSpPr>
              <p:spPr bwMode="auto">
                <a:xfrm>
                  <a:off x="2950" y="3088"/>
                  <a:ext cx="56" cy="62"/>
                </a:xfrm>
                <a:custGeom>
                  <a:avLst/>
                  <a:gdLst>
                    <a:gd name="T0" fmla="*/ 6 w 56"/>
                    <a:gd name="T1" fmla="*/ 56 h 62"/>
                    <a:gd name="T2" fmla="*/ 44 w 56"/>
                    <a:gd name="T3" fmla="*/ 62 h 62"/>
                    <a:gd name="T4" fmla="*/ 56 w 56"/>
                    <a:gd name="T5" fmla="*/ 40 h 62"/>
                    <a:gd name="T6" fmla="*/ 42 w 56"/>
                    <a:gd name="T7" fmla="*/ 0 h 62"/>
                    <a:gd name="T8" fmla="*/ 18 w 56"/>
                    <a:gd name="T9" fmla="*/ 12 h 62"/>
                    <a:gd name="T10" fmla="*/ 0 w 56"/>
                    <a:gd name="T11" fmla="*/ 48 h 62"/>
                    <a:gd name="T12" fmla="*/ 6 w 56"/>
                    <a:gd name="T13" fmla="*/ 56 h 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2"/>
                    <a:gd name="T23" fmla="*/ 56 w 56"/>
                    <a:gd name="T24" fmla="*/ 62 h 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2">
                      <a:moveTo>
                        <a:pt x="6" y="56"/>
                      </a:moveTo>
                      <a:lnTo>
                        <a:pt x="44" y="62"/>
                      </a:lnTo>
                      <a:lnTo>
                        <a:pt x="56" y="40"/>
                      </a:lnTo>
                      <a:lnTo>
                        <a:pt x="42" y="0"/>
                      </a:lnTo>
                      <a:lnTo>
                        <a:pt x="18" y="12"/>
                      </a:lnTo>
                      <a:lnTo>
                        <a:pt x="0" y="48"/>
                      </a:lnTo>
                      <a:lnTo>
                        <a:pt x="6" y="5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Freeform 584"/>
                <p:cNvSpPr>
                  <a:spLocks/>
                </p:cNvSpPr>
                <p:nvPr/>
              </p:nvSpPr>
              <p:spPr bwMode="auto">
                <a:xfrm>
                  <a:off x="3488" y="3246"/>
                  <a:ext cx="58" cy="56"/>
                </a:xfrm>
                <a:custGeom>
                  <a:avLst/>
                  <a:gdLst>
                    <a:gd name="T0" fmla="*/ 18 w 58"/>
                    <a:gd name="T1" fmla="*/ 4 h 56"/>
                    <a:gd name="T2" fmla="*/ 0 w 58"/>
                    <a:gd name="T3" fmla="*/ 38 h 56"/>
                    <a:gd name="T4" fmla="*/ 18 w 58"/>
                    <a:gd name="T5" fmla="*/ 54 h 56"/>
                    <a:gd name="T6" fmla="*/ 58 w 58"/>
                    <a:gd name="T7" fmla="*/ 56 h 56"/>
                    <a:gd name="T8" fmla="*/ 56 w 58"/>
                    <a:gd name="T9" fmla="*/ 28 h 56"/>
                    <a:gd name="T10" fmla="*/ 28 w 58"/>
                    <a:gd name="T11" fmla="*/ 0 h 56"/>
                    <a:gd name="T12" fmla="*/ 18 w 58"/>
                    <a:gd name="T13" fmla="*/ 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8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58" y="56"/>
                      </a:lnTo>
                      <a:lnTo>
                        <a:pt x="56" y="28"/>
                      </a:lnTo>
                      <a:lnTo>
                        <a:pt x="2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Freeform 585"/>
                <p:cNvSpPr>
                  <a:spLocks/>
                </p:cNvSpPr>
                <p:nvPr/>
              </p:nvSpPr>
              <p:spPr bwMode="auto">
                <a:xfrm>
                  <a:off x="3488" y="3246"/>
                  <a:ext cx="58" cy="56"/>
                </a:xfrm>
                <a:custGeom>
                  <a:avLst/>
                  <a:gdLst>
                    <a:gd name="T0" fmla="*/ 18 w 58"/>
                    <a:gd name="T1" fmla="*/ 4 h 56"/>
                    <a:gd name="T2" fmla="*/ 0 w 58"/>
                    <a:gd name="T3" fmla="*/ 38 h 56"/>
                    <a:gd name="T4" fmla="*/ 18 w 58"/>
                    <a:gd name="T5" fmla="*/ 54 h 56"/>
                    <a:gd name="T6" fmla="*/ 58 w 58"/>
                    <a:gd name="T7" fmla="*/ 56 h 56"/>
                    <a:gd name="T8" fmla="*/ 56 w 58"/>
                    <a:gd name="T9" fmla="*/ 28 h 56"/>
                    <a:gd name="T10" fmla="*/ 28 w 58"/>
                    <a:gd name="T11" fmla="*/ 0 h 56"/>
                    <a:gd name="T12" fmla="*/ 18 w 58"/>
                    <a:gd name="T13" fmla="*/ 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8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58" y="56"/>
                      </a:lnTo>
                      <a:lnTo>
                        <a:pt x="56" y="28"/>
                      </a:lnTo>
                      <a:lnTo>
                        <a:pt x="2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Freeform 586"/>
                <p:cNvSpPr>
                  <a:spLocks/>
                </p:cNvSpPr>
                <p:nvPr/>
              </p:nvSpPr>
              <p:spPr bwMode="auto">
                <a:xfrm>
                  <a:off x="2930" y="3204"/>
                  <a:ext cx="162" cy="146"/>
                </a:xfrm>
                <a:custGeom>
                  <a:avLst/>
                  <a:gdLst>
                    <a:gd name="T0" fmla="*/ 24 w 162"/>
                    <a:gd name="T1" fmla="*/ 18 h 146"/>
                    <a:gd name="T2" fmla="*/ 0 w 162"/>
                    <a:gd name="T3" fmla="*/ 118 h 146"/>
                    <a:gd name="T4" fmla="*/ 56 w 162"/>
                    <a:gd name="T5" fmla="*/ 146 h 146"/>
                    <a:gd name="T6" fmla="*/ 162 w 162"/>
                    <a:gd name="T7" fmla="*/ 112 h 146"/>
                    <a:gd name="T8" fmla="*/ 140 w 162"/>
                    <a:gd name="T9" fmla="*/ 48 h 146"/>
                    <a:gd name="T10" fmla="*/ 52 w 162"/>
                    <a:gd name="T11" fmla="*/ 0 h 146"/>
                    <a:gd name="T12" fmla="*/ 24 w 162"/>
                    <a:gd name="T13" fmla="*/ 18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4" y="18"/>
                      </a:moveTo>
                      <a:lnTo>
                        <a:pt x="0" y="118"/>
                      </a:lnTo>
                      <a:lnTo>
                        <a:pt x="56" y="146"/>
                      </a:lnTo>
                      <a:lnTo>
                        <a:pt x="162" y="112"/>
                      </a:lnTo>
                      <a:lnTo>
                        <a:pt x="140" y="48"/>
                      </a:lnTo>
                      <a:lnTo>
                        <a:pt x="52" y="0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Freeform 587"/>
                <p:cNvSpPr>
                  <a:spLocks/>
                </p:cNvSpPr>
                <p:nvPr/>
              </p:nvSpPr>
              <p:spPr bwMode="auto">
                <a:xfrm>
                  <a:off x="2930" y="3204"/>
                  <a:ext cx="162" cy="146"/>
                </a:xfrm>
                <a:custGeom>
                  <a:avLst/>
                  <a:gdLst>
                    <a:gd name="T0" fmla="*/ 24 w 162"/>
                    <a:gd name="T1" fmla="*/ 18 h 146"/>
                    <a:gd name="T2" fmla="*/ 0 w 162"/>
                    <a:gd name="T3" fmla="*/ 118 h 146"/>
                    <a:gd name="T4" fmla="*/ 56 w 162"/>
                    <a:gd name="T5" fmla="*/ 146 h 146"/>
                    <a:gd name="T6" fmla="*/ 162 w 162"/>
                    <a:gd name="T7" fmla="*/ 112 h 146"/>
                    <a:gd name="T8" fmla="*/ 140 w 162"/>
                    <a:gd name="T9" fmla="*/ 48 h 146"/>
                    <a:gd name="T10" fmla="*/ 52 w 162"/>
                    <a:gd name="T11" fmla="*/ 0 h 146"/>
                    <a:gd name="T12" fmla="*/ 24 w 162"/>
                    <a:gd name="T13" fmla="*/ 18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4" y="18"/>
                      </a:moveTo>
                      <a:lnTo>
                        <a:pt x="0" y="118"/>
                      </a:lnTo>
                      <a:lnTo>
                        <a:pt x="56" y="146"/>
                      </a:lnTo>
                      <a:lnTo>
                        <a:pt x="162" y="112"/>
                      </a:lnTo>
                      <a:lnTo>
                        <a:pt x="140" y="48"/>
                      </a:lnTo>
                      <a:lnTo>
                        <a:pt x="52" y="0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Freeform 588"/>
                <p:cNvSpPr>
                  <a:spLocks/>
                </p:cNvSpPr>
                <p:nvPr/>
              </p:nvSpPr>
              <p:spPr bwMode="auto">
                <a:xfrm>
                  <a:off x="3168" y="3304"/>
                  <a:ext cx="102" cy="128"/>
                </a:xfrm>
                <a:custGeom>
                  <a:avLst/>
                  <a:gdLst>
                    <a:gd name="T0" fmla="*/ 92 w 102"/>
                    <a:gd name="T1" fmla="*/ 46 h 128"/>
                    <a:gd name="T2" fmla="*/ 24 w 102"/>
                    <a:gd name="T3" fmla="*/ 0 h 128"/>
                    <a:gd name="T4" fmla="*/ 0 w 102"/>
                    <a:gd name="T5" fmla="*/ 36 h 128"/>
                    <a:gd name="T6" fmla="*/ 16 w 102"/>
                    <a:gd name="T7" fmla="*/ 128 h 128"/>
                    <a:gd name="T8" fmla="*/ 64 w 102"/>
                    <a:gd name="T9" fmla="*/ 128 h 128"/>
                    <a:gd name="T10" fmla="*/ 102 w 102"/>
                    <a:gd name="T11" fmla="*/ 72 h 128"/>
                    <a:gd name="T12" fmla="*/ 92 w 102"/>
                    <a:gd name="T13" fmla="*/ 4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2"/>
                    <a:gd name="T22" fmla="*/ 0 h 128"/>
                    <a:gd name="T23" fmla="*/ 102 w 102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2" h="128">
                      <a:moveTo>
                        <a:pt x="92" y="46"/>
                      </a:moveTo>
                      <a:lnTo>
                        <a:pt x="24" y="0"/>
                      </a:lnTo>
                      <a:lnTo>
                        <a:pt x="0" y="36"/>
                      </a:lnTo>
                      <a:lnTo>
                        <a:pt x="16" y="128"/>
                      </a:lnTo>
                      <a:lnTo>
                        <a:pt x="64" y="128"/>
                      </a:lnTo>
                      <a:lnTo>
                        <a:pt x="102" y="72"/>
                      </a:lnTo>
                      <a:lnTo>
                        <a:pt x="92" y="4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Freeform 589"/>
                <p:cNvSpPr>
                  <a:spLocks/>
                </p:cNvSpPr>
                <p:nvPr/>
              </p:nvSpPr>
              <p:spPr bwMode="auto">
                <a:xfrm>
                  <a:off x="1996" y="2124"/>
                  <a:ext cx="130" cy="106"/>
                </a:xfrm>
                <a:custGeom>
                  <a:avLst/>
                  <a:gdLst>
                    <a:gd name="T0" fmla="*/ 58 w 130"/>
                    <a:gd name="T1" fmla="*/ 106 h 106"/>
                    <a:gd name="T2" fmla="*/ 130 w 130"/>
                    <a:gd name="T3" fmla="*/ 68 h 106"/>
                    <a:gd name="T4" fmla="*/ 112 w 130"/>
                    <a:gd name="T5" fmla="*/ 28 h 106"/>
                    <a:gd name="T6" fmla="*/ 24 w 130"/>
                    <a:gd name="T7" fmla="*/ 0 h 106"/>
                    <a:gd name="T8" fmla="*/ 0 w 130"/>
                    <a:gd name="T9" fmla="*/ 40 h 106"/>
                    <a:gd name="T10" fmla="*/ 30 w 130"/>
                    <a:gd name="T11" fmla="*/ 102 h 106"/>
                    <a:gd name="T12" fmla="*/ 58 w 130"/>
                    <a:gd name="T13" fmla="*/ 106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6"/>
                    <a:gd name="T23" fmla="*/ 130 w 130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6">
                      <a:moveTo>
                        <a:pt x="58" y="106"/>
                      </a:moveTo>
                      <a:lnTo>
                        <a:pt x="130" y="68"/>
                      </a:lnTo>
                      <a:lnTo>
                        <a:pt x="112" y="28"/>
                      </a:lnTo>
                      <a:lnTo>
                        <a:pt x="24" y="0"/>
                      </a:lnTo>
                      <a:lnTo>
                        <a:pt x="0" y="40"/>
                      </a:lnTo>
                      <a:lnTo>
                        <a:pt x="30" y="102"/>
                      </a:lnTo>
                      <a:lnTo>
                        <a:pt x="58" y="10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Freeform 590"/>
                <p:cNvSpPr>
                  <a:spLocks/>
                </p:cNvSpPr>
                <p:nvPr/>
              </p:nvSpPr>
              <p:spPr bwMode="auto">
                <a:xfrm>
                  <a:off x="1996" y="2124"/>
                  <a:ext cx="130" cy="106"/>
                </a:xfrm>
                <a:custGeom>
                  <a:avLst/>
                  <a:gdLst>
                    <a:gd name="T0" fmla="*/ 58 w 130"/>
                    <a:gd name="T1" fmla="*/ 106 h 106"/>
                    <a:gd name="T2" fmla="*/ 130 w 130"/>
                    <a:gd name="T3" fmla="*/ 68 h 106"/>
                    <a:gd name="T4" fmla="*/ 112 w 130"/>
                    <a:gd name="T5" fmla="*/ 28 h 106"/>
                    <a:gd name="T6" fmla="*/ 24 w 130"/>
                    <a:gd name="T7" fmla="*/ 0 h 106"/>
                    <a:gd name="T8" fmla="*/ 0 w 130"/>
                    <a:gd name="T9" fmla="*/ 40 h 106"/>
                    <a:gd name="T10" fmla="*/ 30 w 130"/>
                    <a:gd name="T11" fmla="*/ 102 h 106"/>
                    <a:gd name="T12" fmla="*/ 58 w 130"/>
                    <a:gd name="T13" fmla="*/ 106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6"/>
                    <a:gd name="T23" fmla="*/ 130 w 130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6">
                      <a:moveTo>
                        <a:pt x="58" y="106"/>
                      </a:moveTo>
                      <a:lnTo>
                        <a:pt x="130" y="68"/>
                      </a:lnTo>
                      <a:lnTo>
                        <a:pt x="112" y="28"/>
                      </a:lnTo>
                      <a:lnTo>
                        <a:pt x="24" y="0"/>
                      </a:lnTo>
                      <a:lnTo>
                        <a:pt x="0" y="40"/>
                      </a:lnTo>
                      <a:lnTo>
                        <a:pt x="30" y="102"/>
                      </a:lnTo>
                      <a:lnTo>
                        <a:pt x="58" y="10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Freeform 591"/>
                <p:cNvSpPr>
                  <a:spLocks/>
                </p:cNvSpPr>
                <p:nvPr/>
              </p:nvSpPr>
              <p:spPr bwMode="auto">
                <a:xfrm>
                  <a:off x="2088" y="2010"/>
                  <a:ext cx="64" cy="100"/>
                </a:xfrm>
                <a:custGeom>
                  <a:avLst/>
                  <a:gdLst>
                    <a:gd name="T0" fmla="*/ 28 w 64"/>
                    <a:gd name="T1" fmla="*/ 100 h 100"/>
                    <a:gd name="T2" fmla="*/ 64 w 64"/>
                    <a:gd name="T3" fmla="*/ 64 h 100"/>
                    <a:gd name="T4" fmla="*/ 54 w 64"/>
                    <a:gd name="T5" fmla="*/ 28 h 100"/>
                    <a:gd name="T6" fmla="*/ 12 w 64"/>
                    <a:gd name="T7" fmla="*/ 0 h 100"/>
                    <a:gd name="T8" fmla="*/ 0 w 64"/>
                    <a:gd name="T9" fmla="*/ 40 h 100"/>
                    <a:gd name="T10" fmla="*/ 14 w 64"/>
                    <a:gd name="T11" fmla="*/ 96 h 100"/>
                    <a:gd name="T12" fmla="*/ 28 w 64"/>
                    <a:gd name="T13" fmla="*/ 100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00"/>
                    <a:gd name="T23" fmla="*/ 64 w 6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00">
                      <a:moveTo>
                        <a:pt x="28" y="100"/>
                      </a:moveTo>
                      <a:lnTo>
                        <a:pt x="64" y="64"/>
                      </a:lnTo>
                      <a:lnTo>
                        <a:pt x="54" y="28"/>
                      </a:lnTo>
                      <a:lnTo>
                        <a:pt x="12" y="0"/>
                      </a:lnTo>
                      <a:lnTo>
                        <a:pt x="0" y="40"/>
                      </a:lnTo>
                      <a:lnTo>
                        <a:pt x="14" y="96"/>
                      </a:lnTo>
                      <a:lnTo>
                        <a:pt x="28" y="10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Freeform 592"/>
                <p:cNvSpPr>
                  <a:spLocks/>
                </p:cNvSpPr>
                <p:nvPr/>
              </p:nvSpPr>
              <p:spPr bwMode="auto">
                <a:xfrm>
                  <a:off x="2088" y="2010"/>
                  <a:ext cx="64" cy="100"/>
                </a:xfrm>
                <a:custGeom>
                  <a:avLst/>
                  <a:gdLst>
                    <a:gd name="T0" fmla="*/ 28 w 64"/>
                    <a:gd name="T1" fmla="*/ 100 h 100"/>
                    <a:gd name="T2" fmla="*/ 64 w 64"/>
                    <a:gd name="T3" fmla="*/ 64 h 100"/>
                    <a:gd name="T4" fmla="*/ 54 w 64"/>
                    <a:gd name="T5" fmla="*/ 28 h 100"/>
                    <a:gd name="T6" fmla="*/ 12 w 64"/>
                    <a:gd name="T7" fmla="*/ 0 h 100"/>
                    <a:gd name="T8" fmla="*/ 0 w 64"/>
                    <a:gd name="T9" fmla="*/ 40 h 100"/>
                    <a:gd name="T10" fmla="*/ 14 w 64"/>
                    <a:gd name="T11" fmla="*/ 96 h 100"/>
                    <a:gd name="T12" fmla="*/ 28 w 64"/>
                    <a:gd name="T13" fmla="*/ 100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00"/>
                    <a:gd name="T23" fmla="*/ 64 w 6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00">
                      <a:moveTo>
                        <a:pt x="28" y="100"/>
                      </a:moveTo>
                      <a:lnTo>
                        <a:pt x="64" y="64"/>
                      </a:lnTo>
                      <a:lnTo>
                        <a:pt x="54" y="28"/>
                      </a:lnTo>
                      <a:lnTo>
                        <a:pt x="12" y="0"/>
                      </a:lnTo>
                      <a:lnTo>
                        <a:pt x="0" y="40"/>
                      </a:lnTo>
                      <a:lnTo>
                        <a:pt x="14" y="96"/>
                      </a:lnTo>
                      <a:lnTo>
                        <a:pt x="28" y="1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Freeform 593"/>
                <p:cNvSpPr>
                  <a:spLocks/>
                </p:cNvSpPr>
                <p:nvPr/>
              </p:nvSpPr>
              <p:spPr bwMode="auto">
                <a:xfrm>
                  <a:off x="2176" y="2202"/>
                  <a:ext cx="54" cy="64"/>
                </a:xfrm>
                <a:custGeom>
                  <a:avLst/>
                  <a:gdLst>
                    <a:gd name="T0" fmla="*/ 24 w 54"/>
                    <a:gd name="T1" fmla="*/ 64 h 64"/>
                    <a:gd name="T2" fmla="*/ 54 w 54"/>
                    <a:gd name="T3" fmla="*/ 42 h 64"/>
                    <a:gd name="T4" fmla="*/ 46 w 54"/>
                    <a:gd name="T5" fmla="*/ 18 h 64"/>
                    <a:gd name="T6" fmla="*/ 10 w 54"/>
                    <a:gd name="T7" fmla="*/ 0 h 64"/>
                    <a:gd name="T8" fmla="*/ 0 w 54"/>
                    <a:gd name="T9" fmla="*/ 26 h 64"/>
                    <a:gd name="T10" fmla="*/ 12 w 54"/>
                    <a:gd name="T11" fmla="*/ 62 h 64"/>
                    <a:gd name="T12" fmla="*/ 24 w 54"/>
                    <a:gd name="T13" fmla="*/ 64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4" y="64"/>
                      </a:moveTo>
                      <a:lnTo>
                        <a:pt x="54" y="42"/>
                      </a:lnTo>
                      <a:lnTo>
                        <a:pt x="46" y="18"/>
                      </a:lnTo>
                      <a:lnTo>
                        <a:pt x="10" y="0"/>
                      </a:lnTo>
                      <a:lnTo>
                        <a:pt x="0" y="26"/>
                      </a:lnTo>
                      <a:lnTo>
                        <a:pt x="12" y="62"/>
                      </a:lnTo>
                      <a:lnTo>
                        <a:pt x="24" y="6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Freeform 594"/>
                <p:cNvSpPr>
                  <a:spLocks/>
                </p:cNvSpPr>
                <p:nvPr/>
              </p:nvSpPr>
              <p:spPr bwMode="auto">
                <a:xfrm>
                  <a:off x="2176" y="2202"/>
                  <a:ext cx="54" cy="64"/>
                </a:xfrm>
                <a:custGeom>
                  <a:avLst/>
                  <a:gdLst>
                    <a:gd name="T0" fmla="*/ 24 w 54"/>
                    <a:gd name="T1" fmla="*/ 64 h 64"/>
                    <a:gd name="T2" fmla="*/ 54 w 54"/>
                    <a:gd name="T3" fmla="*/ 42 h 64"/>
                    <a:gd name="T4" fmla="*/ 46 w 54"/>
                    <a:gd name="T5" fmla="*/ 18 h 64"/>
                    <a:gd name="T6" fmla="*/ 10 w 54"/>
                    <a:gd name="T7" fmla="*/ 0 h 64"/>
                    <a:gd name="T8" fmla="*/ 0 w 54"/>
                    <a:gd name="T9" fmla="*/ 26 h 64"/>
                    <a:gd name="T10" fmla="*/ 12 w 54"/>
                    <a:gd name="T11" fmla="*/ 62 h 64"/>
                    <a:gd name="T12" fmla="*/ 24 w 54"/>
                    <a:gd name="T13" fmla="*/ 64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4" y="64"/>
                      </a:moveTo>
                      <a:lnTo>
                        <a:pt x="54" y="42"/>
                      </a:lnTo>
                      <a:lnTo>
                        <a:pt x="46" y="18"/>
                      </a:lnTo>
                      <a:lnTo>
                        <a:pt x="10" y="0"/>
                      </a:lnTo>
                      <a:lnTo>
                        <a:pt x="0" y="26"/>
                      </a:lnTo>
                      <a:lnTo>
                        <a:pt x="12" y="62"/>
                      </a:lnTo>
                      <a:lnTo>
                        <a:pt x="24" y="6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Freeform 595"/>
                <p:cNvSpPr>
                  <a:spLocks/>
                </p:cNvSpPr>
                <p:nvPr/>
              </p:nvSpPr>
              <p:spPr bwMode="auto">
                <a:xfrm>
                  <a:off x="1768" y="2164"/>
                  <a:ext cx="158" cy="142"/>
                </a:xfrm>
                <a:custGeom>
                  <a:avLst/>
                  <a:gdLst>
                    <a:gd name="T0" fmla="*/ 110 w 158"/>
                    <a:gd name="T1" fmla="*/ 132 h 142"/>
                    <a:gd name="T2" fmla="*/ 158 w 158"/>
                    <a:gd name="T3" fmla="*/ 42 h 142"/>
                    <a:gd name="T4" fmla="*/ 112 w 158"/>
                    <a:gd name="T5" fmla="*/ 0 h 142"/>
                    <a:gd name="T6" fmla="*/ 0 w 158"/>
                    <a:gd name="T7" fmla="*/ 8 h 142"/>
                    <a:gd name="T8" fmla="*/ 6 w 158"/>
                    <a:gd name="T9" fmla="*/ 76 h 142"/>
                    <a:gd name="T10" fmla="*/ 80 w 158"/>
                    <a:gd name="T11" fmla="*/ 142 h 142"/>
                    <a:gd name="T12" fmla="*/ 110 w 158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110" y="132"/>
                      </a:moveTo>
                      <a:lnTo>
                        <a:pt x="158" y="42"/>
                      </a:lnTo>
                      <a:lnTo>
                        <a:pt x="112" y="0"/>
                      </a:lnTo>
                      <a:lnTo>
                        <a:pt x="0" y="8"/>
                      </a:lnTo>
                      <a:lnTo>
                        <a:pt x="6" y="76"/>
                      </a:lnTo>
                      <a:lnTo>
                        <a:pt x="80" y="142"/>
                      </a:lnTo>
                      <a:lnTo>
                        <a:pt x="110" y="13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Freeform 596"/>
                <p:cNvSpPr>
                  <a:spLocks/>
                </p:cNvSpPr>
                <p:nvPr/>
              </p:nvSpPr>
              <p:spPr bwMode="auto">
                <a:xfrm>
                  <a:off x="1768" y="2164"/>
                  <a:ext cx="158" cy="142"/>
                </a:xfrm>
                <a:custGeom>
                  <a:avLst/>
                  <a:gdLst>
                    <a:gd name="T0" fmla="*/ 110 w 158"/>
                    <a:gd name="T1" fmla="*/ 132 h 142"/>
                    <a:gd name="T2" fmla="*/ 158 w 158"/>
                    <a:gd name="T3" fmla="*/ 42 h 142"/>
                    <a:gd name="T4" fmla="*/ 112 w 158"/>
                    <a:gd name="T5" fmla="*/ 0 h 142"/>
                    <a:gd name="T6" fmla="*/ 0 w 158"/>
                    <a:gd name="T7" fmla="*/ 8 h 142"/>
                    <a:gd name="T8" fmla="*/ 6 w 158"/>
                    <a:gd name="T9" fmla="*/ 76 h 142"/>
                    <a:gd name="T10" fmla="*/ 80 w 158"/>
                    <a:gd name="T11" fmla="*/ 142 h 142"/>
                    <a:gd name="T12" fmla="*/ 110 w 158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110" y="132"/>
                      </a:moveTo>
                      <a:lnTo>
                        <a:pt x="158" y="42"/>
                      </a:lnTo>
                      <a:lnTo>
                        <a:pt x="112" y="0"/>
                      </a:lnTo>
                      <a:lnTo>
                        <a:pt x="0" y="8"/>
                      </a:lnTo>
                      <a:lnTo>
                        <a:pt x="6" y="76"/>
                      </a:lnTo>
                      <a:lnTo>
                        <a:pt x="80" y="142"/>
                      </a:lnTo>
                      <a:lnTo>
                        <a:pt x="110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Freeform 597"/>
                <p:cNvSpPr>
                  <a:spLocks/>
                </p:cNvSpPr>
                <p:nvPr/>
              </p:nvSpPr>
              <p:spPr bwMode="auto">
                <a:xfrm>
                  <a:off x="1560" y="2102"/>
                  <a:ext cx="60" cy="56"/>
                </a:xfrm>
                <a:custGeom>
                  <a:avLst/>
                  <a:gdLst>
                    <a:gd name="T0" fmla="*/ 2 w 60"/>
                    <a:gd name="T1" fmla="*/ 34 h 56"/>
                    <a:gd name="T2" fmla="*/ 32 w 60"/>
                    <a:gd name="T3" fmla="*/ 56 h 56"/>
                    <a:gd name="T4" fmla="*/ 52 w 60"/>
                    <a:gd name="T5" fmla="*/ 44 h 56"/>
                    <a:gd name="T6" fmla="*/ 60 w 60"/>
                    <a:gd name="T7" fmla="*/ 4 h 56"/>
                    <a:gd name="T8" fmla="*/ 34 w 60"/>
                    <a:gd name="T9" fmla="*/ 0 h 56"/>
                    <a:gd name="T10" fmla="*/ 0 w 60"/>
                    <a:gd name="T11" fmla="*/ 22 h 56"/>
                    <a:gd name="T12" fmla="*/ 2 w 60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4"/>
                      </a:lnTo>
                      <a:lnTo>
                        <a:pt x="60" y="4"/>
                      </a:lnTo>
                      <a:lnTo>
                        <a:pt x="34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Freeform 598"/>
                <p:cNvSpPr>
                  <a:spLocks/>
                </p:cNvSpPr>
                <p:nvPr/>
              </p:nvSpPr>
              <p:spPr bwMode="auto">
                <a:xfrm>
                  <a:off x="1560" y="2102"/>
                  <a:ext cx="60" cy="56"/>
                </a:xfrm>
                <a:custGeom>
                  <a:avLst/>
                  <a:gdLst>
                    <a:gd name="T0" fmla="*/ 2 w 60"/>
                    <a:gd name="T1" fmla="*/ 34 h 56"/>
                    <a:gd name="T2" fmla="*/ 32 w 60"/>
                    <a:gd name="T3" fmla="*/ 56 h 56"/>
                    <a:gd name="T4" fmla="*/ 52 w 60"/>
                    <a:gd name="T5" fmla="*/ 44 h 56"/>
                    <a:gd name="T6" fmla="*/ 60 w 60"/>
                    <a:gd name="T7" fmla="*/ 4 h 56"/>
                    <a:gd name="T8" fmla="*/ 34 w 60"/>
                    <a:gd name="T9" fmla="*/ 0 h 56"/>
                    <a:gd name="T10" fmla="*/ 0 w 60"/>
                    <a:gd name="T11" fmla="*/ 22 h 56"/>
                    <a:gd name="T12" fmla="*/ 2 w 60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4"/>
                      </a:lnTo>
                      <a:lnTo>
                        <a:pt x="60" y="4"/>
                      </a:lnTo>
                      <a:lnTo>
                        <a:pt x="34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Freeform 599"/>
                <p:cNvSpPr>
                  <a:spLocks/>
                </p:cNvSpPr>
                <p:nvPr/>
              </p:nvSpPr>
              <p:spPr bwMode="auto">
                <a:xfrm>
                  <a:off x="4030" y="2116"/>
                  <a:ext cx="80" cy="78"/>
                </a:xfrm>
                <a:custGeom>
                  <a:avLst/>
                  <a:gdLst>
                    <a:gd name="T0" fmla="*/ 4 w 80"/>
                    <a:gd name="T1" fmla="*/ 66 h 78"/>
                    <a:gd name="T2" fmla="*/ 54 w 80"/>
                    <a:gd name="T3" fmla="*/ 78 h 78"/>
                    <a:gd name="T4" fmla="*/ 78 w 80"/>
                    <a:gd name="T5" fmla="*/ 52 h 78"/>
                    <a:gd name="T6" fmla="*/ 80 w 80"/>
                    <a:gd name="T7" fmla="*/ 0 h 78"/>
                    <a:gd name="T8" fmla="*/ 42 w 80"/>
                    <a:gd name="T9" fmla="*/ 12 h 78"/>
                    <a:gd name="T10" fmla="*/ 0 w 80"/>
                    <a:gd name="T11" fmla="*/ 54 h 78"/>
                    <a:gd name="T12" fmla="*/ 4 w 80"/>
                    <a:gd name="T13" fmla="*/ 66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4" y="66"/>
                      </a:moveTo>
                      <a:lnTo>
                        <a:pt x="54" y="78"/>
                      </a:lnTo>
                      <a:lnTo>
                        <a:pt x="78" y="52"/>
                      </a:lnTo>
                      <a:lnTo>
                        <a:pt x="80" y="0"/>
                      </a:lnTo>
                      <a:lnTo>
                        <a:pt x="42" y="12"/>
                      </a:lnTo>
                      <a:lnTo>
                        <a:pt x="0" y="54"/>
                      </a:lnTo>
                      <a:lnTo>
                        <a:pt x="4" y="6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Freeform 600"/>
                <p:cNvSpPr>
                  <a:spLocks/>
                </p:cNvSpPr>
                <p:nvPr/>
              </p:nvSpPr>
              <p:spPr bwMode="auto">
                <a:xfrm>
                  <a:off x="4030" y="2116"/>
                  <a:ext cx="80" cy="78"/>
                </a:xfrm>
                <a:custGeom>
                  <a:avLst/>
                  <a:gdLst>
                    <a:gd name="T0" fmla="*/ 4 w 80"/>
                    <a:gd name="T1" fmla="*/ 66 h 78"/>
                    <a:gd name="T2" fmla="*/ 54 w 80"/>
                    <a:gd name="T3" fmla="*/ 78 h 78"/>
                    <a:gd name="T4" fmla="*/ 78 w 80"/>
                    <a:gd name="T5" fmla="*/ 52 h 78"/>
                    <a:gd name="T6" fmla="*/ 80 w 80"/>
                    <a:gd name="T7" fmla="*/ 0 h 78"/>
                    <a:gd name="T8" fmla="*/ 42 w 80"/>
                    <a:gd name="T9" fmla="*/ 12 h 78"/>
                    <a:gd name="T10" fmla="*/ 0 w 80"/>
                    <a:gd name="T11" fmla="*/ 54 h 78"/>
                    <a:gd name="T12" fmla="*/ 4 w 80"/>
                    <a:gd name="T13" fmla="*/ 66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4" y="66"/>
                      </a:moveTo>
                      <a:lnTo>
                        <a:pt x="54" y="78"/>
                      </a:lnTo>
                      <a:lnTo>
                        <a:pt x="78" y="52"/>
                      </a:lnTo>
                      <a:lnTo>
                        <a:pt x="80" y="0"/>
                      </a:lnTo>
                      <a:lnTo>
                        <a:pt x="42" y="12"/>
                      </a:lnTo>
                      <a:lnTo>
                        <a:pt x="0" y="54"/>
                      </a:lnTo>
                      <a:lnTo>
                        <a:pt x="4" y="6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Freeform 601"/>
                <p:cNvSpPr>
                  <a:spLocks/>
                </p:cNvSpPr>
                <p:nvPr/>
              </p:nvSpPr>
              <p:spPr bwMode="auto">
                <a:xfrm>
                  <a:off x="3744" y="2096"/>
                  <a:ext cx="130" cy="104"/>
                </a:xfrm>
                <a:custGeom>
                  <a:avLst/>
                  <a:gdLst>
                    <a:gd name="T0" fmla="*/ 58 w 130"/>
                    <a:gd name="T1" fmla="*/ 104 h 104"/>
                    <a:gd name="T2" fmla="*/ 130 w 130"/>
                    <a:gd name="T3" fmla="*/ 66 h 104"/>
                    <a:gd name="T4" fmla="*/ 112 w 130"/>
                    <a:gd name="T5" fmla="*/ 28 h 104"/>
                    <a:gd name="T6" fmla="*/ 24 w 130"/>
                    <a:gd name="T7" fmla="*/ 0 h 104"/>
                    <a:gd name="T8" fmla="*/ 0 w 130"/>
                    <a:gd name="T9" fmla="*/ 40 h 104"/>
                    <a:gd name="T10" fmla="*/ 30 w 130"/>
                    <a:gd name="T11" fmla="*/ 102 h 104"/>
                    <a:gd name="T12" fmla="*/ 58 w 130"/>
                    <a:gd name="T13" fmla="*/ 104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4"/>
                    <a:gd name="T23" fmla="*/ 130 w 130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4">
                      <a:moveTo>
                        <a:pt x="58" y="104"/>
                      </a:moveTo>
                      <a:lnTo>
                        <a:pt x="130" y="66"/>
                      </a:lnTo>
                      <a:lnTo>
                        <a:pt x="112" y="28"/>
                      </a:lnTo>
                      <a:lnTo>
                        <a:pt x="24" y="0"/>
                      </a:lnTo>
                      <a:lnTo>
                        <a:pt x="0" y="40"/>
                      </a:lnTo>
                      <a:lnTo>
                        <a:pt x="30" y="102"/>
                      </a:lnTo>
                      <a:lnTo>
                        <a:pt x="58" y="10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Freeform 602"/>
                <p:cNvSpPr>
                  <a:spLocks/>
                </p:cNvSpPr>
                <p:nvPr/>
              </p:nvSpPr>
              <p:spPr bwMode="auto">
                <a:xfrm>
                  <a:off x="3744" y="2096"/>
                  <a:ext cx="130" cy="104"/>
                </a:xfrm>
                <a:custGeom>
                  <a:avLst/>
                  <a:gdLst>
                    <a:gd name="T0" fmla="*/ 58 w 130"/>
                    <a:gd name="T1" fmla="*/ 104 h 104"/>
                    <a:gd name="T2" fmla="*/ 130 w 130"/>
                    <a:gd name="T3" fmla="*/ 66 h 104"/>
                    <a:gd name="T4" fmla="*/ 112 w 130"/>
                    <a:gd name="T5" fmla="*/ 28 h 104"/>
                    <a:gd name="T6" fmla="*/ 24 w 130"/>
                    <a:gd name="T7" fmla="*/ 0 h 104"/>
                    <a:gd name="T8" fmla="*/ 0 w 130"/>
                    <a:gd name="T9" fmla="*/ 40 h 104"/>
                    <a:gd name="T10" fmla="*/ 30 w 130"/>
                    <a:gd name="T11" fmla="*/ 102 h 104"/>
                    <a:gd name="T12" fmla="*/ 58 w 130"/>
                    <a:gd name="T13" fmla="*/ 104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4"/>
                    <a:gd name="T23" fmla="*/ 130 w 130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4">
                      <a:moveTo>
                        <a:pt x="58" y="104"/>
                      </a:moveTo>
                      <a:lnTo>
                        <a:pt x="130" y="66"/>
                      </a:lnTo>
                      <a:lnTo>
                        <a:pt x="112" y="28"/>
                      </a:lnTo>
                      <a:lnTo>
                        <a:pt x="24" y="0"/>
                      </a:lnTo>
                      <a:lnTo>
                        <a:pt x="0" y="40"/>
                      </a:lnTo>
                      <a:lnTo>
                        <a:pt x="30" y="102"/>
                      </a:lnTo>
                      <a:lnTo>
                        <a:pt x="58" y="10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Freeform 603"/>
                <p:cNvSpPr>
                  <a:spLocks/>
                </p:cNvSpPr>
                <p:nvPr/>
              </p:nvSpPr>
              <p:spPr bwMode="auto">
                <a:xfrm>
                  <a:off x="3824" y="2226"/>
                  <a:ext cx="54" cy="64"/>
                </a:xfrm>
                <a:custGeom>
                  <a:avLst/>
                  <a:gdLst>
                    <a:gd name="T0" fmla="*/ 24 w 54"/>
                    <a:gd name="T1" fmla="*/ 64 h 64"/>
                    <a:gd name="T2" fmla="*/ 54 w 54"/>
                    <a:gd name="T3" fmla="*/ 42 h 64"/>
                    <a:gd name="T4" fmla="*/ 46 w 54"/>
                    <a:gd name="T5" fmla="*/ 18 h 64"/>
                    <a:gd name="T6" fmla="*/ 10 w 54"/>
                    <a:gd name="T7" fmla="*/ 0 h 64"/>
                    <a:gd name="T8" fmla="*/ 0 w 54"/>
                    <a:gd name="T9" fmla="*/ 26 h 64"/>
                    <a:gd name="T10" fmla="*/ 12 w 54"/>
                    <a:gd name="T11" fmla="*/ 62 h 64"/>
                    <a:gd name="T12" fmla="*/ 24 w 54"/>
                    <a:gd name="T13" fmla="*/ 64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4" y="64"/>
                      </a:moveTo>
                      <a:lnTo>
                        <a:pt x="54" y="42"/>
                      </a:lnTo>
                      <a:lnTo>
                        <a:pt x="46" y="18"/>
                      </a:lnTo>
                      <a:lnTo>
                        <a:pt x="10" y="0"/>
                      </a:lnTo>
                      <a:lnTo>
                        <a:pt x="0" y="26"/>
                      </a:lnTo>
                      <a:lnTo>
                        <a:pt x="12" y="62"/>
                      </a:lnTo>
                      <a:lnTo>
                        <a:pt x="24" y="6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Freeform 604"/>
                <p:cNvSpPr>
                  <a:spLocks/>
                </p:cNvSpPr>
                <p:nvPr/>
              </p:nvSpPr>
              <p:spPr bwMode="auto">
                <a:xfrm>
                  <a:off x="3824" y="2226"/>
                  <a:ext cx="54" cy="64"/>
                </a:xfrm>
                <a:custGeom>
                  <a:avLst/>
                  <a:gdLst>
                    <a:gd name="T0" fmla="*/ 24 w 54"/>
                    <a:gd name="T1" fmla="*/ 64 h 64"/>
                    <a:gd name="T2" fmla="*/ 54 w 54"/>
                    <a:gd name="T3" fmla="*/ 42 h 64"/>
                    <a:gd name="T4" fmla="*/ 46 w 54"/>
                    <a:gd name="T5" fmla="*/ 18 h 64"/>
                    <a:gd name="T6" fmla="*/ 10 w 54"/>
                    <a:gd name="T7" fmla="*/ 0 h 64"/>
                    <a:gd name="T8" fmla="*/ 0 w 54"/>
                    <a:gd name="T9" fmla="*/ 26 h 64"/>
                    <a:gd name="T10" fmla="*/ 12 w 54"/>
                    <a:gd name="T11" fmla="*/ 62 h 64"/>
                    <a:gd name="T12" fmla="*/ 24 w 54"/>
                    <a:gd name="T13" fmla="*/ 64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4" y="64"/>
                      </a:moveTo>
                      <a:lnTo>
                        <a:pt x="54" y="42"/>
                      </a:lnTo>
                      <a:lnTo>
                        <a:pt x="46" y="18"/>
                      </a:lnTo>
                      <a:lnTo>
                        <a:pt x="10" y="0"/>
                      </a:lnTo>
                      <a:lnTo>
                        <a:pt x="0" y="26"/>
                      </a:lnTo>
                      <a:lnTo>
                        <a:pt x="12" y="62"/>
                      </a:lnTo>
                      <a:lnTo>
                        <a:pt x="24" y="6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Freeform 605"/>
                <p:cNvSpPr>
                  <a:spLocks/>
                </p:cNvSpPr>
                <p:nvPr/>
              </p:nvSpPr>
              <p:spPr bwMode="auto">
                <a:xfrm>
                  <a:off x="3528" y="2140"/>
                  <a:ext cx="158" cy="142"/>
                </a:xfrm>
                <a:custGeom>
                  <a:avLst/>
                  <a:gdLst>
                    <a:gd name="T0" fmla="*/ 110 w 158"/>
                    <a:gd name="T1" fmla="*/ 132 h 142"/>
                    <a:gd name="T2" fmla="*/ 158 w 158"/>
                    <a:gd name="T3" fmla="*/ 42 h 142"/>
                    <a:gd name="T4" fmla="*/ 112 w 158"/>
                    <a:gd name="T5" fmla="*/ 0 h 142"/>
                    <a:gd name="T6" fmla="*/ 0 w 158"/>
                    <a:gd name="T7" fmla="*/ 8 h 142"/>
                    <a:gd name="T8" fmla="*/ 6 w 158"/>
                    <a:gd name="T9" fmla="*/ 76 h 142"/>
                    <a:gd name="T10" fmla="*/ 80 w 158"/>
                    <a:gd name="T11" fmla="*/ 142 h 142"/>
                    <a:gd name="T12" fmla="*/ 110 w 158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110" y="132"/>
                      </a:moveTo>
                      <a:lnTo>
                        <a:pt x="158" y="42"/>
                      </a:lnTo>
                      <a:lnTo>
                        <a:pt x="112" y="0"/>
                      </a:lnTo>
                      <a:lnTo>
                        <a:pt x="0" y="8"/>
                      </a:lnTo>
                      <a:lnTo>
                        <a:pt x="6" y="76"/>
                      </a:lnTo>
                      <a:lnTo>
                        <a:pt x="80" y="142"/>
                      </a:lnTo>
                      <a:lnTo>
                        <a:pt x="110" y="13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Freeform 606"/>
                <p:cNvSpPr>
                  <a:spLocks/>
                </p:cNvSpPr>
                <p:nvPr/>
              </p:nvSpPr>
              <p:spPr bwMode="auto">
                <a:xfrm>
                  <a:off x="3528" y="2140"/>
                  <a:ext cx="158" cy="142"/>
                </a:xfrm>
                <a:custGeom>
                  <a:avLst/>
                  <a:gdLst>
                    <a:gd name="T0" fmla="*/ 110 w 158"/>
                    <a:gd name="T1" fmla="*/ 132 h 142"/>
                    <a:gd name="T2" fmla="*/ 158 w 158"/>
                    <a:gd name="T3" fmla="*/ 42 h 142"/>
                    <a:gd name="T4" fmla="*/ 112 w 158"/>
                    <a:gd name="T5" fmla="*/ 0 h 142"/>
                    <a:gd name="T6" fmla="*/ 0 w 158"/>
                    <a:gd name="T7" fmla="*/ 8 h 142"/>
                    <a:gd name="T8" fmla="*/ 6 w 158"/>
                    <a:gd name="T9" fmla="*/ 76 h 142"/>
                    <a:gd name="T10" fmla="*/ 80 w 158"/>
                    <a:gd name="T11" fmla="*/ 142 h 142"/>
                    <a:gd name="T12" fmla="*/ 110 w 158"/>
                    <a:gd name="T13" fmla="*/ 13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110" y="132"/>
                      </a:moveTo>
                      <a:lnTo>
                        <a:pt x="158" y="42"/>
                      </a:lnTo>
                      <a:lnTo>
                        <a:pt x="112" y="0"/>
                      </a:lnTo>
                      <a:lnTo>
                        <a:pt x="0" y="8"/>
                      </a:lnTo>
                      <a:lnTo>
                        <a:pt x="6" y="76"/>
                      </a:lnTo>
                      <a:lnTo>
                        <a:pt x="80" y="142"/>
                      </a:lnTo>
                      <a:lnTo>
                        <a:pt x="110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Freeform 607"/>
                <p:cNvSpPr>
                  <a:spLocks/>
                </p:cNvSpPr>
                <p:nvPr/>
              </p:nvSpPr>
              <p:spPr bwMode="auto">
                <a:xfrm>
                  <a:off x="3344" y="2078"/>
                  <a:ext cx="60" cy="56"/>
                </a:xfrm>
                <a:custGeom>
                  <a:avLst/>
                  <a:gdLst>
                    <a:gd name="T0" fmla="*/ 2 w 60"/>
                    <a:gd name="T1" fmla="*/ 34 h 56"/>
                    <a:gd name="T2" fmla="*/ 32 w 60"/>
                    <a:gd name="T3" fmla="*/ 56 h 56"/>
                    <a:gd name="T4" fmla="*/ 52 w 60"/>
                    <a:gd name="T5" fmla="*/ 44 h 56"/>
                    <a:gd name="T6" fmla="*/ 60 w 60"/>
                    <a:gd name="T7" fmla="*/ 4 h 56"/>
                    <a:gd name="T8" fmla="*/ 34 w 60"/>
                    <a:gd name="T9" fmla="*/ 0 h 56"/>
                    <a:gd name="T10" fmla="*/ 0 w 60"/>
                    <a:gd name="T11" fmla="*/ 22 h 56"/>
                    <a:gd name="T12" fmla="*/ 2 w 60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4"/>
                      </a:lnTo>
                      <a:lnTo>
                        <a:pt x="60" y="4"/>
                      </a:lnTo>
                      <a:lnTo>
                        <a:pt x="34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Freeform 608"/>
                <p:cNvSpPr>
                  <a:spLocks/>
                </p:cNvSpPr>
                <p:nvPr/>
              </p:nvSpPr>
              <p:spPr bwMode="auto">
                <a:xfrm>
                  <a:off x="3344" y="2078"/>
                  <a:ext cx="60" cy="56"/>
                </a:xfrm>
                <a:custGeom>
                  <a:avLst/>
                  <a:gdLst>
                    <a:gd name="T0" fmla="*/ 2 w 60"/>
                    <a:gd name="T1" fmla="*/ 34 h 56"/>
                    <a:gd name="T2" fmla="*/ 32 w 60"/>
                    <a:gd name="T3" fmla="*/ 56 h 56"/>
                    <a:gd name="T4" fmla="*/ 52 w 60"/>
                    <a:gd name="T5" fmla="*/ 44 h 56"/>
                    <a:gd name="T6" fmla="*/ 60 w 60"/>
                    <a:gd name="T7" fmla="*/ 4 h 56"/>
                    <a:gd name="T8" fmla="*/ 34 w 60"/>
                    <a:gd name="T9" fmla="*/ 0 h 56"/>
                    <a:gd name="T10" fmla="*/ 0 w 60"/>
                    <a:gd name="T11" fmla="*/ 22 h 56"/>
                    <a:gd name="T12" fmla="*/ 2 w 60"/>
                    <a:gd name="T13" fmla="*/ 3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2" y="34"/>
                      </a:moveTo>
                      <a:lnTo>
                        <a:pt x="32" y="56"/>
                      </a:lnTo>
                      <a:lnTo>
                        <a:pt x="52" y="44"/>
                      </a:lnTo>
                      <a:lnTo>
                        <a:pt x="60" y="4"/>
                      </a:lnTo>
                      <a:lnTo>
                        <a:pt x="34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Freeform 609"/>
                <p:cNvSpPr>
                  <a:spLocks/>
                </p:cNvSpPr>
                <p:nvPr/>
              </p:nvSpPr>
              <p:spPr bwMode="auto">
                <a:xfrm>
                  <a:off x="2836" y="2084"/>
                  <a:ext cx="146" cy="162"/>
                </a:xfrm>
                <a:custGeom>
                  <a:avLst/>
                  <a:gdLst>
                    <a:gd name="T0" fmla="*/ 16 w 146"/>
                    <a:gd name="T1" fmla="*/ 132 h 162"/>
                    <a:gd name="T2" fmla="*/ 114 w 146"/>
                    <a:gd name="T3" fmla="*/ 162 h 162"/>
                    <a:gd name="T4" fmla="*/ 146 w 146"/>
                    <a:gd name="T5" fmla="*/ 108 h 162"/>
                    <a:gd name="T6" fmla="*/ 116 w 146"/>
                    <a:gd name="T7" fmla="*/ 0 h 162"/>
                    <a:gd name="T8" fmla="*/ 50 w 146"/>
                    <a:gd name="T9" fmla="*/ 18 h 162"/>
                    <a:gd name="T10" fmla="*/ 0 w 146"/>
                    <a:gd name="T11" fmla="*/ 106 h 162"/>
                    <a:gd name="T12" fmla="*/ 16 w 146"/>
                    <a:gd name="T13" fmla="*/ 13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6" y="132"/>
                      </a:moveTo>
                      <a:lnTo>
                        <a:pt x="114" y="162"/>
                      </a:lnTo>
                      <a:lnTo>
                        <a:pt x="146" y="108"/>
                      </a:lnTo>
                      <a:lnTo>
                        <a:pt x="116" y="0"/>
                      </a:lnTo>
                      <a:lnTo>
                        <a:pt x="50" y="18"/>
                      </a:lnTo>
                      <a:lnTo>
                        <a:pt x="0" y="106"/>
                      </a:lnTo>
                      <a:lnTo>
                        <a:pt x="16" y="13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Freeform 610"/>
                <p:cNvSpPr>
                  <a:spLocks/>
                </p:cNvSpPr>
                <p:nvPr/>
              </p:nvSpPr>
              <p:spPr bwMode="auto">
                <a:xfrm>
                  <a:off x="2836" y="2084"/>
                  <a:ext cx="146" cy="162"/>
                </a:xfrm>
                <a:custGeom>
                  <a:avLst/>
                  <a:gdLst>
                    <a:gd name="T0" fmla="*/ 16 w 146"/>
                    <a:gd name="T1" fmla="*/ 132 h 162"/>
                    <a:gd name="T2" fmla="*/ 114 w 146"/>
                    <a:gd name="T3" fmla="*/ 162 h 162"/>
                    <a:gd name="T4" fmla="*/ 146 w 146"/>
                    <a:gd name="T5" fmla="*/ 108 h 162"/>
                    <a:gd name="T6" fmla="*/ 116 w 146"/>
                    <a:gd name="T7" fmla="*/ 0 h 162"/>
                    <a:gd name="T8" fmla="*/ 50 w 146"/>
                    <a:gd name="T9" fmla="*/ 18 h 162"/>
                    <a:gd name="T10" fmla="*/ 0 w 146"/>
                    <a:gd name="T11" fmla="*/ 106 h 162"/>
                    <a:gd name="T12" fmla="*/ 16 w 146"/>
                    <a:gd name="T13" fmla="*/ 13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6" y="132"/>
                      </a:moveTo>
                      <a:lnTo>
                        <a:pt x="114" y="162"/>
                      </a:lnTo>
                      <a:lnTo>
                        <a:pt x="146" y="108"/>
                      </a:lnTo>
                      <a:lnTo>
                        <a:pt x="116" y="0"/>
                      </a:lnTo>
                      <a:lnTo>
                        <a:pt x="50" y="18"/>
                      </a:lnTo>
                      <a:lnTo>
                        <a:pt x="0" y="106"/>
                      </a:lnTo>
                      <a:lnTo>
                        <a:pt x="16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Freeform 611"/>
                <p:cNvSpPr>
                  <a:spLocks/>
                </p:cNvSpPr>
                <p:nvPr/>
              </p:nvSpPr>
              <p:spPr bwMode="auto">
                <a:xfrm>
                  <a:off x="3128" y="2096"/>
                  <a:ext cx="74" cy="84"/>
                </a:xfrm>
                <a:custGeom>
                  <a:avLst/>
                  <a:gdLst>
                    <a:gd name="T0" fmla="*/ 16 w 74"/>
                    <a:gd name="T1" fmla="*/ 2 h 84"/>
                    <a:gd name="T2" fmla="*/ 0 w 74"/>
                    <a:gd name="T3" fmla="*/ 50 h 84"/>
                    <a:gd name="T4" fmla="*/ 24 w 74"/>
                    <a:gd name="T5" fmla="*/ 78 h 84"/>
                    <a:gd name="T6" fmla="*/ 74 w 74"/>
                    <a:gd name="T7" fmla="*/ 84 h 84"/>
                    <a:gd name="T8" fmla="*/ 66 w 74"/>
                    <a:gd name="T9" fmla="*/ 44 h 84"/>
                    <a:gd name="T10" fmla="*/ 28 w 74"/>
                    <a:gd name="T11" fmla="*/ 0 h 84"/>
                    <a:gd name="T12" fmla="*/ 16 w 74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16" y="2"/>
                      </a:moveTo>
                      <a:lnTo>
                        <a:pt x="0" y="50"/>
                      </a:lnTo>
                      <a:lnTo>
                        <a:pt x="24" y="78"/>
                      </a:lnTo>
                      <a:lnTo>
                        <a:pt x="74" y="84"/>
                      </a:lnTo>
                      <a:lnTo>
                        <a:pt x="66" y="44"/>
                      </a:lnTo>
                      <a:lnTo>
                        <a:pt x="28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Freeform 612"/>
                <p:cNvSpPr>
                  <a:spLocks/>
                </p:cNvSpPr>
                <p:nvPr/>
              </p:nvSpPr>
              <p:spPr bwMode="auto">
                <a:xfrm>
                  <a:off x="3128" y="2096"/>
                  <a:ext cx="74" cy="84"/>
                </a:xfrm>
                <a:custGeom>
                  <a:avLst/>
                  <a:gdLst>
                    <a:gd name="T0" fmla="*/ 16 w 74"/>
                    <a:gd name="T1" fmla="*/ 2 h 84"/>
                    <a:gd name="T2" fmla="*/ 0 w 74"/>
                    <a:gd name="T3" fmla="*/ 50 h 84"/>
                    <a:gd name="T4" fmla="*/ 24 w 74"/>
                    <a:gd name="T5" fmla="*/ 78 h 84"/>
                    <a:gd name="T6" fmla="*/ 74 w 74"/>
                    <a:gd name="T7" fmla="*/ 84 h 84"/>
                    <a:gd name="T8" fmla="*/ 66 w 74"/>
                    <a:gd name="T9" fmla="*/ 44 h 84"/>
                    <a:gd name="T10" fmla="*/ 28 w 74"/>
                    <a:gd name="T11" fmla="*/ 0 h 84"/>
                    <a:gd name="T12" fmla="*/ 16 w 74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16" y="2"/>
                      </a:moveTo>
                      <a:lnTo>
                        <a:pt x="0" y="50"/>
                      </a:lnTo>
                      <a:lnTo>
                        <a:pt x="24" y="78"/>
                      </a:lnTo>
                      <a:lnTo>
                        <a:pt x="74" y="84"/>
                      </a:lnTo>
                      <a:lnTo>
                        <a:pt x="66" y="44"/>
                      </a:lnTo>
                      <a:lnTo>
                        <a:pt x="28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Freeform 613"/>
                <p:cNvSpPr>
                  <a:spLocks/>
                </p:cNvSpPr>
                <p:nvPr/>
              </p:nvSpPr>
              <p:spPr bwMode="auto">
                <a:xfrm>
                  <a:off x="2664" y="2036"/>
                  <a:ext cx="104" cy="128"/>
                </a:xfrm>
                <a:custGeom>
                  <a:avLst/>
                  <a:gdLst>
                    <a:gd name="T0" fmla="*/ 92 w 104"/>
                    <a:gd name="T1" fmla="*/ 46 h 128"/>
                    <a:gd name="T2" fmla="*/ 24 w 104"/>
                    <a:gd name="T3" fmla="*/ 0 h 128"/>
                    <a:gd name="T4" fmla="*/ 0 w 104"/>
                    <a:gd name="T5" fmla="*/ 36 h 128"/>
                    <a:gd name="T6" fmla="*/ 18 w 104"/>
                    <a:gd name="T7" fmla="*/ 126 h 128"/>
                    <a:gd name="T8" fmla="*/ 64 w 104"/>
                    <a:gd name="T9" fmla="*/ 128 h 128"/>
                    <a:gd name="T10" fmla="*/ 104 w 104"/>
                    <a:gd name="T11" fmla="*/ 70 h 128"/>
                    <a:gd name="T12" fmla="*/ 92 w 104"/>
                    <a:gd name="T13" fmla="*/ 4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92" y="46"/>
                      </a:moveTo>
                      <a:lnTo>
                        <a:pt x="24" y="0"/>
                      </a:lnTo>
                      <a:lnTo>
                        <a:pt x="0" y="36"/>
                      </a:lnTo>
                      <a:lnTo>
                        <a:pt x="18" y="126"/>
                      </a:lnTo>
                      <a:lnTo>
                        <a:pt x="64" y="128"/>
                      </a:lnTo>
                      <a:lnTo>
                        <a:pt x="104" y="70"/>
                      </a:lnTo>
                      <a:lnTo>
                        <a:pt x="92" y="4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Freeform 614"/>
                <p:cNvSpPr>
                  <a:spLocks/>
                </p:cNvSpPr>
                <p:nvPr/>
              </p:nvSpPr>
              <p:spPr bwMode="auto">
                <a:xfrm>
                  <a:off x="2664" y="2036"/>
                  <a:ext cx="104" cy="128"/>
                </a:xfrm>
                <a:custGeom>
                  <a:avLst/>
                  <a:gdLst>
                    <a:gd name="T0" fmla="*/ 92 w 104"/>
                    <a:gd name="T1" fmla="*/ 46 h 128"/>
                    <a:gd name="T2" fmla="*/ 24 w 104"/>
                    <a:gd name="T3" fmla="*/ 0 h 128"/>
                    <a:gd name="T4" fmla="*/ 0 w 104"/>
                    <a:gd name="T5" fmla="*/ 36 h 128"/>
                    <a:gd name="T6" fmla="*/ 18 w 104"/>
                    <a:gd name="T7" fmla="*/ 126 h 128"/>
                    <a:gd name="T8" fmla="*/ 64 w 104"/>
                    <a:gd name="T9" fmla="*/ 128 h 128"/>
                    <a:gd name="T10" fmla="*/ 104 w 104"/>
                    <a:gd name="T11" fmla="*/ 70 h 128"/>
                    <a:gd name="T12" fmla="*/ 92 w 104"/>
                    <a:gd name="T13" fmla="*/ 4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92" y="46"/>
                      </a:moveTo>
                      <a:lnTo>
                        <a:pt x="24" y="0"/>
                      </a:lnTo>
                      <a:lnTo>
                        <a:pt x="0" y="36"/>
                      </a:lnTo>
                      <a:lnTo>
                        <a:pt x="18" y="126"/>
                      </a:lnTo>
                      <a:lnTo>
                        <a:pt x="64" y="128"/>
                      </a:lnTo>
                      <a:lnTo>
                        <a:pt x="104" y="70"/>
                      </a:lnTo>
                      <a:lnTo>
                        <a:pt x="92" y="4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Freeform 615"/>
                <p:cNvSpPr>
                  <a:spLocks/>
                </p:cNvSpPr>
                <p:nvPr/>
              </p:nvSpPr>
              <p:spPr bwMode="auto">
                <a:xfrm>
                  <a:off x="2486" y="2144"/>
                  <a:ext cx="82" cy="76"/>
                </a:xfrm>
                <a:custGeom>
                  <a:avLst/>
                  <a:gdLst>
                    <a:gd name="T0" fmla="*/ 78 w 82"/>
                    <a:gd name="T1" fmla="*/ 14 h 76"/>
                    <a:gd name="T2" fmla="*/ 30 w 82"/>
                    <a:gd name="T3" fmla="*/ 0 h 76"/>
                    <a:gd name="T4" fmla="*/ 4 w 82"/>
                    <a:gd name="T5" fmla="*/ 26 h 76"/>
                    <a:gd name="T6" fmla="*/ 0 w 82"/>
                    <a:gd name="T7" fmla="*/ 76 h 76"/>
                    <a:gd name="T8" fmla="*/ 38 w 82"/>
                    <a:gd name="T9" fmla="*/ 68 h 76"/>
                    <a:gd name="T10" fmla="*/ 82 w 82"/>
                    <a:gd name="T11" fmla="*/ 26 h 76"/>
                    <a:gd name="T12" fmla="*/ 78 w 82"/>
                    <a:gd name="T13" fmla="*/ 14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76"/>
                    <a:gd name="T23" fmla="*/ 82 w 82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76">
                      <a:moveTo>
                        <a:pt x="78" y="14"/>
                      </a:moveTo>
                      <a:lnTo>
                        <a:pt x="30" y="0"/>
                      </a:lnTo>
                      <a:lnTo>
                        <a:pt x="4" y="26"/>
                      </a:lnTo>
                      <a:lnTo>
                        <a:pt x="0" y="76"/>
                      </a:lnTo>
                      <a:lnTo>
                        <a:pt x="38" y="68"/>
                      </a:lnTo>
                      <a:lnTo>
                        <a:pt x="82" y="26"/>
                      </a:lnTo>
                      <a:lnTo>
                        <a:pt x="78" y="14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Freeform 616"/>
                <p:cNvSpPr>
                  <a:spLocks/>
                </p:cNvSpPr>
                <p:nvPr/>
              </p:nvSpPr>
              <p:spPr bwMode="auto">
                <a:xfrm>
                  <a:off x="2486" y="2144"/>
                  <a:ext cx="82" cy="76"/>
                </a:xfrm>
                <a:custGeom>
                  <a:avLst/>
                  <a:gdLst>
                    <a:gd name="T0" fmla="*/ 78 w 82"/>
                    <a:gd name="T1" fmla="*/ 14 h 76"/>
                    <a:gd name="T2" fmla="*/ 30 w 82"/>
                    <a:gd name="T3" fmla="*/ 0 h 76"/>
                    <a:gd name="T4" fmla="*/ 4 w 82"/>
                    <a:gd name="T5" fmla="*/ 26 h 76"/>
                    <a:gd name="T6" fmla="*/ 0 w 82"/>
                    <a:gd name="T7" fmla="*/ 76 h 76"/>
                    <a:gd name="T8" fmla="*/ 38 w 82"/>
                    <a:gd name="T9" fmla="*/ 68 h 76"/>
                    <a:gd name="T10" fmla="*/ 82 w 82"/>
                    <a:gd name="T11" fmla="*/ 26 h 76"/>
                    <a:gd name="T12" fmla="*/ 78 w 82"/>
                    <a:gd name="T13" fmla="*/ 14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76"/>
                    <a:gd name="T23" fmla="*/ 82 w 82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76">
                      <a:moveTo>
                        <a:pt x="78" y="14"/>
                      </a:moveTo>
                      <a:lnTo>
                        <a:pt x="30" y="0"/>
                      </a:lnTo>
                      <a:lnTo>
                        <a:pt x="4" y="26"/>
                      </a:lnTo>
                      <a:lnTo>
                        <a:pt x="0" y="76"/>
                      </a:lnTo>
                      <a:lnTo>
                        <a:pt x="38" y="68"/>
                      </a:lnTo>
                      <a:lnTo>
                        <a:pt x="82" y="26"/>
                      </a:lnTo>
                      <a:lnTo>
                        <a:pt x="78" y="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Freeform 617"/>
                <p:cNvSpPr>
                  <a:spLocks/>
                </p:cNvSpPr>
                <p:nvPr/>
              </p:nvSpPr>
              <p:spPr bwMode="auto">
                <a:xfrm>
                  <a:off x="3316" y="3288"/>
                  <a:ext cx="56" cy="60"/>
                </a:xfrm>
                <a:custGeom>
                  <a:avLst/>
                  <a:gdLst>
                    <a:gd name="T0" fmla="*/ 52 w 56"/>
                    <a:gd name="T1" fmla="*/ 16 h 60"/>
                    <a:gd name="T2" fmla="*/ 16 w 56"/>
                    <a:gd name="T3" fmla="*/ 0 h 60"/>
                    <a:gd name="T4" fmla="*/ 0 w 56"/>
                    <a:gd name="T5" fmla="*/ 20 h 60"/>
                    <a:gd name="T6" fmla="*/ 2 w 56"/>
                    <a:gd name="T7" fmla="*/ 60 h 60"/>
                    <a:gd name="T8" fmla="*/ 28 w 56"/>
                    <a:gd name="T9" fmla="*/ 56 h 60"/>
                    <a:gd name="T10" fmla="*/ 56 w 56"/>
                    <a:gd name="T11" fmla="*/ 26 h 60"/>
                    <a:gd name="T12" fmla="*/ 52 w 56"/>
                    <a:gd name="T13" fmla="*/ 16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6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2" y="60"/>
                      </a:lnTo>
                      <a:lnTo>
                        <a:pt x="28" y="56"/>
                      </a:lnTo>
                      <a:lnTo>
                        <a:pt x="56" y="26"/>
                      </a:lnTo>
                      <a:lnTo>
                        <a:pt x="52" y="16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Freeform 618"/>
                <p:cNvSpPr>
                  <a:spLocks/>
                </p:cNvSpPr>
                <p:nvPr/>
              </p:nvSpPr>
              <p:spPr bwMode="auto">
                <a:xfrm>
                  <a:off x="3316" y="3288"/>
                  <a:ext cx="56" cy="60"/>
                </a:xfrm>
                <a:custGeom>
                  <a:avLst/>
                  <a:gdLst>
                    <a:gd name="T0" fmla="*/ 52 w 56"/>
                    <a:gd name="T1" fmla="*/ 16 h 60"/>
                    <a:gd name="T2" fmla="*/ 16 w 56"/>
                    <a:gd name="T3" fmla="*/ 0 h 60"/>
                    <a:gd name="T4" fmla="*/ 0 w 56"/>
                    <a:gd name="T5" fmla="*/ 20 h 60"/>
                    <a:gd name="T6" fmla="*/ 2 w 56"/>
                    <a:gd name="T7" fmla="*/ 60 h 60"/>
                    <a:gd name="T8" fmla="*/ 28 w 56"/>
                    <a:gd name="T9" fmla="*/ 56 h 60"/>
                    <a:gd name="T10" fmla="*/ 56 w 56"/>
                    <a:gd name="T11" fmla="*/ 26 h 60"/>
                    <a:gd name="T12" fmla="*/ 52 w 56"/>
                    <a:gd name="T13" fmla="*/ 16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6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2" y="60"/>
                      </a:lnTo>
                      <a:lnTo>
                        <a:pt x="28" y="56"/>
                      </a:lnTo>
                      <a:lnTo>
                        <a:pt x="56" y="26"/>
                      </a:lnTo>
                      <a:lnTo>
                        <a:pt x="52" y="1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Freeform 619"/>
                <p:cNvSpPr>
                  <a:spLocks/>
                </p:cNvSpPr>
                <p:nvPr/>
              </p:nvSpPr>
              <p:spPr bwMode="auto">
                <a:xfrm>
                  <a:off x="3366" y="2970"/>
                  <a:ext cx="132" cy="102"/>
                </a:xfrm>
                <a:custGeom>
                  <a:avLst/>
                  <a:gdLst>
                    <a:gd name="T0" fmla="*/ 70 w 132"/>
                    <a:gd name="T1" fmla="*/ 0 h 102"/>
                    <a:gd name="T2" fmla="*/ 0 w 132"/>
                    <a:gd name="T3" fmla="*/ 40 h 102"/>
                    <a:gd name="T4" fmla="*/ 20 w 132"/>
                    <a:gd name="T5" fmla="*/ 78 h 102"/>
                    <a:gd name="T6" fmla="*/ 110 w 132"/>
                    <a:gd name="T7" fmla="*/ 102 h 102"/>
                    <a:gd name="T8" fmla="*/ 132 w 132"/>
                    <a:gd name="T9" fmla="*/ 60 h 102"/>
                    <a:gd name="T10" fmla="*/ 98 w 132"/>
                    <a:gd name="T11" fmla="*/ 0 h 102"/>
                    <a:gd name="T12" fmla="*/ 70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20" y="78"/>
                      </a:lnTo>
                      <a:lnTo>
                        <a:pt x="110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Freeform 620"/>
                <p:cNvSpPr>
                  <a:spLocks/>
                </p:cNvSpPr>
                <p:nvPr/>
              </p:nvSpPr>
              <p:spPr bwMode="auto">
                <a:xfrm>
                  <a:off x="3366" y="2970"/>
                  <a:ext cx="132" cy="102"/>
                </a:xfrm>
                <a:custGeom>
                  <a:avLst/>
                  <a:gdLst>
                    <a:gd name="T0" fmla="*/ 70 w 132"/>
                    <a:gd name="T1" fmla="*/ 0 h 102"/>
                    <a:gd name="T2" fmla="*/ 0 w 132"/>
                    <a:gd name="T3" fmla="*/ 40 h 102"/>
                    <a:gd name="T4" fmla="*/ 20 w 132"/>
                    <a:gd name="T5" fmla="*/ 78 h 102"/>
                    <a:gd name="T6" fmla="*/ 110 w 132"/>
                    <a:gd name="T7" fmla="*/ 102 h 102"/>
                    <a:gd name="T8" fmla="*/ 132 w 132"/>
                    <a:gd name="T9" fmla="*/ 60 h 102"/>
                    <a:gd name="T10" fmla="*/ 98 w 132"/>
                    <a:gd name="T11" fmla="*/ 0 h 102"/>
                    <a:gd name="T12" fmla="*/ 70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20" y="78"/>
                      </a:lnTo>
                      <a:lnTo>
                        <a:pt x="110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Freeform 621"/>
                <p:cNvSpPr>
                  <a:spLocks/>
                </p:cNvSpPr>
                <p:nvPr/>
              </p:nvSpPr>
              <p:spPr bwMode="auto">
                <a:xfrm>
                  <a:off x="3306" y="3126"/>
                  <a:ext cx="64" cy="98"/>
                </a:xfrm>
                <a:custGeom>
                  <a:avLst/>
                  <a:gdLst>
                    <a:gd name="T0" fmla="*/ 32 w 64"/>
                    <a:gd name="T1" fmla="*/ 0 h 98"/>
                    <a:gd name="T2" fmla="*/ 0 w 64"/>
                    <a:gd name="T3" fmla="*/ 38 h 98"/>
                    <a:gd name="T4" fmla="*/ 10 w 64"/>
                    <a:gd name="T5" fmla="*/ 74 h 98"/>
                    <a:gd name="T6" fmla="*/ 54 w 64"/>
                    <a:gd name="T7" fmla="*/ 98 h 98"/>
                    <a:gd name="T8" fmla="*/ 64 w 64"/>
                    <a:gd name="T9" fmla="*/ 60 h 98"/>
                    <a:gd name="T10" fmla="*/ 46 w 64"/>
                    <a:gd name="T11" fmla="*/ 2 h 98"/>
                    <a:gd name="T12" fmla="*/ 32 w 64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2" y="0"/>
                      </a:moveTo>
                      <a:lnTo>
                        <a:pt x="0" y="38"/>
                      </a:lnTo>
                      <a:lnTo>
                        <a:pt x="10" y="74"/>
                      </a:lnTo>
                      <a:lnTo>
                        <a:pt x="54" y="98"/>
                      </a:lnTo>
                      <a:lnTo>
                        <a:pt x="64" y="60"/>
                      </a:lnTo>
                      <a:lnTo>
                        <a:pt x="46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Freeform 622"/>
                <p:cNvSpPr>
                  <a:spLocks/>
                </p:cNvSpPr>
                <p:nvPr/>
              </p:nvSpPr>
              <p:spPr bwMode="auto">
                <a:xfrm>
                  <a:off x="3306" y="3126"/>
                  <a:ext cx="64" cy="98"/>
                </a:xfrm>
                <a:custGeom>
                  <a:avLst/>
                  <a:gdLst>
                    <a:gd name="T0" fmla="*/ 32 w 64"/>
                    <a:gd name="T1" fmla="*/ 0 h 98"/>
                    <a:gd name="T2" fmla="*/ 0 w 64"/>
                    <a:gd name="T3" fmla="*/ 38 h 98"/>
                    <a:gd name="T4" fmla="*/ 10 w 64"/>
                    <a:gd name="T5" fmla="*/ 74 h 98"/>
                    <a:gd name="T6" fmla="*/ 54 w 64"/>
                    <a:gd name="T7" fmla="*/ 98 h 98"/>
                    <a:gd name="T8" fmla="*/ 64 w 64"/>
                    <a:gd name="T9" fmla="*/ 60 h 98"/>
                    <a:gd name="T10" fmla="*/ 46 w 64"/>
                    <a:gd name="T11" fmla="*/ 2 h 98"/>
                    <a:gd name="T12" fmla="*/ 32 w 64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2" y="0"/>
                      </a:moveTo>
                      <a:lnTo>
                        <a:pt x="0" y="38"/>
                      </a:lnTo>
                      <a:lnTo>
                        <a:pt x="10" y="74"/>
                      </a:lnTo>
                      <a:lnTo>
                        <a:pt x="54" y="98"/>
                      </a:lnTo>
                      <a:lnTo>
                        <a:pt x="64" y="60"/>
                      </a:lnTo>
                      <a:lnTo>
                        <a:pt x="46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Freeform 623"/>
                <p:cNvSpPr>
                  <a:spLocks/>
                </p:cNvSpPr>
                <p:nvPr/>
              </p:nvSpPr>
              <p:spPr bwMode="auto">
                <a:xfrm>
                  <a:off x="3522" y="3088"/>
                  <a:ext cx="128" cy="102"/>
                </a:xfrm>
                <a:custGeom>
                  <a:avLst/>
                  <a:gdLst>
                    <a:gd name="T0" fmla="*/ 82 w 128"/>
                    <a:gd name="T1" fmla="*/ 92 h 102"/>
                    <a:gd name="T2" fmla="*/ 128 w 128"/>
                    <a:gd name="T3" fmla="*/ 24 h 102"/>
                    <a:gd name="T4" fmla="*/ 92 w 128"/>
                    <a:gd name="T5" fmla="*/ 0 h 102"/>
                    <a:gd name="T6" fmla="*/ 0 w 128"/>
                    <a:gd name="T7" fmla="*/ 16 h 102"/>
                    <a:gd name="T8" fmla="*/ 0 w 128"/>
                    <a:gd name="T9" fmla="*/ 64 h 102"/>
                    <a:gd name="T10" fmla="*/ 56 w 128"/>
                    <a:gd name="T11" fmla="*/ 102 h 102"/>
                    <a:gd name="T12" fmla="*/ 82 w 128"/>
                    <a:gd name="T13" fmla="*/ 9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2" y="92"/>
                      </a:moveTo>
                      <a:lnTo>
                        <a:pt x="128" y="24"/>
                      </a:lnTo>
                      <a:lnTo>
                        <a:pt x="92" y="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56" y="102"/>
                      </a:lnTo>
                      <a:lnTo>
                        <a:pt x="82" y="92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Freeform 624"/>
                <p:cNvSpPr>
                  <a:spLocks/>
                </p:cNvSpPr>
                <p:nvPr/>
              </p:nvSpPr>
              <p:spPr bwMode="auto">
                <a:xfrm>
                  <a:off x="3522" y="3088"/>
                  <a:ext cx="128" cy="102"/>
                </a:xfrm>
                <a:custGeom>
                  <a:avLst/>
                  <a:gdLst>
                    <a:gd name="T0" fmla="*/ 82 w 128"/>
                    <a:gd name="T1" fmla="*/ 92 h 102"/>
                    <a:gd name="T2" fmla="*/ 128 w 128"/>
                    <a:gd name="T3" fmla="*/ 24 h 102"/>
                    <a:gd name="T4" fmla="*/ 92 w 128"/>
                    <a:gd name="T5" fmla="*/ 0 h 102"/>
                    <a:gd name="T6" fmla="*/ 0 w 128"/>
                    <a:gd name="T7" fmla="*/ 16 h 102"/>
                    <a:gd name="T8" fmla="*/ 0 w 128"/>
                    <a:gd name="T9" fmla="*/ 64 h 102"/>
                    <a:gd name="T10" fmla="*/ 56 w 128"/>
                    <a:gd name="T11" fmla="*/ 102 h 102"/>
                    <a:gd name="T12" fmla="*/ 82 w 128"/>
                    <a:gd name="T13" fmla="*/ 9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2" y="92"/>
                      </a:moveTo>
                      <a:lnTo>
                        <a:pt x="128" y="24"/>
                      </a:lnTo>
                      <a:lnTo>
                        <a:pt x="92" y="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56" y="102"/>
                      </a:lnTo>
                      <a:lnTo>
                        <a:pt x="82" y="9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Freeform 625"/>
                <p:cNvSpPr>
                  <a:spLocks/>
                </p:cNvSpPr>
                <p:nvPr/>
              </p:nvSpPr>
              <p:spPr bwMode="auto">
                <a:xfrm>
                  <a:off x="3218" y="2940"/>
                  <a:ext cx="76" cy="84"/>
                </a:xfrm>
                <a:custGeom>
                  <a:avLst/>
                  <a:gdLst>
                    <a:gd name="T0" fmla="*/ 62 w 76"/>
                    <a:gd name="T1" fmla="*/ 80 h 84"/>
                    <a:gd name="T2" fmla="*/ 76 w 76"/>
                    <a:gd name="T3" fmla="*/ 32 h 84"/>
                    <a:gd name="T4" fmla="*/ 50 w 76"/>
                    <a:gd name="T5" fmla="*/ 4 h 84"/>
                    <a:gd name="T6" fmla="*/ 0 w 76"/>
                    <a:gd name="T7" fmla="*/ 0 h 84"/>
                    <a:gd name="T8" fmla="*/ 8 w 76"/>
                    <a:gd name="T9" fmla="*/ 40 h 84"/>
                    <a:gd name="T10" fmla="*/ 48 w 76"/>
                    <a:gd name="T11" fmla="*/ 84 h 84"/>
                    <a:gd name="T12" fmla="*/ 62 w 76"/>
                    <a:gd name="T13" fmla="*/ 8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62" y="80"/>
                      </a:moveTo>
                      <a:lnTo>
                        <a:pt x="76" y="32"/>
                      </a:lnTo>
                      <a:lnTo>
                        <a:pt x="50" y="4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48" y="84"/>
                      </a:lnTo>
                      <a:lnTo>
                        <a:pt x="62" y="8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Freeform 626"/>
                <p:cNvSpPr>
                  <a:spLocks/>
                </p:cNvSpPr>
                <p:nvPr/>
              </p:nvSpPr>
              <p:spPr bwMode="auto">
                <a:xfrm>
                  <a:off x="3218" y="2940"/>
                  <a:ext cx="76" cy="84"/>
                </a:xfrm>
                <a:custGeom>
                  <a:avLst/>
                  <a:gdLst>
                    <a:gd name="T0" fmla="*/ 62 w 76"/>
                    <a:gd name="T1" fmla="*/ 80 h 84"/>
                    <a:gd name="T2" fmla="*/ 76 w 76"/>
                    <a:gd name="T3" fmla="*/ 32 h 84"/>
                    <a:gd name="T4" fmla="*/ 50 w 76"/>
                    <a:gd name="T5" fmla="*/ 4 h 84"/>
                    <a:gd name="T6" fmla="*/ 0 w 76"/>
                    <a:gd name="T7" fmla="*/ 0 h 84"/>
                    <a:gd name="T8" fmla="*/ 8 w 76"/>
                    <a:gd name="T9" fmla="*/ 40 h 84"/>
                    <a:gd name="T10" fmla="*/ 48 w 76"/>
                    <a:gd name="T11" fmla="*/ 84 h 84"/>
                    <a:gd name="T12" fmla="*/ 62 w 76"/>
                    <a:gd name="T13" fmla="*/ 8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62" y="80"/>
                      </a:moveTo>
                      <a:lnTo>
                        <a:pt x="76" y="32"/>
                      </a:lnTo>
                      <a:lnTo>
                        <a:pt x="50" y="4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48" y="84"/>
                      </a:lnTo>
                      <a:lnTo>
                        <a:pt x="62" y="8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Freeform 627"/>
                <p:cNvSpPr>
                  <a:spLocks/>
                </p:cNvSpPr>
                <p:nvPr/>
              </p:nvSpPr>
              <p:spPr bwMode="auto">
                <a:xfrm>
                  <a:off x="3736" y="3058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Freeform 628"/>
                <p:cNvSpPr>
                  <a:spLocks/>
                </p:cNvSpPr>
                <p:nvPr/>
              </p:nvSpPr>
              <p:spPr bwMode="auto">
                <a:xfrm>
                  <a:off x="3736" y="3058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Freeform 629"/>
                <p:cNvSpPr>
                  <a:spLocks/>
                </p:cNvSpPr>
                <p:nvPr/>
              </p:nvSpPr>
              <p:spPr bwMode="auto">
                <a:xfrm>
                  <a:off x="2976" y="2370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solidFill>
                  <a:srgbClr val="884D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Freeform 630"/>
                <p:cNvSpPr>
                  <a:spLocks/>
                </p:cNvSpPr>
                <p:nvPr/>
              </p:nvSpPr>
              <p:spPr bwMode="auto">
                <a:xfrm>
                  <a:off x="2976" y="2370"/>
                  <a:ext cx="58" cy="54"/>
                </a:xfrm>
                <a:custGeom>
                  <a:avLst/>
                  <a:gdLst>
                    <a:gd name="T0" fmla="*/ 44 w 58"/>
                    <a:gd name="T1" fmla="*/ 50 h 54"/>
                    <a:gd name="T2" fmla="*/ 58 w 58"/>
                    <a:gd name="T3" fmla="*/ 16 h 54"/>
                    <a:gd name="T4" fmla="*/ 40 w 58"/>
                    <a:gd name="T5" fmla="*/ 0 h 54"/>
                    <a:gd name="T6" fmla="*/ 0 w 58"/>
                    <a:gd name="T7" fmla="*/ 2 h 54"/>
                    <a:gd name="T8" fmla="*/ 4 w 58"/>
                    <a:gd name="T9" fmla="*/ 28 h 54"/>
                    <a:gd name="T10" fmla="*/ 32 w 58"/>
                    <a:gd name="T11" fmla="*/ 54 h 54"/>
                    <a:gd name="T12" fmla="*/ 44 w 58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4" y="50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2" y="54"/>
                      </a:lnTo>
                      <a:lnTo>
                        <a:pt x="44" y="5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Freeform 631"/>
                <p:cNvSpPr>
                  <a:spLocks/>
                </p:cNvSpPr>
                <p:nvPr/>
              </p:nvSpPr>
              <p:spPr bwMode="auto">
                <a:xfrm>
                  <a:off x="1590" y="2158"/>
                  <a:ext cx="52" cy="80"/>
                </a:xfrm>
                <a:custGeom>
                  <a:avLst/>
                  <a:gdLst>
                    <a:gd name="T0" fmla="*/ 34 w 52"/>
                    <a:gd name="T1" fmla="*/ 28 h 80"/>
                    <a:gd name="T2" fmla="*/ 34 w 52"/>
                    <a:gd name="T3" fmla="*/ 28 h 80"/>
                    <a:gd name="T4" fmla="*/ 38 w 52"/>
                    <a:gd name="T5" fmla="*/ 34 h 80"/>
                    <a:gd name="T6" fmla="*/ 46 w 52"/>
                    <a:gd name="T7" fmla="*/ 40 h 80"/>
                    <a:gd name="T8" fmla="*/ 50 w 52"/>
                    <a:gd name="T9" fmla="*/ 48 h 80"/>
                    <a:gd name="T10" fmla="*/ 52 w 52"/>
                    <a:gd name="T11" fmla="*/ 54 h 80"/>
                    <a:gd name="T12" fmla="*/ 52 w 52"/>
                    <a:gd name="T13" fmla="*/ 60 h 80"/>
                    <a:gd name="T14" fmla="*/ 52 w 52"/>
                    <a:gd name="T15" fmla="*/ 60 h 80"/>
                    <a:gd name="T16" fmla="*/ 50 w 52"/>
                    <a:gd name="T17" fmla="*/ 64 h 80"/>
                    <a:gd name="T18" fmla="*/ 48 w 52"/>
                    <a:gd name="T19" fmla="*/ 70 h 80"/>
                    <a:gd name="T20" fmla="*/ 44 w 52"/>
                    <a:gd name="T21" fmla="*/ 74 h 80"/>
                    <a:gd name="T22" fmla="*/ 40 w 52"/>
                    <a:gd name="T23" fmla="*/ 78 h 80"/>
                    <a:gd name="T24" fmla="*/ 28 w 52"/>
                    <a:gd name="T25" fmla="*/ 80 h 80"/>
                    <a:gd name="T26" fmla="*/ 18 w 52"/>
                    <a:gd name="T27" fmla="*/ 80 h 80"/>
                    <a:gd name="T28" fmla="*/ 18 w 52"/>
                    <a:gd name="T29" fmla="*/ 80 h 80"/>
                    <a:gd name="T30" fmla="*/ 14 w 52"/>
                    <a:gd name="T31" fmla="*/ 78 h 80"/>
                    <a:gd name="T32" fmla="*/ 8 w 52"/>
                    <a:gd name="T33" fmla="*/ 76 h 80"/>
                    <a:gd name="T34" fmla="*/ 2 w 52"/>
                    <a:gd name="T35" fmla="*/ 66 h 80"/>
                    <a:gd name="T36" fmla="*/ 0 w 52"/>
                    <a:gd name="T37" fmla="*/ 56 h 80"/>
                    <a:gd name="T38" fmla="*/ 0 w 52"/>
                    <a:gd name="T39" fmla="*/ 44 h 80"/>
                    <a:gd name="T40" fmla="*/ 0 w 52"/>
                    <a:gd name="T41" fmla="*/ 44 h 80"/>
                    <a:gd name="T42" fmla="*/ 4 w 52"/>
                    <a:gd name="T43" fmla="*/ 38 h 80"/>
                    <a:gd name="T44" fmla="*/ 8 w 52"/>
                    <a:gd name="T45" fmla="*/ 32 h 80"/>
                    <a:gd name="T46" fmla="*/ 22 w 52"/>
                    <a:gd name="T47" fmla="*/ 16 h 80"/>
                    <a:gd name="T48" fmla="*/ 40 w 52"/>
                    <a:gd name="T49" fmla="*/ 0 h 80"/>
                    <a:gd name="T50" fmla="*/ 40 w 52"/>
                    <a:gd name="T51" fmla="*/ 0 h 80"/>
                    <a:gd name="T52" fmla="*/ 36 w 52"/>
                    <a:gd name="T53" fmla="*/ 10 h 80"/>
                    <a:gd name="T54" fmla="*/ 34 w 52"/>
                    <a:gd name="T55" fmla="*/ 18 h 80"/>
                    <a:gd name="T56" fmla="*/ 34 w 52"/>
                    <a:gd name="T57" fmla="*/ 28 h 80"/>
                    <a:gd name="T58" fmla="*/ 34 w 52"/>
                    <a:gd name="T59" fmla="*/ 28 h 8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0"/>
                    <a:gd name="T92" fmla="*/ 52 w 52"/>
                    <a:gd name="T93" fmla="*/ 80 h 8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0">
                      <a:moveTo>
                        <a:pt x="34" y="28"/>
                      </a:moveTo>
                      <a:lnTo>
                        <a:pt x="34" y="28"/>
                      </a:lnTo>
                      <a:lnTo>
                        <a:pt x="38" y="34"/>
                      </a:lnTo>
                      <a:lnTo>
                        <a:pt x="46" y="40"/>
                      </a:lnTo>
                      <a:lnTo>
                        <a:pt x="50" y="48"/>
                      </a:lnTo>
                      <a:lnTo>
                        <a:pt x="52" y="54"/>
                      </a:lnTo>
                      <a:lnTo>
                        <a:pt x="52" y="60"/>
                      </a:lnTo>
                      <a:lnTo>
                        <a:pt x="50" y="64"/>
                      </a:lnTo>
                      <a:lnTo>
                        <a:pt x="48" y="70"/>
                      </a:lnTo>
                      <a:lnTo>
                        <a:pt x="44" y="74"/>
                      </a:lnTo>
                      <a:lnTo>
                        <a:pt x="40" y="78"/>
                      </a:lnTo>
                      <a:lnTo>
                        <a:pt x="28" y="80"/>
                      </a:lnTo>
                      <a:lnTo>
                        <a:pt x="18" y="80"/>
                      </a:lnTo>
                      <a:lnTo>
                        <a:pt x="14" y="78"/>
                      </a:lnTo>
                      <a:lnTo>
                        <a:pt x="8" y="76"/>
                      </a:lnTo>
                      <a:lnTo>
                        <a:pt x="2" y="66"/>
                      </a:lnTo>
                      <a:lnTo>
                        <a:pt x="0" y="56"/>
                      </a:lnTo>
                      <a:lnTo>
                        <a:pt x="0" y="44"/>
                      </a:lnTo>
                      <a:lnTo>
                        <a:pt x="4" y="38"/>
                      </a:lnTo>
                      <a:lnTo>
                        <a:pt x="8" y="32"/>
                      </a:lnTo>
                      <a:lnTo>
                        <a:pt x="22" y="16"/>
                      </a:lnTo>
                      <a:lnTo>
                        <a:pt x="40" y="0"/>
                      </a:lnTo>
                      <a:lnTo>
                        <a:pt x="36" y="10"/>
                      </a:lnTo>
                      <a:lnTo>
                        <a:pt x="34" y="18"/>
                      </a:lnTo>
                      <a:lnTo>
                        <a:pt x="34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Freeform 632"/>
                <p:cNvSpPr>
                  <a:spLocks/>
                </p:cNvSpPr>
                <p:nvPr/>
              </p:nvSpPr>
              <p:spPr bwMode="auto">
                <a:xfrm>
                  <a:off x="1674" y="2300"/>
                  <a:ext cx="68" cy="62"/>
                </a:xfrm>
                <a:custGeom>
                  <a:avLst/>
                  <a:gdLst>
                    <a:gd name="T0" fmla="*/ 22 w 68"/>
                    <a:gd name="T1" fmla="*/ 16 h 62"/>
                    <a:gd name="T2" fmla="*/ 22 w 68"/>
                    <a:gd name="T3" fmla="*/ 16 h 62"/>
                    <a:gd name="T4" fmla="*/ 30 w 68"/>
                    <a:gd name="T5" fmla="*/ 16 h 62"/>
                    <a:gd name="T6" fmla="*/ 38 w 68"/>
                    <a:gd name="T7" fmla="*/ 12 h 62"/>
                    <a:gd name="T8" fmla="*/ 48 w 68"/>
                    <a:gd name="T9" fmla="*/ 12 h 62"/>
                    <a:gd name="T10" fmla="*/ 52 w 68"/>
                    <a:gd name="T11" fmla="*/ 12 h 62"/>
                    <a:gd name="T12" fmla="*/ 58 w 68"/>
                    <a:gd name="T13" fmla="*/ 14 h 62"/>
                    <a:gd name="T14" fmla="*/ 58 w 68"/>
                    <a:gd name="T15" fmla="*/ 14 h 62"/>
                    <a:gd name="T16" fmla="*/ 62 w 68"/>
                    <a:gd name="T17" fmla="*/ 18 h 62"/>
                    <a:gd name="T18" fmla="*/ 66 w 68"/>
                    <a:gd name="T19" fmla="*/ 22 h 62"/>
                    <a:gd name="T20" fmla="*/ 68 w 68"/>
                    <a:gd name="T21" fmla="*/ 28 h 62"/>
                    <a:gd name="T22" fmla="*/ 68 w 68"/>
                    <a:gd name="T23" fmla="*/ 34 h 62"/>
                    <a:gd name="T24" fmla="*/ 66 w 68"/>
                    <a:gd name="T25" fmla="*/ 44 h 62"/>
                    <a:gd name="T26" fmla="*/ 62 w 68"/>
                    <a:gd name="T27" fmla="*/ 54 h 62"/>
                    <a:gd name="T28" fmla="*/ 62 w 68"/>
                    <a:gd name="T29" fmla="*/ 54 h 62"/>
                    <a:gd name="T30" fmla="*/ 58 w 68"/>
                    <a:gd name="T31" fmla="*/ 58 h 62"/>
                    <a:gd name="T32" fmla="*/ 54 w 68"/>
                    <a:gd name="T33" fmla="*/ 60 h 62"/>
                    <a:gd name="T34" fmla="*/ 42 w 68"/>
                    <a:gd name="T35" fmla="*/ 62 h 62"/>
                    <a:gd name="T36" fmla="*/ 32 w 68"/>
                    <a:gd name="T37" fmla="*/ 60 h 62"/>
                    <a:gd name="T38" fmla="*/ 22 w 68"/>
                    <a:gd name="T39" fmla="*/ 54 h 62"/>
                    <a:gd name="T40" fmla="*/ 22 w 68"/>
                    <a:gd name="T41" fmla="*/ 54 h 62"/>
                    <a:gd name="T42" fmla="*/ 18 w 68"/>
                    <a:gd name="T43" fmla="*/ 50 h 62"/>
                    <a:gd name="T44" fmla="*/ 14 w 68"/>
                    <a:gd name="T45" fmla="*/ 42 h 62"/>
                    <a:gd name="T46" fmla="*/ 6 w 68"/>
                    <a:gd name="T47" fmla="*/ 22 h 62"/>
                    <a:gd name="T48" fmla="*/ 0 w 68"/>
                    <a:gd name="T49" fmla="*/ 0 h 62"/>
                    <a:gd name="T50" fmla="*/ 0 w 68"/>
                    <a:gd name="T51" fmla="*/ 0 h 62"/>
                    <a:gd name="T52" fmla="*/ 6 w 68"/>
                    <a:gd name="T53" fmla="*/ 6 h 62"/>
                    <a:gd name="T54" fmla="*/ 12 w 68"/>
                    <a:gd name="T55" fmla="*/ 12 h 62"/>
                    <a:gd name="T56" fmla="*/ 22 w 68"/>
                    <a:gd name="T57" fmla="*/ 16 h 62"/>
                    <a:gd name="T58" fmla="*/ 22 w 68"/>
                    <a:gd name="T59" fmla="*/ 16 h 6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8"/>
                    <a:gd name="T91" fmla="*/ 0 h 62"/>
                    <a:gd name="T92" fmla="*/ 68 w 68"/>
                    <a:gd name="T93" fmla="*/ 62 h 6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8" h="62">
                      <a:moveTo>
                        <a:pt x="22" y="16"/>
                      </a:moveTo>
                      <a:lnTo>
                        <a:pt x="22" y="16"/>
                      </a:lnTo>
                      <a:lnTo>
                        <a:pt x="30" y="16"/>
                      </a:lnTo>
                      <a:lnTo>
                        <a:pt x="38" y="12"/>
                      </a:lnTo>
                      <a:lnTo>
                        <a:pt x="48" y="12"/>
                      </a:lnTo>
                      <a:lnTo>
                        <a:pt x="52" y="12"/>
                      </a:lnTo>
                      <a:lnTo>
                        <a:pt x="58" y="14"/>
                      </a:lnTo>
                      <a:lnTo>
                        <a:pt x="62" y="18"/>
                      </a:lnTo>
                      <a:lnTo>
                        <a:pt x="66" y="22"/>
                      </a:lnTo>
                      <a:lnTo>
                        <a:pt x="68" y="28"/>
                      </a:lnTo>
                      <a:lnTo>
                        <a:pt x="68" y="34"/>
                      </a:lnTo>
                      <a:lnTo>
                        <a:pt x="66" y="44"/>
                      </a:lnTo>
                      <a:lnTo>
                        <a:pt x="62" y="54"/>
                      </a:lnTo>
                      <a:lnTo>
                        <a:pt x="58" y="58"/>
                      </a:lnTo>
                      <a:lnTo>
                        <a:pt x="54" y="60"/>
                      </a:lnTo>
                      <a:lnTo>
                        <a:pt x="42" y="62"/>
                      </a:lnTo>
                      <a:lnTo>
                        <a:pt x="32" y="60"/>
                      </a:lnTo>
                      <a:lnTo>
                        <a:pt x="22" y="54"/>
                      </a:lnTo>
                      <a:lnTo>
                        <a:pt x="18" y="50"/>
                      </a:lnTo>
                      <a:lnTo>
                        <a:pt x="14" y="42"/>
                      </a:lnTo>
                      <a:lnTo>
                        <a:pt x="6" y="22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12"/>
                      </a:lnTo>
                      <a:lnTo>
                        <a:pt x="22" y="16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Freeform 633"/>
                <p:cNvSpPr>
                  <a:spLocks/>
                </p:cNvSpPr>
                <p:nvPr/>
              </p:nvSpPr>
              <p:spPr bwMode="auto">
                <a:xfrm>
                  <a:off x="1638" y="2426"/>
                  <a:ext cx="52" cy="78"/>
                </a:xfrm>
                <a:custGeom>
                  <a:avLst/>
                  <a:gdLst>
                    <a:gd name="T0" fmla="*/ 16 w 52"/>
                    <a:gd name="T1" fmla="*/ 52 h 78"/>
                    <a:gd name="T2" fmla="*/ 16 w 52"/>
                    <a:gd name="T3" fmla="*/ 52 h 78"/>
                    <a:gd name="T4" fmla="*/ 12 w 52"/>
                    <a:gd name="T5" fmla="*/ 44 h 78"/>
                    <a:gd name="T6" fmla="*/ 6 w 52"/>
                    <a:gd name="T7" fmla="*/ 38 h 78"/>
                    <a:gd name="T8" fmla="*/ 2 w 52"/>
                    <a:gd name="T9" fmla="*/ 30 h 78"/>
                    <a:gd name="T10" fmla="*/ 0 w 52"/>
                    <a:gd name="T11" fmla="*/ 24 h 78"/>
                    <a:gd name="T12" fmla="*/ 0 w 52"/>
                    <a:gd name="T13" fmla="*/ 20 h 78"/>
                    <a:gd name="T14" fmla="*/ 0 w 52"/>
                    <a:gd name="T15" fmla="*/ 20 h 78"/>
                    <a:gd name="T16" fmla="*/ 2 w 52"/>
                    <a:gd name="T17" fmla="*/ 14 h 78"/>
                    <a:gd name="T18" fmla="*/ 6 w 52"/>
                    <a:gd name="T19" fmla="*/ 8 h 78"/>
                    <a:gd name="T20" fmla="*/ 10 w 52"/>
                    <a:gd name="T21" fmla="*/ 4 h 78"/>
                    <a:gd name="T22" fmla="*/ 14 w 52"/>
                    <a:gd name="T23" fmla="*/ 2 h 78"/>
                    <a:gd name="T24" fmla="*/ 24 w 52"/>
                    <a:gd name="T25" fmla="*/ 0 h 78"/>
                    <a:gd name="T26" fmla="*/ 36 w 52"/>
                    <a:gd name="T27" fmla="*/ 0 h 78"/>
                    <a:gd name="T28" fmla="*/ 36 w 52"/>
                    <a:gd name="T29" fmla="*/ 0 h 78"/>
                    <a:gd name="T30" fmla="*/ 40 w 52"/>
                    <a:gd name="T31" fmla="*/ 2 h 78"/>
                    <a:gd name="T32" fmla="*/ 44 w 52"/>
                    <a:gd name="T33" fmla="*/ 6 h 78"/>
                    <a:gd name="T34" fmla="*/ 50 w 52"/>
                    <a:gd name="T35" fmla="*/ 16 h 78"/>
                    <a:gd name="T36" fmla="*/ 52 w 52"/>
                    <a:gd name="T37" fmla="*/ 26 h 78"/>
                    <a:gd name="T38" fmla="*/ 50 w 52"/>
                    <a:gd name="T39" fmla="*/ 38 h 78"/>
                    <a:gd name="T40" fmla="*/ 50 w 52"/>
                    <a:gd name="T41" fmla="*/ 38 h 78"/>
                    <a:gd name="T42" fmla="*/ 48 w 52"/>
                    <a:gd name="T43" fmla="*/ 44 h 78"/>
                    <a:gd name="T44" fmla="*/ 42 w 52"/>
                    <a:gd name="T45" fmla="*/ 50 h 78"/>
                    <a:gd name="T46" fmla="*/ 28 w 52"/>
                    <a:gd name="T47" fmla="*/ 64 h 78"/>
                    <a:gd name="T48" fmla="*/ 8 w 52"/>
                    <a:gd name="T49" fmla="*/ 78 h 78"/>
                    <a:gd name="T50" fmla="*/ 8 w 52"/>
                    <a:gd name="T51" fmla="*/ 78 h 78"/>
                    <a:gd name="T52" fmla="*/ 12 w 52"/>
                    <a:gd name="T53" fmla="*/ 70 h 78"/>
                    <a:gd name="T54" fmla="*/ 14 w 52"/>
                    <a:gd name="T55" fmla="*/ 62 h 78"/>
                    <a:gd name="T56" fmla="*/ 16 w 52"/>
                    <a:gd name="T57" fmla="*/ 52 h 78"/>
                    <a:gd name="T58" fmla="*/ 16 w 52"/>
                    <a:gd name="T59" fmla="*/ 52 h 7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78"/>
                    <a:gd name="T92" fmla="*/ 52 w 52"/>
                    <a:gd name="T93" fmla="*/ 78 h 7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78">
                      <a:moveTo>
                        <a:pt x="16" y="52"/>
                      </a:moveTo>
                      <a:lnTo>
                        <a:pt x="16" y="52"/>
                      </a:lnTo>
                      <a:lnTo>
                        <a:pt x="12" y="44"/>
                      </a:lnTo>
                      <a:lnTo>
                        <a:pt x="6" y="38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24" y="0"/>
                      </a:lnTo>
                      <a:lnTo>
                        <a:pt x="36" y="0"/>
                      </a:lnTo>
                      <a:lnTo>
                        <a:pt x="40" y="2"/>
                      </a:lnTo>
                      <a:lnTo>
                        <a:pt x="44" y="6"/>
                      </a:lnTo>
                      <a:lnTo>
                        <a:pt x="50" y="16"/>
                      </a:lnTo>
                      <a:lnTo>
                        <a:pt x="52" y="26"/>
                      </a:lnTo>
                      <a:lnTo>
                        <a:pt x="50" y="38"/>
                      </a:lnTo>
                      <a:lnTo>
                        <a:pt x="48" y="44"/>
                      </a:lnTo>
                      <a:lnTo>
                        <a:pt x="42" y="50"/>
                      </a:lnTo>
                      <a:lnTo>
                        <a:pt x="28" y="64"/>
                      </a:lnTo>
                      <a:lnTo>
                        <a:pt x="8" y="78"/>
                      </a:lnTo>
                      <a:lnTo>
                        <a:pt x="12" y="70"/>
                      </a:lnTo>
                      <a:lnTo>
                        <a:pt x="14" y="62"/>
                      </a:lnTo>
                      <a:lnTo>
                        <a:pt x="16" y="52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Freeform 634"/>
                <p:cNvSpPr>
                  <a:spLocks/>
                </p:cNvSpPr>
                <p:nvPr/>
              </p:nvSpPr>
              <p:spPr bwMode="auto">
                <a:xfrm>
                  <a:off x="1750" y="2688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2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4 h 82"/>
                    <a:gd name="T14" fmla="*/ 54 w 54"/>
                    <a:gd name="T15" fmla="*/ 54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Freeform 635"/>
                <p:cNvSpPr>
                  <a:spLocks/>
                </p:cNvSpPr>
                <p:nvPr/>
              </p:nvSpPr>
              <p:spPr bwMode="auto">
                <a:xfrm>
                  <a:off x="2228" y="3112"/>
                  <a:ext cx="66" cy="66"/>
                </a:xfrm>
                <a:custGeom>
                  <a:avLst/>
                  <a:gdLst>
                    <a:gd name="T0" fmla="*/ 22 w 66"/>
                    <a:gd name="T1" fmla="*/ 18 h 66"/>
                    <a:gd name="T2" fmla="*/ 22 w 66"/>
                    <a:gd name="T3" fmla="*/ 18 h 66"/>
                    <a:gd name="T4" fmla="*/ 28 w 66"/>
                    <a:gd name="T5" fmla="*/ 18 h 66"/>
                    <a:gd name="T6" fmla="*/ 38 w 66"/>
                    <a:gd name="T7" fmla="*/ 16 h 66"/>
                    <a:gd name="T8" fmla="*/ 46 w 66"/>
                    <a:gd name="T9" fmla="*/ 14 h 66"/>
                    <a:gd name="T10" fmla="*/ 52 w 66"/>
                    <a:gd name="T11" fmla="*/ 16 h 66"/>
                    <a:gd name="T12" fmla="*/ 56 w 66"/>
                    <a:gd name="T13" fmla="*/ 18 h 66"/>
                    <a:gd name="T14" fmla="*/ 56 w 66"/>
                    <a:gd name="T15" fmla="*/ 18 h 66"/>
                    <a:gd name="T16" fmla="*/ 62 w 66"/>
                    <a:gd name="T17" fmla="*/ 22 h 66"/>
                    <a:gd name="T18" fmla="*/ 64 w 66"/>
                    <a:gd name="T19" fmla="*/ 28 h 66"/>
                    <a:gd name="T20" fmla="*/ 66 w 66"/>
                    <a:gd name="T21" fmla="*/ 32 h 66"/>
                    <a:gd name="T22" fmla="*/ 66 w 66"/>
                    <a:gd name="T23" fmla="*/ 38 h 66"/>
                    <a:gd name="T24" fmla="*/ 64 w 66"/>
                    <a:gd name="T25" fmla="*/ 50 h 66"/>
                    <a:gd name="T26" fmla="*/ 58 w 66"/>
                    <a:gd name="T27" fmla="*/ 58 h 66"/>
                    <a:gd name="T28" fmla="*/ 58 w 66"/>
                    <a:gd name="T29" fmla="*/ 58 h 66"/>
                    <a:gd name="T30" fmla="*/ 54 w 66"/>
                    <a:gd name="T31" fmla="*/ 62 h 66"/>
                    <a:gd name="T32" fmla="*/ 50 w 66"/>
                    <a:gd name="T33" fmla="*/ 64 h 66"/>
                    <a:gd name="T34" fmla="*/ 40 w 66"/>
                    <a:gd name="T35" fmla="*/ 66 h 66"/>
                    <a:gd name="T36" fmla="*/ 28 w 66"/>
                    <a:gd name="T37" fmla="*/ 64 h 66"/>
                    <a:gd name="T38" fmla="*/ 20 w 66"/>
                    <a:gd name="T39" fmla="*/ 56 h 66"/>
                    <a:gd name="T40" fmla="*/ 20 w 66"/>
                    <a:gd name="T41" fmla="*/ 56 h 66"/>
                    <a:gd name="T42" fmla="*/ 14 w 66"/>
                    <a:gd name="T43" fmla="*/ 50 h 66"/>
                    <a:gd name="T44" fmla="*/ 12 w 66"/>
                    <a:gd name="T45" fmla="*/ 42 h 66"/>
                    <a:gd name="T46" fmla="*/ 6 w 66"/>
                    <a:gd name="T47" fmla="*/ 24 h 66"/>
                    <a:gd name="T48" fmla="*/ 0 w 66"/>
                    <a:gd name="T49" fmla="*/ 0 h 66"/>
                    <a:gd name="T50" fmla="*/ 0 w 66"/>
                    <a:gd name="T51" fmla="*/ 0 h 66"/>
                    <a:gd name="T52" fmla="*/ 6 w 66"/>
                    <a:gd name="T53" fmla="*/ 8 h 66"/>
                    <a:gd name="T54" fmla="*/ 12 w 66"/>
                    <a:gd name="T55" fmla="*/ 14 h 66"/>
                    <a:gd name="T56" fmla="*/ 22 w 66"/>
                    <a:gd name="T57" fmla="*/ 18 h 66"/>
                    <a:gd name="T58" fmla="*/ 22 w 66"/>
                    <a:gd name="T59" fmla="*/ 18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6"/>
                    <a:gd name="T92" fmla="*/ 66 w 66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6">
                      <a:moveTo>
                        <a:pt x="22" y="18"/>
                      </a:moveTo>
                      <a:lnTo>
                        <a:pt x="22" y="18"/>
                      </a:lnTo>
                      <a:lnTo>
                        <a:pt x="28" y="18"/>
                      </a:lnTo>
                      <a:lnTo>
                        <a:pt x="38" y="16"/>
                      </a:lnTo>
                      <a:lnTo>
                        <a:pt x="46" y="14"/>
                      </a:lnTo>
                      <a:lnTo>
                        <a:pt x="52" y="16"/>
                      </a:lnTo>
                      <a:lnTo>
                        <a:pt x="56" y="18"/>
                      </a:lnTo>
                      <a:lnTo>
                        <a:pt x="62" y="22"/>
                      </a:lnTo>
                      <a:lnTo>
                        <a:pt x="64" y="28"/>
                      </a:lnTo>
                      <a:lnTo>
                        <a:pt x="66" y="32"/>
                      </a:lnTo>
                      <a:lnTo>
                        <a:pt x="66" y="38"/>
                      </a:lnTo>
                      <a:lnTo>
                        <a:pt x="64" y="50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50" y="64"/>
                      </a:lnTo>
                      <a:lnTo>
                        <a:pt x="40" y="66"/>
                      </a:lnTo>
                      <a:lnTo>
                        <a:pt x="28" y="64"/>
                      </a:lnTo>
                      <a:lnTo>
                        <a:pt x="20" y="56"/>
                      </a:lnTo>
                      <a:lnTo>
                        <a:pt x="14" y="50"/>
                      </a:lnTo>
                      <a:lnTo>
                        <a:pt x="12" y="42"/>
                      </a:lnTo>
                      <a:lnTo>
                        <a:pt x="6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Freeform 636"/>
                <p:cNvSpPr>
                  <a:spLocks/>
                </p:cNvSpPr>
                <p:nvPr/>
              </p:nvSpPr>
              <p:spPr bwMode="auto">
                <a:xfrm>
                  <a:off x="2044" y="3072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8 h 82"/>
                    <a:gd name="T8" fmla="*/ 48 w 52"/>
                    <a:gd name="T9" fmla="*/ 44 h 82"/>
                    <a:gd name="T10" fmla="*/ 52 w 52"/>
                    <a:gd name="T11" fmla="*/ 48 h 82"/>
                    <a:gd name="T12" fmla="*/ 52 w 52"/>
                    <a:gd name="T13" fmla="*/ 54 h 82"/>
                    <a:gd name="T14" fmla="*/ 52 w 52"/>
                    <a:gd name="T15" fmla="*/ 54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70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4 h 82"/>
                    <a:gd name="T40" fmla="*/ 0 w 52"/>
                    <a:gd name="T41" fmla="*/ 54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10 h 82"/>
                    <a:gd name="T54" fmla="*/ 24 w 52"/>
                    <a:gd name="T55" fmla="*/ 18 h 82"/>
                    <a:gd name="T56" fmla="*/ 28 w 52"/>
                    <a:gd name="T57" fmla="*/ 28 h 82"/>
                    <a:gd name="T58" fmla="*/ 28 w 52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4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Freeform 637"/>
                <p:cNvSpPr>
                  <a:spLocks/>
                </p:cNvSpPr>
                <p:nvPr/>
              </p:nvSpPr>
              <p:spPr bwMode="auto">
                <a:xfrm>
                  <a:off x="2192" y="3002"/>
                  <a:ext cx="54" cy="84"/>
                </a:xfrm>
                <a:custGeom>
                  <a:avLst/>
                  <a:gdLst>
                    <a:gd name="T0" fmla="*/ 30 w 54"/>
                    <a:gd name="T1" fmla="*/ 28 h 84"/>
                    <a:gd name="T2" fmla="*/ 30 w 54"/>
                    <a:gd name="T3" fmla="*/ 28 h 84"/>
                    <a:gd name="T4" fmla="*/ 34 w 54"/>
                    <a:gd name="T5" fmla="*/ 34 h 84"/>
                    <a:gd name="T6" fmla="*/ 42 w 54"/>
                    <a:gd name="T7" fmla="*/ 38 h 84"/>
                    <a:gd name="T8" fmla="*/ 50 w 54"/>
                    <a:gd name="T9" fmla="*/ 44 h 84"/>
                    <a:gd name="T10" fmla="*/ 52 w 54"/>
                    <a:gd name="T11" fmla="*/ 48 h 84"/>
                    <a:gd name="T12" fmla="*/ 54 w 54"/>
                    <a:gd name="T13" fmla="*/ 54 h 84"/>
                    <a:gd name="T14" fmla="*/ 54 w 54"/>
                    <a:gd name="T15" fmla="*/ 54 h 84"/>
                    <a:gd name="T16" fmla="*/ 54 w 54"/>
                    <a:gd name="T17" fmla="*/ 60 h 84"/>
                    <a:gd name="T18" fmla="*/ 52 w 54"/>
                    <a:gd name="T19" fmla="*/ 66 h 84"/>
                    <a:gd name="T20" fmla="*/ 50 w 54"/>
                    <a:gd name="T21" fmla="*/ 70 h 84"/>
                    <a:gd name="T22" fmla="*/ 48 w 54"/>
                    <a:gd name="T23" fmla="*/ 74 h 84"/>
                    <a:gd name="T24" fmla="*/ 38 w 54"/>
                    <a:gd name="T25" fmla="*/ 80 h 84"/>
                    <a:gd name="T26" fmla="*/ 28 w 54"/>
                    <a:gd name="T27" fmla="*/ 84 h 84"/>
                    <a:gd name="T28" fmla="*/ 28 w 54"/>
                    <a:gd name="T29" fmla="*/ 84 h 84"/>
                    <a:gd name="T30" fmla="*/ 22 w 54"/>
                    <a:gd name="T31" fmla="*/ 82 h 84"/>
                    <a:gd name="T32" fmla="*/ 16 w 54"/>
                    <a:gd name="T33" fmla="*/ 80 h 84"/>
                    <a:gd name="T34" fmla="*/ 8 w 54"/>
                    <a:gd name="T35" fmla="*/ 74 h 84"/>
                    <a:gd name="T36" fmla="*/ 2 w 54"/>
                    <a:gd name="T37" fmla="*/ 66 h 84"/>
                    <a:gd name="T38" fmla="*/ 0 w 54"/>
                    <a:gd name="T39" fmla="*/ 54 h 84"/>
                    <a:gd name="T40" fmla="*/ 0 w 54"/>
                    <a:gd name="T41" fmla="*/ 54 h 84"/>
                    <a:gd name="T42" fmla="*/ 2 w 54"/>
                    <a:gd name="T43" fmla="*/ 46 h 84"/>
                    <a:gd name="T44" fmla="*/ 4 w 54"/>
                    <a:gd name="T45" fmla="*/ 38 h 84"/>
                    <a:gd name="T46" fmla="*/ 14 w 54"/>
                    <a:gd name="T47" fmla="*/ 22 h 84"/>
                    <a:gd name="T48" fmla="*/ 28 w 54"/>
                    <a:gd name="T49" fmla="*/ 0 h 84"/>
                    <a:gd name="T50" fmla="*/ 28 w 54"/>
                    <a:gd name="T51" fmla="*/ 0 h 84"/>
                    <a:gd name="T52" fmla="*/ 26 w 54"/>
                    <a:gd name="T53" fmla="*/ 10 h 84"/>
                    <a:gd name="T54" fmla="*/ 26 w 54"/>
                    <a:gd name="T55" fmla="*/ 20 h 84"/>
                    <a:gd name="T56" fmla="*/ 30 w 54"/>
                    <a:gd name="T57" fmla="*/ 28 h 84"/>
                    <a:gd name="T58" fmla="*/ 30 w 54"/>
                    <a:gd name="T59" fmla="*/ 28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4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2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20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Freeform 638"/>
                <p:cNvSpPr>
                  <a:spLocks/>
                </p:cNvSpPr>
                <p:nvPr/>
              </p:nvSpPr>
              <p:spPr bwMode="auto">
                <a:xfrm>
                  <a:off x="2294" y="2940"/>
                  <a:ext cx="66" cy="66"/>
                </a:xfrm>
                <a:custGeom>
                  <a:avLst/>
                  <a:gdLst>
                    <a:gd name="T0" fmla="*/ 22 w 66"/>
                    <a:gd name="T1" fmla="*/ 18 h 66"/>
                    <a:gd name="T2" fmla="*/ 22 w 66"/>
                    <a:gd name="T3" fmla="*/ 18 h 66"/>
                    <a:gd name="T4" fmla="*/ 28 w 66"/>
                    <a:gd name="T5" fmla="*/ 18 h 66"/>
                    <a:gd name="T6" fmla="*/ 38 w 66"/>
                    <a:gd name="T7" fmla="*/ 16 h 66"/>
                    <a:gd name="T8" fmla="*/ 46 w 66"/>
                    <a:gd name="T9" fmla="*/ 16 h 66"/>
                    <a:gd name="T10" fmla="*/ 52 w 66"/>
                    <a:gd name="T11" fmla="*/ 16 h 66"/>
                    <a:gd name="T12" fmla="*/ 56 w 66"/>
                    <a:gd name="T13" fmla="*/ 20 h 66"/>
                    <a:gd name="T14" fmla="*/ 56 w 66"/>
                    <a:gd name="T15" fmla="*/ 20 h 66"/>
                    <a:gd name="T16" fmla="*/ 62 w 66"/>
                    <a:gd name="T17" fmla="*/ 24 h 66"/>
                    <a:gd name="T18" fmla="*/ 64 w 66"/>
                    <a:gd name="T19" fmla="*/ 28 h 66"/>
                    <a:gd name="T20" fmla="*/ 66 w 66"/>
                    <a:gd name="T21" fmla="*/ 34 h 66"/>
                    <a:gd name="T22" fmla="*/ 66 w 66"/>
                    <a:gd name="T23" fmla="*/ 38 h 66"/>
                    <a:gd name="T24" fmla="*/ 64 w 66"/>
                    <a:gd name="T25" fmla="*/ 50 h 66"/>
                    <a:gd name="T26" fmla="*/ 58 w 66"/>
                    <a:gd name="T27" fmla="*/ 58 h 66"/>
                    <a:gd name="T28" fmla="*/ 58 w 66"/>
                    <a:gd name="T29" fmla="*/ 58 h 66"/>
                    <a:gd name="T30" fmla="*/ 54 w 66"/>
                    <a:gd name="T31" fmla="*/ 62 h 66"/>
                    <a:gd name="T32" fmla="*/ 50 w 66"/>
                    <a:gd name="T33" fmla="*/ 64 h 66"/>
                    <a:gd name="T34" fmla="*/ 40 w 66"/>
                    <a:gd name="T35" fmla="*/ 66 h 66"/>
                    <a:gd name="T36" fmla="*/ 28 w 66"/>
                    <a:gd name="T37" fmla="*/ 64 h 66"/>
                    <a:gd name="T38" fmla="*/ 20 w 66"/>
                    <a:gd name="T39" fmla="*/ 56 h 66"/>
                    <a:gd name="T40" fmla="*/ 20 w 66"/>
                    <a:gd name="T41" fmla="*/ 56 h 66"/>
                    <a:gd name="T42" fmla="*/ 14 w 66"/>
                    <a:gd name="T43" fmla="*/ 52 h 66"/>
                    <a:gd name="T44" fmla="*/ 12 w 66"/>
                    <a:gd name="T45" fmla="*/ 44 h 66"/>
                    <a:gd name="T46" fmla="*/ 6 w 66"/>
                    <a:gd name="T47" fmla="*/ 24 h 66"/>
                    <a:gd name="T48" fmla="*/ 0 w 66"/>
                    <a:gd name="T49" fmla="*/ 0 h 66"/>
                    <a:gd name="T50" fmla="*/ 0 w 66"/>
                    <a:gd name="T51" fmla="*/ 0 h 66"/>
                    <a:gd name="T52" fmla="*/ 6 w 66"/>
                    <a:gd name="T53" fmla="*/ 8 h 66"/>
                    <a:gd name="T54" fmla="*/ 12 w 66"/>
                    <a:gd name="T55" fmla="*/ 14 h 66"/>
                    <a:gd name="T56" fmla="*/ 22 w 66"/>
                    <a:gd name="T57" fmla="*/ 18 h 66"/>
                    <a:gd name="T58" fmla="*/ 22 w 66"/>
                    <a:gd name="T59" fmla="*/ 18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6"/>
                    <a:gd name="T92" fmla="*/ 66 w 66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6">
                      <a:moveTo>
                        <a:pt x="22" y="18"/>
                      </a:moveTo>
                      <a:lnTo>
                        <a:pt x="22" y="18"/>
                      </a:lnTo>
                      <a:lnTo>
                        <a:pt x="28" y="18"/>
                      </a:lnTo>
                      <a:lnTo>
                        <a:pt x="38" y="16"/>
                      </a:lnTo>
                      <a:lnTo>
                        <a:pt x="46" y="16"/>
                      </a:lnTo>
                      <a:lnTo>
                        <a:pt x="52" y="16"/>
                      </a:lnTo>
                      <a:lnTo>
                        <a:pt x="56" y="20"/>
                      </a:lnTo>
                      <a:lnTo>
                        <a:pt x="62" y="24"/>
                      </a:lnTo>
                      <a:lnTo>
                        <a:pt x="64" y="28"/>
                      </a:lnTo>
                      <a:lnTo>
                        <a:pt x="66" y="34"/>
                      </a:lnTo>
                      <a:lnTo>
                        <a:pt x="66" y="38"/>
                      </a:lnTo>
                      <a:lnTo>
                        <a:pt x="64" y="50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50" y="64"/>
                      </a:lnTo>
                      <a:lnTo>
                        <a:pt x="40" y="66"/>
                      </a:lnTo>
                      <a:lnTo>
                        <a:pt x="28" y="64"/>
                      </a:lnTo>
                      <a:lnTo>
                        <a:pt x="20" y="56"/>
                      </a:lnTo>
                      <a:lnTo>
                        <a:pt x="14" y="52"/>
                      </a:lnTo>
                      <a:lnTo>
                        <a:pt x="12" y="44"/>
                      </a:lnTo>
                      <a:lnTo>
                        <a:pt x="6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Freeform 639"/>
                <p:cNvSpPr>
                  <a:spLocks/>
                </p:cNvSpPr>
                <p:nvPr/>
              </p:nvSpPr>
              <p:spPr bwMode="auto">
                <a:xfrm>
                  <a:off x="2096" y="3002"/>
                  <a:ext cx="66" cy="66"/>
                </a:xfrm>
                <a:custGeom>
                  <a:avLst/>
                  <a:gdLst>
                    <a:gd name="T0" fmla="*/ 22 w 66"/>
                    <a:gd name="T1" fmla="*/ 20 h 66"/>
                    <a:gd name="T2" fmla="*/ 22 w 66"/>
                    <a:gd name="T3" fmla="*/ 20 h 66"/>
                    <a:gd name="T4" fmla="*/ 28 w 66"/>
                    <a:gd name="T5" fmla="*/ 18 h 66"/>
                    <a:gd name="T6" fmla="*/ 38 w 66"/>
                    <a:gd name="T7" fmla="*/ 16 h 66"/>
                    <a:gd name="T8" fmla="*/ 46 w 66"/>
                    <a:gd name="T9" fmla="*/ 16 h 66"/>
                    <a:gd name="T10" fmla="*/ 52 w 66"/>
                    <a:gd name="T11" fmla="*/ 16 h 66"/>
                    <a:gd name="T12" fmla="*/ 56 w 66"/>
                    <a:gd name="T13" fmla="*/ 20 h 66"/>
                    <a:gd name="T14" fmla="*/ 56 w 66"/>
                    <a:gd name="T15" fmla="*/ 20 h 66"/>
                    <a:gd name="T16" fmla="*/ 62 w 66"/>
                    <a:gd name="T17" fmla="*/ 24 h 66"/>
                    <a:gd name="T18" fmla="*/ 64 w 66"/>
                    <a:gd name="T19" fmla="*/ 28 h 66"/>
                    <a:gd name="T20" fmla="*/ 66 w 66"/>
                    <a:gd name="T21" fmla="*/ 40 h 66"/>
                    <a:gd name="T22" fmla="*/ 64 w 66"/>
                    <a:gd name="T23" fmla="*/ 50 h 66"/>
                    <a:gd name="T24" fmla="*/ 58 w 66"/>
                    <a:gd name="T25" fmla="*/ 60 h 66"/>
                    <a:gd name="T26" fmla="*/ 58 w 66"/>
                    <a:gd name="T27" fmla="*/ 60 h 66"/>
                    <a:gd name="T28" fmla="*/ 54 w 66"/>
                    <a:gd name="T29" fmla="*/ 62 h 66"/>
                    <a:gd name="T30" fmla="*/ 50 w 66"/>
                    <a:gd name="T31" fmla="*/ 64 h 66"/>
                    <a:gd name="T32" fmla="*/ 40 w 66"/>
                    <a:gd name="T33" fmla="*/ 66 h 66"/>
                    <a:gd name="T34" fmla="*/ 28 w 66"/>
                    <a:gd name="T35" fmla="*/ 64 h 66"/>
                    <a:gd name="T36" fmla="*/ 20 w 66"/>
                    <a:gd name="T37" fmla="*/ 58 h 66"/>
                    <a:gd name="T38" fmla="*/ 20 w 66"/>
                    <a:gd name="T39" fmla="*/ 58 h 66"/>
                    <a:gd name="T40" fmla="*/ 14 w 66"/>
                    <a:gd name="T41" fmla="*/ 52 h 66"/>
                    <a:gd name="T42" fmla="*/ 12 w 66"/>
                    <a:gd name="T43" fmla="*/ 44 h 66"/>
                    <a:gd name="T44" fmla="*/ 6 w 66"/>
                    <a:gd name="T45" fmla="*/ 24 h 66"/>
                    <a:gd name="T46" fmla="*/ 0 w 66"/>
                    <a:gd name="T47" fmla="*/ 0 h 66"/>
                    <a:gd name="T48" fmla="*/ 0 w 66"/>
                    <a:gd name="T49" fmla="*/ 0 h 66"/>
                    <a:gd name="T50" fmla="*/ 6 w 66"/>
                    <a:gd name="T51" fmla="*/ 8 h 66"/>
                    <a:gd name="T52" fmla="*/ 12 w 66"/>
                    <a:gd name="T53" fmla="*/ 14 h 66"/>
                    <a:gd name="T54" fmla="*/ 22 w 66"/>
                    <a:gd name="T55" fmla="*/ 20 h 66"/>
                    <a:gd name="T56" fmla="*/ 22 w 66"/>
                    <a:gd name="T57" fmla="*/ 20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6"/>
                    <a:gd name="T88" fmla="*/ 0 h 66"/>
                    <a:gd name="T89" fmla="*/ 66 w 66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6" h="66">
                      <a:moveTo>
                        <a:pt x="22" y="20"/>
                      </a:moveTo>
                      <a:lnTo>
                        <a:pt x="22" y="20"/>
                      </a:lnTo>
                      <a:lnTo>
                        <a:pt x="28" y="18"/>
                      </a:lnTo>
                      <a:lnTo>
                        <a:pt x="38" y="16"/>
                      </a:lnTo>
                      <a:lnTo>
                        <a:pt x="46" y="16"/>
                      </a:lnTo>
                      <a:lnTo>
                        <a:pt x="52" y="16"/>
                      </a:lnTo>
                      <a:lnTo>
                        <a:pt x="56" y="20"/>
                      </a:lnTo>
                      <a:lnTo>
                        <a:pt x="62" y="24"/>
                      </a:lnTo>
                      <a:lnTo>
                        <a:pt x="64" y="28"/>
                      </a:lnTo>
                      <a:lnTo>
                        <a:pt x="66" y="40"/>
                      </a:lnTo>
                      <a:lnTo>
                        <a:pt x="64" y="50"/>
                      </a:lnTo>
                      <a:lnTo>
                        <a:pt x="58" y="60"/>
                      </a:lnTo>
                      <a:lnTo>
                        <a:pt x="54" y="62"/>
                      </a:lnTo>
                      <a:lnTo>
                        <a:pt x="50" y="64"/>
                      </a:lnTo>
                      <a:lnTo>
                        <a:pt x="40" y="66"/>
                      </a:lnTo>
                      <a:lnTo>
                        <a:pt x="28" y="64"/>
                      </a:lnTo>
                      <a:lnTo>
                        <a:pt x="20" y="58"/>
                      </a:lnTo>
                      <a:lnTo>
                        <a:pt x="14" y="52"/>
                      </a:lnTo>
                      <a:lnTo>
                        <a:pt x="12" y="44"/>
                      </a:lnTo>
                      <a:lnTo>
                        <a:pt x="6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22" y="2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Freeform 640"/>
                <p:cNvSpPr>
                  <a:spLocks/>
                </p:cNvSpPr>
                <p:nvPr/>
              </p:nvSpPr>
              <p:spPr bwMode="auto">
                <a:xfrm>
                  <a:off x="1804" y="2570"/>
                  <a:ext cx="52" cy="84"/>
                </a:xfrm>
                <a:custGeom>
                  <a:avLst/>
                  <a:gdLst>
                    <a:gd name="T0" fmla="*/ 28 w 52"/>
                    <a:gd name="T1" fmla="*/ 28 h 84"/>
                    <a:gd name="T2" fmla="*/ 28 w 52"/>
                    <a:gd name="T3" fmla="*/ 28 h 84"/>
                    <a:gd name="T4" fmla="*/ 34 w 52"/>
                    <a:gd name="T5" fmla="*/ 34 h 84"/>
                    <a:gd name="T6" fmla="*/ 42 w 52"/>
                    <a:gd name="T7" fmla="*/ 38 h 84"/>
                    <a:gd name="T8" fmla="*/ 48 w 52"/>
                    <a:gd name="T9" fmla="*/ 44 h 84"/>
                    <a:gd name="T10" fmla="*/ 52 w 52"/>
                    <a:gd name="T11" fmla="*/ 48 h 84"/>
                    <a:gd name="T12" fmla="*/ 52 w 52"/>
                    <a:gd name="T13" fmla="*/ 54 h 84"/>
                    <a:gd name="T14" fmla="*/ 52 w 52"/>
                    <a:gd name="T15" fmla="*/ 54 h 84"/>
                    <a:gd name="T16" fmla="*/ 52 w 52"/>
                    <a:gd name="T17" fmla="*/ 60 h 84"/>
                    <a:gd name="T18" fmla="*/ 52 w 52"/>
                    <a:gd name="T19" fmla="*/ 66 h 84"/>
                    <a:gd name="T20" fmla="*/ 50 w 52"/>
                    <a:gd name="T21" fmla="*/ 70 h 84"/>
                    <a:gd name="T22" fmla="*/ 46 w 52"/>
                    <a:gd name="T23" fmla="*/ 74 h 84"/>
                    <a:gd name="T24" fmla="*/ 36 w 52"/>
                    <a:gd name="T25" fmla="*/ 80 h 84"/>
                    <a:gd name="T26" fmla="*/ 26 w 52"/>
                    <a:gd name="T27" fmla="*/ 84 h 84"/>
                    <a:gd name="T28" fmla="*/ 26 w 52"/>
                    <a:gd name="T29" fmla="*/ 84 h 84"/>
                    <a:gd name="T30" fmla="*/ 20 w 52"/>
                    <a:gd name="T31" fmla="*/ 82 h 84"/>
                    <a:gd name="T32" fmla="*/ 16 w 52"/>
                    <a:gd name="T33" fmla="*/ 80 h 84"/>
                    <a:gd name="T34" fmla="*/ 8 w 52"/>
                    <a:gd name="T35" fmla="*/ 74 h 84"/>
                    <a:gd name="T36" fmla="*/ 2 w 52"/>
                    <a:gd name="T37" fmla="*/ 66 h 84"/>
                    <a:gd name="T38" fmla="*/ 0 w 52"/>
                    <a:gd name="T39" fmla="*/ 54 h 84"/>
                    <a:gd name="T40" fmla="*/ 0 w 52"/>
                    <a:gd name="T41" fmla="*/ 54 h 84"/>
                    <a:gd name="T42" fmla="*/ 0 w 52"/>
                    <a:gd name="T43" fmla="*/ 46 h 84"/>
                    <a:gd name="T44" fmla="*/ 4 w 52"/>
                    <a:gd name="T45" fmla="*/ 38 h 84"/>
                    <a:gd name="T46" fmla="*/ 12 w 52"/>
                    <a:gd name="T47" fmla="*/ 22 h 84"/>
                    <a:gd name="T48" fmla="*/ 26 w 52"/>
                    <a:gd name="T49" fmla="*/ 0 h 84"/>
                    <a:gd name="T50" fmla="*/ 26 w 52"/>
                    <a:gd name="T51" fmla="*/ 0 h 84"/>
                    <a:gd name="T52" fmla="*/ 24 w 52"/>
                    <a:gd name="T53" fmla="*/ 10 h 84"/>
                    <a:gd name="T54" fmla="*/ 24 w 52"/>
                    <a:gd name="T55" fmla="*/ 20 h 84"/>
                    <a:gd name="T56" fmla="*/ 28 w 52"/>
                    <a:gd name="T57" fmla="*/ 28 h 84"/>
                    <a:gd name="T58" fmla="*/ 28 w 52"/>
                    <a:gd name="T59" fmla="*/ 28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4"/>
                    <a:gd name="T92" fmla="*/ 52 w 52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4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2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4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2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4" y="20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Freeform 641"/>
                <p:cNvSpPr>
                  <a:spLocks/>
                </p:cNvSpPr>
                <p:nvPr/>
              </p:nvSpPr>
              <p:spPr bwMode="auto">
                <a:xfrm>
                  <a:off x="1790" y="2804"/>
                  <a:ext cx="66" cy="66"/>
                </a:xfrm>
                <a:custGeom>
                  <a:avLst/>
                  <a:gdLst>
                    <a:gd name="T0" fmla="*/ 20 w 66"/>
                    <a:gd name="T1" fmla="*/ 20 h 66"/>
                    <a:gd name="T2" fmla="*/ 20 w 66"/>
                    <a:gd name="T3" fmla="*/ 20 h 66"/>
                    <a:gd name="T4" fmla="*/ 28 w 66"/>
                    <a:gd name="T5" fmla="*/ 18 h 66"/>
                    <a:gd name="T6" fmla="*/ 36 w 66"/>
                    <a:gd name="T7" fmla="*/ 16 h 66"/>
                    <a:gd name="T8" fmla="*/ 46 w 66"/>
                    <a:gd name="T9" fmla="*/ 16 h 66"/>
                    <a:gd name="T10" fmla="*/ 50 w 66"/>
                    <a:gd name="T11" fmla="*/ 16 h 66"/>
                    <a:gd name="T12" fmla="*/ 56 w 66"/>
                    <a:gd name="T13" fmla="*/ 20 h 66"/>
                    <a:gd name="T14" fmla="*/ 56 w 66"/>
                    <a:gd name="T15" fmla="*/ 20 h 66"/>
                    <a:gd name="T16" fmla="*/ 60 w 66"/>
                    <a:gd name="T17" fmla="*/ 24 h 66"/>
                    <a:gd name="T18" fmla="*/ 62 w 66"/>
                    <a:gd name="T19" fmla="*/ 28 h 66"/>
                    <a:gd name="T20" fmla="*/ 64 w 66"/>
                    <a:gd name="T21" fmla="*/ 34 h 66"/>
                    <a:gd name="T22" fmla="*/ 66 w 66"/>
                    <a:gd name="T23" fmla="*/ 40 h 66"/>
                    <a:gd name="T24" fmla="*/ 64 w 66"/>
                    <a:gd name="T25" fmla="*/ 50 h 66"/>
                    <a:gd name="T26" fmla="*/ 58 w 66"/>
                    <a:gd name="T27" fmla="*/ 60 h 66"/>
                    <a:gd name="T28" fmla="*/ 58 w 66"/>
                    <a:gd name="T29" fmla="*/ 60 h 66"/>
                    <a:gd name="T30" fmla="*/ 54 w 66"/>
                    <a:gd name="T31" fmla="*/ 62 h 66"/>
                    <a:gd name="T32" fmla="*/ 48 w 66"/>
                    <a:gd name="T33" fmla="*/ 64 h 66"/>
                    <a:gd name="T34" fmla="*/ 38 w 66"/>
                    <a:gd name="T35" fmla="*/ 66 h 66"/>
                    <a:gd name="T36" fmla="*/ 28 w 66"/>
                    <a:gd name="T37" fmla="*/ 64 h 66"/>
                    <a:gd name="T38" fmla="*/ 18 w 66"/>
                    <a:gd name="T39" fmla="*/ 58 h 66"/>
                    <a:gd name="T40" fmla="*/ 18 w 66"/>
                    <a:gd name="T41" fmla="*/ 58 h 66"/>
                    <a:gd name="T42" fmla="*/ 14 w 66"/>
                    <a:gd name="T43" fmla="*/ 52 h 66"/>
                    <a:gd name="T44" fmla="*/ 10 w 66"/>
                    <a:gd name="T45" fmla="*/ 44 h 66"/>
                    <a:gd name="T46" fmla="*/ 4 w 66"/>
                    <a:gd name="T47" fmla="*/ 24 h 66"/>
                    <a:gd name="T48" fmla="*/ 0 w 66"/>
                    <a:gd name="T49" fmla="*/ 0 h 66"/>
                    <a:gd name="T50" fmla="*/ 0 w 66"/>
                    <a:gd name="T51" fmla="*/ 0 h 66"/>
                    <a:gd name="T52" fmla="*/ 4 w 66"/>
                    <a:gd name="T53" fmla="*/ 8 h 66"/>
                    <a:gd name="T54" fmla="*/ 12 w 66"/>
                    <a:gd name="T55" fmla="*/ 14 h 66"/>
                    <a:gd name="T56" fmla="*/ 20 w 66"/>
                    <a:gd name="T57" fmla="*/ 20 h 66"/>
                    <a:gd name="T58" fmla="*/ 20 w 66"/>
                    <a:gd name="T59" fmla="*/ 20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6"/>
                    <a:gd name="T92" fmla="*/ 66 w 66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6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8" y="18"/>
                      </a:lnTo>
                      <a:lnTo>
                        <a:pt x="36" y="16"/>
                      </a:lnTo>
                      <a:lnTo>
                        <a:pt x="46" y="16"/>
                      </a:lnTo>
                      <a:lnTo>
                        <a:pt x="50" y="16"/>
                      </a:lnTo>
                      <a:lnTo>
                        <a:pt x="56" y="20"/>
                      </a:lnTo>
                      <a:lnTo>
                        <a:pt x="60" y="24"/>
                      </a:lnTo>
                      <a:lnTo>
                        <a:pt x="62" y="28"/>
                      </a:lnTo>
                      <a:lnTo>
                        <a:pt x="64" y="34"/>
                      </a:lnTo>
                      <a:lnTo>
                        <a:pt x="66" y="40"/>
                      </a:lnTo>
                      <a:lnTo>
                        <a:pt x="64" y="50"/>
                      </a:lnTo>
                      <a:lnTo>
                        <a:pt x="58" y="60"/>
                      </a:lnTo>
                      <a:lnTo>
                        <a:pt x="54" y="62"/>
                      </a:lnTo>
                      <a:lnTo>
                        <a:pt x="48" y="64"/>
                      </a:lnTo>
                      <a:lnTo>
                        <a:pt x="38" y="66"/>
                      </a:lnTo>
                      <a:lnTo>
                        <a:pt x="28" y="64"/>
                      </a:lnTo>
                      <a:lnTo>
                        <a:pt x="18" y="58"/>
                      </a:lnTo>
                      <a:lnTo>
                        <a:pt x="14" y="52"/>
                      </a:lnTo>
                      <a:lnTo>
                        <a:pt x="10" y="44"/>
                      </a:lnTo>
                      <a:lnTo>
                        <a:pt x="4" y="24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12" y="14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Freeform 642"/>
                <p:cNvSpPr>
                  <a:spLocks/>
                </p:cNvSpPr>
                <p:nvPr/>
              </p:nvSpPr>
              <p:spPr bwMode="auto">
                <a:xfrm>
                  <a:off x="1938" y="2686"/>
                  <a:ext cx="66" cy="66"/>
                </a:xfrm>
                <a:custGeom>
                  <a:avLst/>
                  <a:gdLst>
                    <a:gd name="T0" fmla="*/ 22 w 66"/>
                    <a:gd name="T1" fmla="*/ 18 h 66"/>
                    <a:gd name="T2" fmla="*/ 22 w 66"/>
                    <a:gd name="T3" fmla="*/ 18 h 66"/>
                    <a:gd name="T4" fmla="*/ 28 w 66"/>
                    <a:gd name="T5" fmla="*/ 18 h 66"/>
                    <a:gd name="T6" fmla="*/ 38 w 66"/>
                    <a:gd name="T7" fmla="*/ 16 h 66"/>
                    <a:gd name="T8" fmla="*/ 46 w 66"/>
                    <a:gd name="T9" fmla="*/ 14 h 66"/>
                    <a:gd name="T10" fmla="*/ 52 w 66"/>
                    <a:gd name="T11" fmla="*/ 16 h 66"/>
                    <a:gd name="T12" fmla="*/ 56 w 66"/>
                    <a:gd name="T13" fmla="*/ 18 h 66"/>
                    <a:gd name="T14" fmla="*/ 56 w 66"/>
                    <a:gd name="T15" fmla="*/ 18 h 66"/>
                    <a:gd name="T16" fmla="*/ 60 w 66"/>
                    <a:gd name="T17" fmla="*/ 22 h 66"/>
                    <a:gd name="T18" fmla="*/ 64 w 66"/>
                    <a:gd name="T19" fmla="*/ 28 h 66"/>
                    <a:gd name="T20" fmla="*/ 66 w 66"/>
                    <a:gd name="T21" fmla="*/ 32 h 66"/>
                    <a:gd name="T22" fmla="*/ 66 w 66"/>
                    <a:gd name="T23" fmla="*/ 38 h 66"/>
                    <a:gd name="T24" fmla="*/ 64 w 66"/>
                    <a:gd name="T25" fmla="*/ 50 h 66"/>
                    <a:gd name="T26" fmla="*/ 58 w 66"/>
                    <a:gd name="T27" fmla="*/ 58 h 66"/>
                    <a:gd name="T28" fmla="*/ 58 w 66"/>
                    <a:gd name="T29" fmla="*/ 58 h 66"/>
                    <a:gd name="T30" fmla="*/ 54 w 66"/>
                    <a:gd name="T31" fmla="*/ 62 h 66"/>
                    <a:gd name="T32" fmla="*/ 50 w 66"/>
                    <a:gd name="T33" fmla="*/ 64 h 66"/>
                    <a:gd name="T34" fmla="*/ 38 w 66"/>
                    <a:gd name="T35" fmla="*/ 66 h 66"/>
                    <a:gd name="T36" fmla="*/ 28 w 66"/>
                    <a:gd name="T37" fmla="*/ 64 h 66"/>
                    <a:gd name="T38" fmla="*/ 18 w 66"/>
                    <a:gd name="T39" fmla="*/ 56 h 66"/>
                    <a:gd name="T40" fmla="*/ 18 w 66"/>
                    <a:gd name="T41" fmla="*/ 56 h 66"/>
                    <a:gd name="T42" fmla="*/ 14 w 66"/>
                    <a:gd name="T43" fmla="*/ 50 h 66"/>
                    <a:gd name="T44" fmla="*/ 10 w 66"/>
                    <a:gd name="T45" fmla="*/ 42 h 66"/>
                    <a:gd name="T46" fmla="*/ 6 w 66"/>
                    <a:gd name="T47" fmla="*/ 24 h 66"/>
                    <a:gd name="T48" fmla="*/ 0 w 66"/>
                    <a:gd name="T49" fmla="*/ 0 h 66"/>
                    <a:gd name="T50" fmla="*/ 0 w 66"/>
                    <a:gd name="T51" fmla="*/ 0 h 66"/>
                    <a:gd name="T52" fmla="*/ 6 w 66"/>
                    <a:gd name="T53" fmla="*/ 8 h 66"/>
                    <a:gd name="T54" fmla="*/ 12 w 66"/>
                    <a:gd name="T55" fmla="*/ 14 h 66"/>
                    <a:gd name="T56" fmla="*/ 22 w 66"/>
                    <a:gd name="T57" fmla="*/ 18 h 66"/>
                    <a:gd name="T58" fmla="*/ 22 w 66"/>
                    <a:gd name="T59" fmla="*/ 18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6"/>
                    <a:gd name="T92" fmla="*/ 66 w 66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6">
                      <a:moveTo>
                        <a:pt x="22" y="18"/>
                      </a:moveTo>
                      <a:lnTo>
                        <a:pt x="22" y="18"/>
                      </a:lnTo>
                      <a:lnTo>
                        <a:pt x="28" y="18"/>
                      </a:lnTo>
                      <a:lnTo>
                        <a:pt x="38" y="16"/>
                      </a:lnTo>
                      <a:lnTo>
                        <a:pt x="46" y="14"/>
                      </a:lnTo>
                      <a:lnTo>
                        <a:pt x="52" y="16"/>
                      </a:lnTo>
                      <a:lnTo>
                        <a:pt x="56" y="18"/>
                      </a:lnTo>
                      <a:lnTo>
                        <a:pt x="60" y="22"/>
                      </a:lnTo>
                      <a:lnTo>
                        <a:pt x="64" y="28"/>
                      </a:lnTo>
                      <a:lnTo>
                        <a:pt x="66" y="32"/>
                      </a:lnTo>
                      <a:lnTo>
                        <a:pt x="66" y="38"/>
                      </a:lnTo>
                      <a:lnTo>
                        <a:pt x="64" y="50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50" y="64"/>
                      </a:lnTo>
                      <a:lnTo>
                        <a:pt x="38" y="66"/>
                      </a:lnTo>
                      <a:lnTo>
                        <a:pt x="28" y="64"/>
                      </a:lnTo>
                      <a:lnTo>
                        <a:pt x="18" y="56"/>
                      </a:lnTo>
                      <a:lnTo>
                        <a:pt x="14" y="50"/>
                      </a:lnTo>
                      <a:lnTo>
                        <a:pt x="10" y="42"/>
                      </a:lnTo>
                      <a:lnTo>
                        <a:pt x="6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Freeform 643"/>
                <p:cNvSpPr>
                  <a:spLocks/>
                </p:cNvSpPr>
                <p:nvPr/>
              </p:nvSpPr>
              <p:spPr bwMode="auto">
                <a:xfrm>
                  <a:off x="2024" y="2258"/>
                  <a:ext cx="54" cy="84"/>
                </a:xfrm>
                <a:custGeom>
                  <a:avLst/>
                  <a:gdLst>
                    <a:gd name="T0" fmla="*/ 30 w 54"/>
                    <a:gd name="T1" fmla="*/ 28 h 84"/>
                    <a:gd name="T2" fmla="*/ 30 w 54"/>
                    <a:gd name="T3" fmla="*/ 28 h 84"/>
                    <a:gd name="T4" fmla="*/ 34 w 54"/>
                    <a:gd name="T5" fmla="*/ 34 h 84"/>
                    <a:gd name="T6" fmla="*/ 42 w 54"/>
                    <a:gd name="T7" fmla="*/ 38 h 84"/>
                    <a:gd name="T8" fmla="*/ 50 w 54"/>
                    <a:gd name="T9" fmla="*/ 44 h 84"/>
                    <a:gd name="T10" fmla="*/ 52 w 54"/>
                    <a:gd name="T11" fmla="*/ 48 h 84"/>
                    <a:gd name="T12" fmla="*/ 54 w 54"/>
                    <a:gd name="T13" fmla="*/ 54 h 84"/>
                    <a:gd name="T14" fmla="*/ 54 w 54"/>
                    <a:gd name="T15" fmla="*/ 54 h 84"/>
                    <a:gd name="T16" fmla="*/ 54 w 54"/>
                    <a:gd name="T17" fmla="*/ 60 h 84"/>
                    <a:gd name="T18" fmla="*/ 52 w 54"/>
                    <a:gd name="T19" fmla="*/ 66 h 84"/>
                    <a:gd name="T20" fmla="*/ 50 w 54"/>
                    <a:gd name="T21" fmla="*/ 70 h 84"/>
                    <a:gd name="T22" fmla="*/ 48 w 54"/>
                    <a:gd name="T23" fmla="*/ 74 h 84"/>
                    <a:gd name="T24" fmla="*/ 38 w 54"/>
                    <a:gd name="T25" fmla="*/ 80 h 84"/>
                    <a:gd name="T26" fmla="*/ 28 w 54"/>
                    <a:gd name="T27" fmla="*/ 84 h 84"/>
                    <a:gd name="T28" fmla="*/ 28 w 54"/>
                    <a:gd name="T29" fmla="*/ 84 h 84"/>
                    <a:gd name="T30" fmla="*/ 22 w 54"/>
                    <a:gd name="T31" fmla="*/ 82 h 84"/>
                    <a:gd name="T32" fmla="*/ 16 w 54"/>
                    <a:gd name="T33" fmla="*/ 80 h 84"/>
                    <a:gd name="T34" fmla="*/ 8 w 54"/>
                    <a:gd name="T35" fmla="*/ 74 h 84"/>
                    <a:gd name="T36" fmla="*/ 2 w 54"/>
                    <a:gd name="T37" fmla="*/ 66 h 84"/>
                    <a:gd name="T38" fmla="*/ 0 w 54"/>
                    <a:gd name="T39" fmla="*/ 54 h 84"/>
                    <a:gd name="T40" fmla="*/ 0 w 54"/>
                    <a:gd name="T41" fmla="*/ 54 h 84"/>
                    <a:gd name="T42" fmla="*/ 2 w 54"/>
                    <a:gd name="T43" fmla="*/ 46 h 84"/>
                    <a:gd name="T44" fmla="*/ 4 w 54"/>
                    <a:gd name="T45" fmla="*/ 38 h 84"/>
                    <a:gd name="T46" fmla="*/ 14 w 54"/>
                    <a:gd name="T47" fmla="*/ 22 h 84"/>
                    <a:gd name="T48" fmla="*/ 28 w 54"/>
                    <a:gd name="T49" fmla="*/ 0 h 84"/>
                    <a:gd name="T50" fmla="*/ 28 w 54"/>
                    <a:gd name="T51" fmla="*/ 0 h 84"/>
                    <a:gd name="T52" fmla="*/ 26 w 54"/>
                    <a:gd name="T53" fmla="*/ 10 h 84"/>
                    <a:gd name="T54" fmla="*/ 26 w 54"/>
                    <a:gd name="T55" fmla="*/ 20 h 84"/>
                    <a:gd name="T56" fmla="*/ 30 w 54"/>
                    <a:gd name="T57" fmla="*/ 28 h 84"/>
                    <a:gd name="T58" fmla="*/ 30 w 54"/>
                    <a:gd name="T59" fmla="*/ 28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4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2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20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Freeform 644"/>
                <p:cNvSpPr>
                  <a:spLocks/>
                </p:cNvSpPr>
                <p:nvPr/>
              </p:nvSpPr>
              <p:spPr bwMode="auto">
                <a:xfrm>
                  <a:off x="1884" y="2224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8 h 82"/>
                    <a:gd name="T8" fmla="*/ 48 w 52"/>
                    <a:gd name="T9" fmla="*/ 44 h 82"/>
                    <a:gd name="T10" fmla="*/ 52 w 52"/>
                    <a:gd name="T11" fmla="*/ 48 h 82"/>
                    <a:gd name="T12" fmla="*/ 52 w 52"/>
                    <a:gd name="T13" fmla="*/ 54 h 82"/>
                    <a:gd name="T14" fmla="*/ 52 w 52"/>
                    <a:gd name="T15" fmla="*/ 54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70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4 h 82"/>
                    <a:gd name="T40" fmla="*/ 0 w 52"/>
                    <a:gd name="T41" fmla="*/ 54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10 h 82"/>
                    <a:gd name="T54" fmla="*/ 24 w 52"/>
                    <a:gd name="T55" fmla="*/ 18 h 82"/>
                    <a:gd name="T56" fmla="*/ 28 w 52"/>
                    <a:gd name="T57" fmla="*/ 28 h 82"/>
                    <a:gd name="T58" fmla="*/ 28 w 52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4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Freeform 645"/>
                <p:cNvSpPr>
                  <a:spLocks/>
                </p:cNvSpPr>
                <p:nvPr/>
              </p:nvSpPr>
              <p:spPr bwMode="auto">
                <a:xfrm>
                  <a:off x="1870" y="2034"/>
                  <a:ext cx="54" cy="84"/>
                </a:xfrm>
                <a:custGeom>
                  <a:avLst/>
                  <a:gdLst>
                    <a:gd name="T0" fmla="*/ 28 w 54"/>
                    <a:gd name="T1" fmla="*/ 28 h 84"/>
                    <a:gd name="T2" fmla="*/ 28 w 54"/>
                    <a:gd name="T3" fmla="*/ 28 h 84"/>
                    <a:gd name="T4" fmla="*/ 34 w 54"/>
                    <a:gd name="T5" fmla="*/ 34 h 84"/>
                    <a:gd name="T6" fmla="*/ 42 w 54"/>
                    <a:gd name="T7" fmla="*/ 38 h 84"/>
                    <a:gd name="T8" fmla="*/ 50 w 54"/>
                    <a:gd name="T9" fmla="*/ 44 h 84"/>
                    <a:gd name="T10" fmla="*/ 52 w 54"/>
                    <a:gd name="T11" fmla="*/ 48 h 84"/>
                    <a:gd name="T12" fmla="*/ 54 w 54"/>
                    <a:gd name="T13" fmla="*/ 54 h 84"/>
                    <a:gd name="T14" fmla="*/ 54 w 54"/>
                    <a:gd name="T15" fmla="*/ 54 h 84"/>
                    <a:gd name="T16" fmla="*/ 54 w 54"/>
                    <a:gd name="T17" fmla="*/ 60 h 84"/>
                    <a:gd name="T18" fmla="*/ 52 w 54"/>
                    <a:gd name="T19" fmla="*/ 66 h 84"/>
                    <a:gd name="T20" fmla="*/ 50 w 54"/>
                    <a:gd name="T21" fmla="*/ 70 h 84"/>
                    <a:gd name="T22" fmla="*/ 46 w 54"/>
                    <a:gd name="T23" fmla="*/ 74 h 84"/>
                    <a:gd name="T24" fmla="*/ 38 w 54"/>
                    <a:gd name="T25" fmla="*/ 80 h 84"/>
                    <a:gd name="T26" fmla="*/ 26 w 54"/>
                    <a:gd name="T27" fmla="*/ 84 h 84"/>
                    <a:gd name="T28" fmla="*/ 26 w 54"/>
                    <a:gd name="T29" fmla="*/ 84 h 84"/>
                    <a:gd name="T30" fmla="*/ 22 w 54"/>
                    <a:gd name="T31" fmla="*/ 82 h 84"/>
                    <a:gd name="T32" fmla="*/ 16 w 54"/>
                    <a:gd name="T33" fmla="*/ 80 h 84"/>
                    <a:gd name="T34" fmla="*/ 8 w 54"/>
                    <a:gd name="T35" fmla="*/ 74 h 84"/>
                    <a:gd name="T36" fmla="*/ 2 w 54"/>
                    <a:gd name="T37" fmla="*/ 66 h 84"/>
                    <a:gd name="T38" fmla="*/ 0 w 54"/>
                    <a:gd name="T39" fmla="*/ 54 h 84"/>
                    <a:gd name="T40" fmla="*/ 0 w 54"/>
                    <a:gd name="T41" fmla="*/ 54 h 84"/>
                    <a:gd name="T42" fmla="*/ 2 w 54"/>
                    <a:gd name="T43" fmla="*/ 46 h 84"/>
                    <a:gd name="T44" fmla="*/ 4 w 54"/>
                    <a:gd name="T45" fmla="*/ 38 h 84"/>
                    <a:gd name="T46" fmla="*/ 14 w 54"/>
                    <a:gd name="T47" fmla="*/ 22 h 84"/>
                    <a:gd name="T48" fmla="*/ 26 w 54"/>
                    <a:gd name="T49" fmla="*/ 0 h 84"/>
                    <a:gd name="T50" fmla="*/ 26 w 54"/>
                    <a:gd name="T51" fmla="*/ 0 h 84"/>
                    <a:gd name="T52" fmla="*/ 26 w 54"/>
                    <a:gd name="T53" fmla="*/ 10 h 84"/>
                    <a:gd name="T54" fmla="*/ 26 w 54"/>
                    <a:gd name="T55" fmla="*/ 20 h 84"/>
                    <a:gd name="T56" fmla="*/ 28 w 54"/>
                    <a:gd name="T57" fmla="*/ 28 h 84"/>
                    <a:gd name="T58" fmla="*/ 28 w 54"/>
                    <a:gd name="T59" fmla="*/ 28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4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2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20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Freeform 646"/>
                <p:cNvSpPr>
                  <a:spLocks/>
                </p:cNvSpPr>
                <p:nvPr/>
              </p:nvSpPr>
              <p:spPr bwMode="auto">
                <a:xfrm>
                  <a:off x="1678" y="2028"/>
                  <a:ext cx="76" cy="52"/>
                </a:xfrm>
                <a:custGeom>
                  <a:avLst/>
                  <a:gdLst>
                    <a:gd name="T0" fmla="*/ 50 w 76"/>
                    <a:gd name="T1" fmla="*/ 40 h 52"/>
                    <a:gd name="T2" fmla="*/ 50 w 76"/>
                    <a:gd name="T3" fmla="*/ 40 h 52"/>
                    <a:gd name="T4" fmla="*/ 44 w 76"/>
                    <a:gd name="T5" fmla="*/ 42 h 52"/>
                    <a:gd name="T6" fmla="*/ 36 w 76"/>
                    <a:gd name="T7" fmla="*/ 48 h 52"/>
                    <a:gd name="T8" fmla="*/ 28 w 76"/>
                    <a:gd name="T9" fmla="*/ 50 h 52"/>
                    <a:gd name="T10" fmla="*/ 22 w 76"/>
                    <a:gd name="T11" fmla="*/ 50 h 52"/>
                    <a:gd name="T12" fmla="*/ 18 w 76"/>
                    <a:gd name="T13" fmla="*/ 50 h 52"/>
                    <a:gd name="T14" fmla="*/ 18 w 76"/>
                    <a:gd name="T15" fmla="*/ 50 h 52"/>
                    <a:gd name="T16" fmla="*/ 12 w 76"/>
                    <a:gd name="T17" fmla="*/ 46 h 52"/>
                    <a:gd name="T18" fmla="*/ 8 w 76"/>
                    <a:gd name="T19" fmla="*/ 44 h 52"/>
                    <a:gd name="T20" fmla="*/ 4 w 76"/>
                    <a:gd name="T21" fmla="*/ 38 h 52"/>
                    <a:gd name="T22" fmla="*/ 2 w 76"/>
                    <a:gd name="T23" fmla="*/ 34 h 52"/>
                    <a:gd name="T24" fmla="*/ 0 w 76"/>
                    <a:gd name="T25" fmla="*/ 22 h 52"/>
                    <a:gd name="T26" fmla="*/ 4 w 76"/>
                    <a:gd name="T27" fmla="*/ 12 h 52"/>
                    <a:gd name="T28" fmla="*/ 4 w 76"/>
                    <a:gd name="T29" fmla="*/ 12 h 52"/>
                    <a:gd name="T30" fmla="*/ 8 w 76"/>
                    <a:gd name="T31" fmla="*/ 8 h 52"/>
                    <a:gd name="T32" fmla="*/ 12 w 76"/>
                    <a:gd name="T33" fmla="*/ 4 h 52"/>
                    <a:gd name="T34" fmla="*/ 20 w 76"/>
                    <a:gd name="T35" fmla="*/ 0 h 52"/>
                    <a:gd name="T36" fmla="*/ 32 w 76"/>
                    <a:gd name="T37" fmla="*/ 0 h 52"/>
                    <a:gd name="T38" fmla="*/ 42 w 76"/>
                    <a:gd name="T39" fmla="*/ 2 h 52"/>
                    <a:gd name="T40" fmla="*/ 42 w 76"/>
                    <a:gd name="T41" fmla="*/ 2 h 52"/>
                    <a:gd name="T42" fmla="*/ 48 w 76"/>
                    <a:gd name="T43" fmla="*/ 8 h 52"/>
                    <a:gd name="T44" fmla="*/ 54 w 76"/>
                    <a:gd name="T45" fmla="*/ 14 h 52"/>
                    <a:gd name="T46" fmla="*/ 64 w 76"/>
                    <a:gd name="T47" fmla="*/ 30 h 52"/>
                    <a:gd name="T48" fmla="*/ 76 w 76"/>
                    <a:gd name="T49" fmla="*/ 52 h 52"/>
                    <a:gd name="T50" fmla="*/ 76 w 76"/>
                    <a:gd name="T51" fmla="*/ 52 h 52"/>
                    <a:gd name="T52" fmla="*/ 68 w 76"/>
                    <a:gd name="T53" fmla="*/ 46 h 52"/>
                    <a:gd name="T54" fmla="*/ 60 w 76"/>
                    <a:gd name="T55" fmla="*/ 42 h 52"/>
                    <a:gd name="T56" fmla="*/ 50 w 76"/>
                    <a:gd name="T57" fmla="*/ 40 h 52"/>
                    <a:gd name="T58" fmla="*/ 50 w 76"/>
                    <a:gd name="T59" fmla="*/ 40 h 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6"/>
                    <a:gd name="T91" fmla="*/ 0 h 52"/>
                    <a:gd name="T92" fmla="*/ 76 w 76"/>
                    <a:gd name="T93" fmla="*/ 52 h 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6" h="52">
                      <a:moveTo>
                        <a:pt x="50" y="40"/>
                      </a:moveTo>
                      <a:lnTo>
                        <a:pt x="50" y="40"/>
                      </a:lnTo>
                      <a:lnTo>
                        <a:pt x="44" y="42"/>
                      </a:lnTo>
                      <a:lnTo>
                        <a:pt x="36" y="48"/>
                      </a:lnTo>
                      <a:lnTo>
                        <a:pt x="28" y="50"/>
                      </a:lnTo>
                      <a:lnTo>
                        <a:pt x="22" y="50"/>
                      </a:lnTo>
                      <a:lnTo>
                        <a:pt x="18" y="50"/>
                      </a:lnTo>
                      <a:lnTo>
                        <a:pt x="12" y="46"/>
                      </a:lnTo>
                      <a:lnTo>
                        <a:pt x="8" y="44"/>
                      </a:lnTo>
                      <a:lnTo>
                        <a:pt x="4" y="38"/>
                      </a:lnTo>
                      <a:lnTo>
                        <a:pt x="2" y="34"/>
                      </a:lnTo>
                      <a:lnTo>
                        <a:pt x="0" y="22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20" y="0"/>
                      </a:lnTo>
                      <a:lnTo>
                        <a:pt x="32" y="0"/>
                      </a:lnTo>
                      <a:lnTo>
                        <a:pt x="42" y="2"/>
                      </a:lnTo>
                      <a:lnTo>
                        <a:pt x="48" y="8"/>
                      </a:lnTo>
                      <a:lnTo>
                        <a:pt x="54" y="14"/>
                      </a:lnTo>
                      <a:lnTo>
                        <a:pt x="64" y="30"/>
                      </a:lnTo>
                      <a:lnTo>
                        <a:pt x="76" y="52"/>
                      </a:lnTo>
                      <a:lnTo>
                        <a:pt x="68" y="46"/>
                      </a:lnTo>
                      <a:lnTo>
                        <a:pt x="60" y="42"/>
                      </a:lnTo>
                      <a:lnTo>
                        <a:pt x="50" y="4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Freeform 647"/>
                <p:cNvSpPr>
                  <a:spLocks/>
                </p:cNvSpPr>
                <p:nvPr/>
              </p:nvSpPr>
              <p:spPr bwMode="auto">
                <a:xfrm>
                  <a:off x="1714" y="1868"/>
                  <a:ext cx="58" cy="74"/>
                </a:xfrm>
                <a:custGeom>
                  <a:avLst/>
                  <a:gdLst>
                    <a:gd name="T0" fmla="*/ 18 w 58"/>
                    <a:gd name="T1" fmla="*/ 22 h 74"/>
                    <a:gd name="T2" fmla="*/ 18 w 58"/>
                    <a:gd name="T3" fmla="*/ 22 h 74"/>
                    <a:gd name="T4" fmla="*/ 24 w 58"/>
                    <a:gd name="T5" fmla="*/ 24 h 74"/>
                    <a:gd name="T6" fmla="*/ 34 w 58"/>
                    <a:gd name="T7" fmla="*/ 24 h 74"/>
                    <a:gd name="T8" fmla="*/ 42 w 58"/>
                    <a:gd name="T9" fmla="*/ 24 h 74"/>
                    <a:gd name="T10" fmla="*/ 48 w 58"/>
                    <a:gd name="T11" fmla="*/ 26 h 74"/>
                    <a:gd name="T12" fmla="*/ 52 w 58"/>
                    <a:gd name="T13" fmla="*/ 30 h 74"/>
                    <a:gd name="T14" fmla="*/ 52 w 58"/>
                    <a:gd name="T15" fmla="*/ 30 h 74"/>
                    <a:gd name="T16" fmla="*/ 54 w 58"/>
                    <a:gd name="T17" fmla="*/ 36 h 74"/>
                    <a:gd name="T18" fmla="*/ 56 w 58"/>
                    <a:gd name="T19" fmla="*/ 40 h 74"/>
                    <a:gd name="T20" fmla="*/ 58 w 58"/>
                    <a:gd name="T21" fmla="*/ 46 h 74"/>
                    <a:gd name="T22" fmla="*/ 56 w 58"/>
                    <a:gd name="T23" fmla="*/ 52 h 74"/>
                    <a:gd name="T24" fmla="*/ 52 w 58"/>
                    <a:gd name="T25" fmla="*/ 62 h 74"/>
                    <a:gd name="T26" fmla="*/ 44 w 58"/>
                    <a:gd name="T27" fmla="*/ 70 h 74"/>
                    <a:gd name="T28" fmla="*/ 44 w 58"/>
                    <a:gd name="T29" fmla="*/ 70 h 74"/>
                    <a:gd name="T30" fmla="*/ 40 w 58"/>
                    <a:gd name="T31" fmla="*/ 72 h 74"/>
                    <a:gd name="T32" fmla="*/ 34 w 58"/>
                    <a:gd name="T33" fmla="*/ 74 h 74"/>
                    <a:gd name="T34" fmla="*/ 24 w 58"/>
                    <a:gd name="T35" fmla="*/ 72 h 74"/>
                    <a:gd name="T36" fmla="*/ 14 w 58"/>
                    <a:gd name="T37" fmla="*/ 68 h 74"/>
                    <a:gd name="T38" fmla="*/ 6 w 58"/>
                    <a:gd name="T39" fmla="*/ 58 h 74"/>
                    <a:gd name="T40" fmla="*/ 6 w 58"/>
                    <a:gd name="T41" fmla="*/ 58 h 74"/>
                    <a:gd name="T42" fmla="*/ 4 w 58"/>
                    <a:gd name="T43" fmla="*/ 52 h 74"/>
                    <a:gd name="T44" fmla="*/ 2 w 58"/>
                    <a:gd name="T45" fmla="*/ 44 h 74"/>
                    <a:gd name="T46" fmla="*/ 0 w 58"/>
                    <a:gd name="T47" fmla="*/ 24 h 74"/>
                    <a:gd name="T48" fmla="*/ 2 w 58"/>
                    <a:gd name="T49" fmla="*/ 0 h 74"/>
                    <a:gd name="T50" fmla="*/ 2 w 58"/>
                    <a:gd name="T51" fmla="*/ 0 h 74"/>
                    <a:gd name="T52" fmla="*/ 4 w 58"/>
                    <a:gd name="T53" fmla="*/ 8 h 74"/>
                    <a:gd name="T54" fmla="*/ 10 w 58"/>
                    <a:gd name="T55" fmla="*/ 16 h 74"/>
                    <a:gd name="T56" fmla="*/ 18 w 58"/>
                    <a:gd name="T57" fmla="*/ 22 h 74"/>
                    <a:gd name="T58" fmla="*/ 18 w 58"/>
                    <a:gd name="T59" fmla="*/ 22 h 7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8"/>
                    <a:gd name="T91" fmla="*/ 0 h 74"/>
                    <a:gd name="T92" fmla="*/ 58 w 58"/>
                    <a:gd name="T93" fmla="*/ 74 h 7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8" h="74">
                      <a:moveTo>
                        <a:pt x="18" y="22"/>
                      </a:moveTo>
                      <a:lnTo>
                        <a:pt x="18" y="22"/>
                      </a:lnTo>
                      <a:lnTo>
                        <a:pt x="24" y="24"/>
                      </a:lnTo>
                      <a:lnTo>
                        <a:pt x="34" y="24"/>
                      </a:lnTo>
                      <a:lnTo>
                        <a:pt x="42" y="24"/>
                      </a:lnTo>
                      <a:lnTo>
                        <a:pt x="48" y="26"/>
                      </a:lnTo>
                      <a:lnTo>
                        <a:pt x="52" y="30"/>
                      </a:lnTo>
                      <a:lnTo>
                        <a:pt x="54" y="36"/>
                      </a:lnTo>
                      <a:lnTo>
                        <a:pt x="56" y="40"/>
                      </a:lnTo>
                      <a:lnTo>
                        <a:pt x="58" y="46"/>
                      </a:lnTo>
                      <a:lnTo>
                        <a:pt x="56" y="52"/>
                      </a:lnTo>
                      <a:lnTo>
                        <a:pt x="52" y="62"/>
                      </a:lnTo>
                      <a:lnTo>
                        <a:pt x="44" y="70"/>
                      </a:lnTo>
                      <a:lnTo>
                        <a:pt x="40" y="72"/>
                      </a:lnTo>
                      <a:lnTo>
                        <a:pt x="34" y="74"/>
                      </a:lnTo>
                      <a:lnTo>
                        <a:pt x="24" y="72"/>
                      </a:lnTo>
                      <a:lnTo>
                        <a:pt x="14" y="68"/>
                      </a:lnTo>
                      <a:lnTo>
                        <a:pt x="6" y="58"/>
                      </a:lnTo>
                      <a:lnTo>
                        <a:pt x="4" y="52"/>
                      </a:lnTo>
                      <a:lnTo>
                        <a:pt x="2" y="44"/>
                      </a:lnTo>
                      <a:lnTo>
                        <a:pt x="0" y="24"/>
                      </a:lnTo>
                      <a:lnTo>
                        <a:pt x="2" y="0"/>
                      </a:lnTo>
                      <a:lnTo>
                        <a:pt x="4" y="8"/>
                      </a:lnTo>
                      <a:lnTo>
                        <a:pt x="10" y="16"/>
                      </a:lnTo>
                      <a:lnTo>
                        <a:pt x="18" y="22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Freeform 648"/>
                <p:cNvSpPr>
                  <a:spLocks/>
                </p:cNvSpPr>
                <p:nvPr/>
              </p:nvSpPr>
              <p:spPr bwMode="auto">
                <a:xfrm>
                  <a:off x="1612" y="1832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8 h 82"/>
                    <a:gd name="T8" fmla="*/ 48 w 52"/>
                    <a:gd name="T9" fmla="*/ 44 h 82"/>
                    <a:gd name="T10" fmla="*/ 52 w 52"/>
                    <a:gd name="T11" fmla="*/ 48 h 82"/>
                    <a:gd name="T12" fmla="*/ 52 w 52"/>
                    <a:gd name="T13" fmla="*/ 54 h 82"/>
                    <a:gd name="T14" fmla="*/ 52 w 52"/>
                    <a:gd name="T15" fmla="*/ 54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70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4 h 82"/>
                    <a:gd name="T40" fmla="*/ 0 w 52"/>
                    <a:gd name="T41" fmla="*/ 54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10 h 82"/>
                    <a:gd name="T54" fmla="*/ 24 w 52"/>
                    <a:gd name="T55" fmla="*/ 18 h 82"/>
                    <a:gd name="T56" fmla="*/ 28 w 52"/>
                    <a:gd name="T57" fmla="*/ 28 h 82"/>
                    <a:gd name="T58" fmla="*/ 28 w 52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4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Freeform 649"/>
                <p:cNvSpPr>
                  <a:spLocks/>
                </p:cNvSpPr>
                <p:nvPr/>
              </p:nvSpPr>
              <p:spPr bwMode="auto">
                <a:xfrm>
                  <a:off x="1942" y="1824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2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4 h 82"/>
                    <a:gd name="T14" fmla="*/ 54 w 54"/>
                    <a:gd name="T15" fmla="*/ 54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Freeform 650"/>
                <p:cNvSpPr>
                  <a:spLocks/>
                </p:cNvSpPr>
                <p:nvPr/>
              </p:nvSpPr>
              <p:spPr bwMode="auto">
                <a:xfrm>
                  <a:off x="1816" y="1656"/>
                  <a:ext cx="80" cy="54"/>
                </a:xfrm>
                <a:custGeom>
                  <a:avLst/>
                  <a:gdLst>
                    <a:gd name="T0" fmla="*/ 54 w 80"/>
                    <a:gd name="T1" fmla="*/ 20 h 54"/>
                    <a:gd name="T2" fmla="*/ 54 w 80"/>
                    <a:gd name="T3" fmla="*/ 20 h 54"/>
                    <a:gd name="T4" fmla="*/ 52 w 80"/>
                    <a:gd name="T5" fmla="*/ 26 h 54"/>
                    <a:gd name="T6" fmla="*/ 50 w 80"/>
                    <a:gd name="T7" fmla="*/ 36 h 54"/>
                    <a:gd name="T8" fmla="*/ 46 w 80"/>
                    <a:gd name="T9" fmla="*/ 44 h 54"/>
                    <a:gd name="T10" fmla="*/ 42 w 80"/>
                    <a:gd name="T11" fmla="*/ 48 h 54"/>
                    <a:gd name="T12" fmla="*/ 38 w 80"/>
                    <a:gd name="T13" fmla="*/ 52 h 54"/>
                    <a:gd name="T14" fmla="*/ 38 w 80"/>
                    <a:gd name="T15" fmla="*/ 52 h 54"/>
                    <a:gd name="T16" fmla="*/ 32 w 80"/>
                    <a:gd name="T17" fmla="*/ 54 h 54"/>
                    <a:gd name="T18" fmla="*/ 26 w 80"/>
                    <a:gd name="T19" fmla="*/ 54 h 54"/>
                    <a:gd name="T20" fmla="*/ 22 w 80"/>
                    <a:gd name="T21" fmla="*/ 54 h 54"/>
                    <a:gd name="T22" fmla="*/ 16 w 80"/>
                    <a:gd name="T23" fmla="*/ 52 h 54"/>
                    <a:gd name="T24" fmla="*/ 8 w 80"/>
                    <a:gd name="T25" fmla="*/ 44 h 54"/>
                    <a:gd name="T26" fmla="*/ 2 w 80"/>
                    <a:gd name="T27" fmla="*/ 36 h 54"/>
                    <a:gd name="T28" fmla="*/ 2 w 80"/>
                    <a:gd name="T29" fmla="*/ 36 h 54"/>
                    <a:gd name="T30" fmla="*/ 0 w 80"/>
                    <a:gd name="T31" fmla="*/ 30 h 54"/>
                    <a:gd name="T32" fmla="*/ 0 w 80"/>
                    <a:gd name="T33" fmla="*/ 24 h 54"/>
                    <a:gd name="T34" fmla="*/ 4 w 80"/>
                    <a:gd name="T35" fmla="*/ 14 h 54"/>
                    <a:gd name="T36" fmla="*/ 10 w 80"/>
                    <a:gd name="T37" fmla="*/ 6 h 54"/>
                    <a:gd name="T38" fmla="*/ 22 w 80"/>
                    <a:gd name="T39" fmla="*/ 0 h 54"/>
                    <a:gd name="T40" fmla="*/ 22 w 80"/>
                    <a:gd name="T41" fmla="*/ 0 h 54"/>
                    <a:gd name="T42" fmla="*/ 28 w 80"/>
                    <a:gd name="T43" fmla="*/ 0 h 54"/>
                    <a:gd name="T44" fmla="*/ 36 w 80"/>
                    <a:gd name="T45" fmla="*/ 0 h 54"/>
                    <a:gd name="T46" fmla="*/ 56 w 80"/>
                    <a:gd name="T47" fmla="*/ 4 h 54"/>
                    <a:gd name="T48" fmla="*/ 80 w 80"/>
                    <a:gd name="T49" fmla="*/ 10 h 54"/>
                    <a:gd name="T50" fmla="*/ 80 w 80"/>
                    <a:gd name="T51" fmla="*/ 10 h 54"/>
                    <a:gd name="T52" fmla="*/ 70 w 80"/>
                    <a:gd name="T53" fmla="*/ 12 h 54"/>
                    <a:gd name="T54" fmla="*/ 62 w 80"/>
                    <a:gd name="T55" fmla="*/ 14 h 54"/>
                    <a:gd name="T56" fmla="*/ 54 w 80"/>
                    <a:gd name="T57" fmla="*/ 20 h 54"/>
                    <a:gd name="T58" fmla="*/ 54 w 80"/>
                    <a:gd name="T59" fmla="*/ 20 h 5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0"/>
                    <a:gd name="T91" fmla="*/ 0 h 54"/>
                    <a:gd name="T92" fmla="*/ 80 w 80"/>
                    <a:gd name="T93" fmla="*/ 54 h 5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0" h="54">
                      <a:moveTo>
                        <a:pt x="54" y="20"/>
                      </a:moveTo>
                      <a:lnTo>
                        <a:pt x="54" y="20"/>
                      </a:lnTo>
                      <a:lnTo>
                        <a:pt x="52" y="26"/>
                      </a:lnTo>
                      <a:lnTo>
                        <a:pt x="50" y="36"/>
                      </a:lnTo>
                      <a:lnTo>
                        <a:pt x="46" y="44"/>
                      </a:lnTo>
                      <a:lnTo>
                        <a:pt x="42" y="48"/>
                      </a:lnTo>
                      <a:lnTo>
                        <a:pt x="38" y="52"/>
                      </a:lnTo>
                      <a:lnTo>
                        <a:pt x="32" y="54"/>
                      </a:lnTo>
                      <a:lnTo>
                        <a:pt x="26" y="54"/>
                      </a:lnTo>
                      <a:lnTo>
                        <a:pt x="22" y="54"/>
                      </a:lnTo>
                      <a:lnTo>
                        <a:pt x="16" y="52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4" y="14"/>
                      </a:lnTo>
                      <a:lnTo>
                        <a:pt x="10" y="6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56" y="4"/>
                      </a:lnTo>
                      <a:lnTo>
                        <a:pt x="80" y="10"/>
                      </a:lnTo>
                      <a:lnTo>
                        <a:pt x="70" y="12"/>
                      </a:lnTo>
                      <a:lnTo>
                        <a:pt x="62" y="14"/>
                      </a:lnTo>
                      <a:lnTo>
                        <a:pt x="54" y="2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Freeform 651"/>
                <p:cNvSpPr>
                  <a:spLocks/>
                </p:cNvSpPr>
                <p:nvPr/>
              </p:nvSpPr>
              <p:spPr bwMode="auto">
                <a:xfrm>
                  <a:off x="1902" y="1490"/>
                  <a:ext cx="74" cy="58"/>
                </a:xfrm>
                <a:custGeom>
                  <a:avLst/>
                  <a:gdLst>
                    <a:gd name="T0" fmla="*/ 24 w 74"/>
                    <a:gd name="T1" fmla="*/ 14 h 58"/>
                    <a:gd name="T2" fmla="*/ 24 w 74"/>
                    <a:gd name="T3" fmla="*/ 14 h 58"/>
                    <a:gd name="T4" fmla="*/ 32 w 74"/>
                    <a:gd name="T5" fmla="*/ 12 h 58"/>
                    <a:gd name="T6" fmla="*/ 40 w 74"/>
                    <a:gd name="T7" fmla="*/ 8 h 58"/>
                    <a:gd name="T8" fmla="*/ 48 w 74"/>
                    <a:gd name="T9" fmla="*/ 6 h 58"/>
                    <a:gd name="T10" fmla="*/ 54 w 74"/>
                    <a:gd name="T11" fmla="*/ 6 h 58"/>
                    <a:gd name="T12" fmla="*/ 60 w 74"/>
                    <a:gd name="T13" fmla="*/ 8 h 58"/>
                    <a:gd name="T14" fmla="*/ 60 w 74"/>
                    <a:gd name="T15" fmla="*/ 8 h 58"/>
                    <a:gd name="T16" fmla="*/ 64 w 74"/>
                    <a:gd name="T17" fmla="*/ 10 h 58"/>
                    <a:gd name="T18" fmla="*/ 68 w 74"/>
                    <a:gd name="T19" fmla="*/ 14 h 58"/>
                    <a:gd name="T20" fmla="*/ 70 w 74"/>
                    <a:gd name="T21" fmla="*/ 20 h 58"/>
                    <a:gd name="T22" fmla="*/ 72 w 74"/>
                    <a:gd name="T23" fmla="*/ 24 h 58"/>
                    <a:gd name="T24" fmla="*/ 74 w 74"/>
                    <a:gd name="T25" fmla="*/ 36 h 58"/>
                    <a:gd name="T26" fmla="*/ 70 w 74"/>
                    <a:gd name="T27" fmla="*/ 46 h 58"/>
                    <a:gd name="T28" fmla="*/ 70 w 74"/>
                    <a:gd name="T29" fmla="*/ 46 h 58"/>
                    <a:gd name="T30" fmla="*/ 66 w 74"/>
                    <a:gd name="T31" fmla="*/ 50 h 58"/>
                    <a:gd name="T32" fmla="*/ 62 w 74"/>
                    <a:gd name="T33" fmla="*/ 54 h 58"/>
                    <a:gd name="T34" fmla="*/ 52 w 74"/>
                    <a:gd name="T35" fmla="*/ 58 h 58"/>
                    <a:gd name="T36" fmla="*/ 40 w 74"/>
                    <a:gd name="T37" fmla="*/ 56 h 58"/>
                    <a:gd name="T38" fmla="*/ 30 w 74"/>
                    <a:gd name="T39" fmla="*/ 52 h 58"/>
                    <a:gd name="T40" fmla="*/ 30 w 74"/>
                    <a:gd name="T41" fmla="*/ 52 h 58"/>
                    <a:gd name="T42" fmla="*/ 24 w 74"/>
                    <a:gd name="T43" fmla="*/ 48 h 58"/>
                    <a:gd name="T44" fmla="*/ 20 w 74"/>
                    <a:gd name="T45" fmla="*/ 40 h 58"/>
                    <a:gd name="T46" fmla="*/ 10 w 74"/>
                    <a:gd name="T47" fmla="*/ 22 h 58"/>
                    <a:gd name="T48" fmla="*/ 0 w 74"/>
                    <a:gd name="T49" fmla="*/ 0 h 58"/>
                    <a:gd name="T50" fmla="*/ 0 w 74"/>
                    <a:gd name="T51" fmla="*/ 0 h 58"/>
                    <a:gd name="T52" fmla="*/ 8 w 74"/>
                    <a:gd name="T53" fmla="*/ 8 h 58"/>
                    <a:gd name="T54" fmla="*/ 16 w 74"/>
                    <a:gd name="T55" fmla="*/ 12 h 58"/>
                    <a:gd name="T56" fmla="*/ 24 w 74"/>
                    <a:gd name="T57" fmla="*/ 14 h 58"/>
                    <a:gd name="T58" fmla="*/ 24 w 74"/>
                    <a:gd name="T59" fmla="*/ 14 h 5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4"/>
                    <a:gd name="T91" fmla="*/ 0 h 58"/>
                    <a:gd name="T92" fmla="*/ 74 w 74"/>
                    <a:gd name="T93" fmla="*/ 58 h 5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4" h="58">
                      <a:moveTo>
                        <a:pt x="24" y="14"/>
                      </a:moveTo>
                      <a:lnTo>
                        <a:pt x="24" y="14"/>
                      </a:lnTo>
                      <a:lnTo>
                        <a:pt x="32" y="12"/>
                      </a:lnTo>
                      <a:lnTo>
                        <a:pt x="40" y="8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8"/>
                      </a:lnTo>
                      <a:lnTo>
                        <a:pt x="64" y="10"/>
                      </a:lnTo>
                      <a:lnTo>
                        <a:pt x="68" y="14"/>
                      </a:lnTo>
                      <a:lnTo>
                        <a:pt x="70" y="20"/>
                      </a:lnTo>
                      <a:lnTo>
                        <a:pt x="72" y="24"/>
                      </a:lnTo>
                      <a:lnTo>
                        <a:pt x="74" y="36"/>
                      </a:lnTo>
                      <a:lnTo>
                        <a:pt x="70" y="46"/>
                      </a:lnTo>
                      <a:lnTo>
                        <a:pt x="66" y="50"/>
                      </a:lnTo>
                      <a:lnTo>
                        <a:pt x="62" y="54"/>
                      </a:lnTo>
                      <a:lnTo>
                        <a:pt x="52" y="58"/>
                      </a:lnTo>
                      <a:lnTo>
                        <a:pt x="40" y="56"/>
                      </a:lnTo>
                      <a:lnTo>
                        <a:pt x="30" y="52"/>
                      </a:lnTo>
                      <a:lnTo>
                        <a:pt x="24" y="48"/>
                      </a:lnTo>
                      <a:lnTo>
                        <a:pt x="20" y="40"/>
                      </a:lnTo>
                      <a:lnTo>
                        <a:pt x="10" y="22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16" y="12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Freeform 652"/>
                <p:cNvSpPr>
                  <a:spLocks/>
                </p:cNvSpPr>
                <p:nvPr/>
              </p:nvSpPr>
              <p:spPr bwMode="auto">
                <a:xfrm>
                  <a:off x="2118" y="1190"/>
                  <a:ext cx="78" cy="52"/>
                </a:xfrm>
                <a:custGeom>
                  <a:avLst/>
                  <a:gdLst>
                    <a:gd name="T0" fmla="*/ 26 w 78"/>
                    <a:gd name="T1" fmla="*/ 12 h 52"/>
                    <a:gd name="T2" fmla="*/ 26 w 78"/>
                    <a:gd name="T3" fmla="*/ 12 h 52"/>
                    <a:gd name="T4" fmla="*/ 32 w 78"/>
                    <a:gd name="T5" fmla="*/ 10 h 52"/>
                    <a:gd name="T6" fmla="*/ 40 w 78"/>
                    <a:gd name="T7" fmla="*/ 4 h 52"/>
                    <a:gd name="T8" fmla="*/ 48 w 78"/>
                    <a:gd name="T9" fmla="*/ 0 h 52"/>
                    <a:gd name="T10" fmla="*/ 54 w 78"/>
                    <a:gd name="T11" fmla="*/ 0 h 52"/>
                    <a:gd name="T12" fmla="*/ 60 w 78"/>
                    <a:gd name="T13" fmla="*/ 0 h 52"/>
                    <a:gd name="T14" fmla="*/ 60 w 78"/>
                    <a:gd name="T15" fmla="*/ 0 h 52"/>
                    <a:gd name="T16" fmla="*/ 64 w 78"/>
                    <a:gd name="T17" fmla="*/ 2 h 52"/>
                    <a:gd name="T18" fmla="*/ 70 w 78"/>
                    <a:gd name="T19" fmla="*/ 6 h 52"/>
                    <a:gd name="T20" fmla="*/ 72 w 78"/>
                    <a:gd name="T21" fmla="*/ 10 h 52"/>
                    <a:gd name="T22" fmla="*/ 76 w 78"/>
                    <a:gd name="T23" fmla="*/ 14 h 52"/>
                    <a:gd name="T24" fmla="*/ 78 w 78"/>
                    <a:gd name="T25" fmla="*/ 26 h 52"/>
                    <a:gd name="T26" fmla="*/ 74 w 78"/>
                    <a:gd name="T27" fmla="*/ 36 h 52"/>
                    <a:gd name="T28" fmla="*/ 74 w 78"/>
                    <a:gd name="T29" fmla="*/ 36 h 52"/>
                    <a:gd name="T30" fmla="*/ 72 w 78"/>
                    <a:gd name="T31" fmla="*/ 42 h 52"/>
                    <a:gd name="T32" fmla="*/ 68 w 78"/>
                    <a:gd name="T33" fmla="*/ 46 h 52"/>
                    <a:gd name="T34" fmla="*/ 60 w 78"/>
                    <a:gd name="T35" fmla="*/ 50 h 52"/>
                    <a:gd name="T36" fmla="*/ 48 w 78"/>
                    <a:gd name="T37" fmla="*/ 52 h 52"/>
                    <a:gd name="T38" fmla="*/ 36 w 78"/>
                    <a:gd name="T39" fmla="*/ 48 h 52"/>
                    <a:gd name="T40" fmla="*/ 36 w 78"/>
                    <a:gd name="T41" fmla="*/ 48 h 52"/>
                    <a:gd name="T42" fmla="*/ 32 w 78"/>
                    <a:gd name="T43" fmla="*/ 44 h 52"/>
                    <a:gd name="T44" fmla="*/ 24 w 78"/>
                    <a:gd name="T45" fmla="*/ 38 h 52"/>
                    <a:gd name="T46" fmla="*/ 12 w 78"/>
                    <a:gd name="T47" fmla="*/ 22 h 52"/>
                    <a:gd name="T48" fmla="*/ 0 w 78"/>
                    <a:gd name="T49" fmla="*/ 2 h 52"/>
                    <a:gd name="T50" fmla="*/ 0 w 78"/>
                    <a:gd name="T51" fmla="*/ 2 h 52"/>
                    <a:gd name="T52" fmla="*/ 8 w 78"/>
                    <a:gd name="T53" fmla="*/ 8 h 52"/>
                    <a:gd name="T54" fmla="*/ 16 w 78"/>
                    <a:gd name="T55" fmla="*/ 10 h 52"/>
                    <a:gd name="T56" fmla="*/ 26 w 78"/>
                    <a:gd name="T57" fmla="*/ 12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8"/>
                    <a:gd name="T88" fmla="*/ 0 h 52"/>
                    <a:gd name="T89" fmla="*/ 78 w 78"/>
                    <a:gd name="T90" fmla="*/ 52 h 5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8" h="52">
                      <a:moveTo>
                        <a:pt x="26" y="12"/>
                      </a:moveTo>
                      <a:lnTo>
                        <a:pt x="26" y="12"/>
                      </a:lnTo>
                      <a:lnTo>
                        <a:pt x="32" y="10"/>
                      </a:lnTo>
                      <a:lnTo>
                        <a:pt x="40" y="4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64" y="2"/>
                      </a:lnTo>
                      <a:lnTo>
                        <a:pt x="70" y="6"/>
                      </a:lnTo>
                      <a:lnTo>
                        <a:pt x="72" y="10"/>
                      </a:lnTo>
                      <a:lnTo>
                        <a:pt x="76" y="14"/>
                      </a:lnTo>
                      <a:lnTo>
                        <a:pt x="78" y="26"/>
                      </a:lnTo>
                      <a:lnTo>
                        <a:pt x="74" y="36"/>
                      </a:lnTo>
                      <a:lnTo>
                        <a:pt x="72" y="42"/>
                      </a:lnTo>
                      <a:lnTo>
                        <a:pt x="68" y="46"/>
                      </a:lnTo>
                      <a:lnTo>
                        <a:pt x="60" y="50"/>
                      </a:lnTo>
                      <a:lnTo>
                        <a:pt x="48" y="52"/>
                      </a:lnTo>
                      <a:lnTo>
                        <a:pt x="36" y="48"/>
                      </a:lnTo>
                      <a:lnTo>
                        <a:pt x="32" y="44"/>
                      </a:lnTo>
                      <a:lnTo>
                        <a:pt x="24" y="38"/>
                      </a:lnTo>
                      <a:lnTo>
                        <a:pt x="12" y="22"/>
                      </a:lnTo>
                      <a:lnTo>
                        <a:pt x="0" y="2"/>
                      </a:lnTo>
                      <a:lnTo>
                        <a:pt x="8" y="8"/>
                      </a:lnTo>
                      <a:lnTo>
                        <a:pt x="16" y="10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Freeform 653"/>
                <p:cNvSpPr>
                  <a:spLocks/>
                </p:cNvSpPr>
                <p:nvPr/>
              </p:nvSpPr>
              <p:spPr bwMode="auto">
                <a:xfrm>
                  <a:off x="2118" y="1190"/>
                  <a:ext cx="78" cy="52"/>
                </a:xfrm>
                <a:custGeom>
                  <a:avLst/>
                  <a:gdLst>
                    <a:gd name="T0" fmla="*/ 26 w 78"/>
                    <a:gd name="T1" fmla="*/ 12 h 52"/>
                    <a:gd name="T2" fmla="*/ 26 w 78"/>
                    <a:gd name="T3" fmla="*/ 12 h 52"/>
                    <a:gd name="T4" fmla="*/ 32 w 78"/>
                    <a:gd name="T5" fmla="*/ 10 h 52"/>
                    <a:gd name="T6" fmla="*/ 40 w 78"/>
                    <a:gd name="T7" fmla="*/ 4 h 52"/>
                    <a:gd name="T8" fmla="*/ 48 w 78"/>
                    <a:gd name="T9" fmla="*/ 0 h 52"/>
                    <a:gd name="T10" fmla="*/ 54 w 78"/>
                    <a:gd name="T11" fmla="*/ 0 h 52"/>
                    <a:gd name="T12" fmla="*/ 60 w 78"/>
                    <a:gd name="T13" fmla="*/ 0 h 52"/>
                    <a:gd name="T14" fmla="*/ 60 w 78"/>
                    <a:gd name="T15" fmla="*/ 0 h 52"/>
                    <a:gd name="T16" fmla="*/ 64 w 78"/>
                    <a:gd name="T17" fmla="*/ 2 h 52"/>
                    <a:gd name="T18" fmla="*/ 70 w 78"/>
                    <a:gd name="T19" fmla="*/ 6 h 52"/>
                    <a:gd name="T20" fmla="*/ 72 w 78"/>
                    <a:gd name="T21" fmla="*/ 10 h 52"/>
                    <a:gd name="T22" fmla="*/ 76 w 78"/>
                    <a:gd name="T23" fmla="*/ 14 h 52"/>
                    <a:gd name="T24" fmla="*/ 78 w 78"/>
                    <a:gd name="T25" fmla="*/ 26 h 52"/>
                    <a:gd name="T26" fmla="*/ 74 w 78"/>
                    <a:gd name="T27" fmla="*/ 36 h 52"/>
                    <a:gd name="T28" fmla="*/ 74 w 78"/>
                    <a:gd name="T29" fmla="*/ 36 h 52"/>
                    <a:gd name="T30" fmla="*/ 72 w 78"/>
                    <a:gd name="T31" fmla="*/ 42 h 52"/>
                    <a:gd name="T32" fmla="*/ 68 w 78"/>
                    <a:gd name="T33" fmla="*/ 46 h 52"/>
                    <a:gd name="T34" fmla="*/ 60 w 78"/>
                    <a:gd name="T35" fmla="*/ 50 h 52"/>
                    <a:gd name="T36" fmla="*/ 48 w 78"/>
                    <a:gd name="T37" fmla="*/ 52 h 52"/>
                    <a:gd name="T38" fmla="*/ 36 w 78"/>
                    <a:gd name="T39" fmla="*/ 48 h 52"/>
                    <a:gd name="T40" fmla="*/ 36 w 78"/>
                    <a:gd name="T41" fmla="*/ 48 h 52"/>
                    <a:gd name="T42" fmla="*/ 32 w 78"/>
                    <a:gd name="T43" fmla="*/ 44 h 52"/>
                    <a:gd name="T44" fmla="*/ 24 w 78"/>
                    <a:gd name="T45" fmla="*/ 38 h 52"/>
                    <a:gd name="T46" fmla="*/ 12 w 78"/>
                    <a:gd name="T47" fmla="*/ 22 h 52"/>
                    <a:gd name="T48" fmla="*/ 0 w 78"/>
                    <a:gd name="T49" fmla="*/ 2 h 52"/>
                    <a:gd name="T50" fmla="*/ 0 w 78"/>
                    <a:gd name="T51" fmla="*/ 2 h 52"/>
                    <a:gd name="T52" fmla="*/ 8 w 78"/>
                    <a:gd name="T53" fmla="*/ 8 h 52"/>
                    <a:gd name="T54" fmla="*/ 16 w 78"/>
                    <a:gd name="T55" fmla="*/ 10 h 52"/>
                    <a:gd name="T56" fmla="*/ 26 w 78"/>
                    <a:gd name="T57" fmla="*/ 12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8"/>
                    <a:gd name="T88" fmla="*/ 0 h 52"/>
                    <a:gd name="T89" fmla="*/ 78 w 78"/>
                    <a:gd name="T90" fmla="*/ 52 h 5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8" h="52">
                      <a:moveTo>
                        <a:pt x="26" y="12"/>
                      </a:moveTo>
                      <a:lnTo>
                        <a:pt x="26" y="12"/>
                      </a:lnTo>
                      <a:lnTo>
                        <a:pt x="32" y="10"/>
                      </a:lnTo>
                      <a:lnTo>
                        <a:pt x="40" y="4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64" y="2"/>
                      </a:lnTo>
                      <a:lnTo>
                        <a:pt x="70" y="6"/>
                      </a:lnTo>
                      <a:lnTo>
                        <a:pt x="72" y="10"/>
                      </a:lnTo>
                      <a:lnTo>
                        <a:pt x="76" y="14"/>
                      </a:lnTo>
                      <a:lnTo>
                        <a:pt x="78" y="26"/>
                      </a:lnTo>
                      <a:lnTo>
                        <a:pt x="74" y="36"/>
                      </a:lnTo>
                      <a:lnTo>
                        <a:pt x="72" y="42"/>
                      </a:lnTo>
                      <a:lnTo>
                        <a:pt x="68" y="46"/>
                      </a:lnTo>
                      <a:lnTo>
                        <a:pt x="60" y="50"/>
                      </a:lnTo>
                      <a:lnTo>
                        <a:pt x="48" y="52"/>
                      </a:lnTo>
                      <a:lnTo>
                        <a:pt x="36" y="48"/>
                      </a:lnTo>
                      <a:lnTo>
                        <a:pt x="32" y="44"/>
                      </a:lnTo>
                      <a:lnTo>
                        <a:pt x="24" y="38"/>
                      </a:lnTo>
                      <a:lnTo>
                        <a:pt x="12" y="22"/>
                      </a:lnTo>
                      <a:lnTo>
                        <a:pt x="0" y="2"/>
                      </a:lnTo>
                      <a:lnTo>
                        <a:pt x="8" y="8"/>
                      </a:lnTo>
                      <a:lnTo>
                        <a:pt x="16" y="10"/>
                      </a:lnTo>
                      <a:lnTo>
                        <a:pt x="26" y="1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Freeform 654"/>
                <p:cNvSpPr>
                  <a:spLocks/>
                </p:cNvSpPr>
                <p:nvPr/>
              </p:nvSpPr>
              <p:spPr bwMode="auto">
                <a:xfrm>
                  <a:off x="2028" y="1296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8 h 82"/>
                    <a:gd name="T8" fmla="*/ 48 w 52"/>
                    <a:gd name="T9" fmla="*/ 44 h 82"/>
                    <a:gd name="T10" fmla="*/ 52 w 52"/>
                    <a:gd name="T11" fmla="*/ 48 h 82"/>
                    <a:gd name="T12" fmla="*/ 52 w 52"/>
                    <a:gd name="T13" fmla="*/ 54 h 82"/>
                    <a:gd name="T14" fmla="*/ 52 w 52"/>
                    <a:gd name="T15" fmla="*/ 54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70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4 h 82"/>
                    <a:gd name="T40" fmla="*/ 0 w 52"/>
                    <a:gd name="T41" fmla="*/ 54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10 h 82"/>
                    <a:gd name="T54" fmla="*/ 24 w 52"/>
                    <a:gd name="T55" fmla="*/ 18 h 82"/>
                    <a:gd name="T56" fmla="*/ 28 w 52"/>
                    <a:gd name="T57" fmla="*/ 28 h 8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2"/>
                    <a:gd name="T88" fmla="*/ 0 h 82"/>
                    <a:gd name="T89" fmla="*/ 52 w 52"/>
                    <a:gd name="T90" fmla="*/ 82 h 8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4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Freeform 655"/>
                <p:cNvSpPr>
                  <a:spLocks/>
                </p:cNvSpPr>
                <p:nvPr/>
              </p:nvSpPr>
              <p:spPr bwMode="auto">
                <a:xfrm>
                  <a:off x="2028" y="1296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8 h 82"/>
                    <a:gd name="T8" fmla="*/ 48 w 52"/>
                    <a:gd name="T9" fmla="*/ 44 h 82"/>
                    <a:gd name="T10" fmla="*/ 52 w 52"/>
                    <a:gd name="T11" fmla="*/ 48 h 82"/>
                    <a:gd name="T12" fmla="*/ 52 w 52"/>
                    <a:gd name="T13" fmla="*/ 54 h 82"/>
                    <a:gd name="T14" fmla="*/ 52 w 52"/>
                    <a:gd name="T15" fmla="*/ 54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70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4 h 82"/>
                    <a:gd name="T40" fmla="*/ 0 w 52"/>
                    <a:gd name="T41" fmla="*/ 54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10 h 82"/>
                    <a:gd name="T54" fmla="*/ 24 w 52"/>
                    <a:gd name="T55" fmla="*/ 18 h 82"/>
                    <a:gd name="T56" fmla="*/ 28 w 52"/>
                    <a:gd name="T57" fmla="*/ 28 h 8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2"/>
                    <a:gd name="T88" fmla="*/ 0 h 82"/>
                    <a:gd name="T89" fmla="*/ 52 w 52"/>
                    <a:gd name="T90" fmla="*/ 82 h 8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4" y="18"/>
                      </a:lnTo>
                      <a:lnTo>
                        <a:pt x="28" y="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Freeform 656"/>
                <p:cNvSpPr>
                  <a:spLocks/>
                </p:cNvSpPr>
                <p:nvPr/>
              </p:nvSpPr>
              <p:spPr bwMode="auto">
                <a:xfrm>
                  <a:off x="2170" y="1436"/>
                  <a:ext cx="56" cy="74"/>
                </a:xfrm>
                <a:custGeom>
                  <a:avLst/>
                  <a:gdLst>
                    <a:gd name="T0" fmla="*/ 42 w 56"/>
                    <a:gd name="T1" fmla="*/ 24 h 74"/>
                    <a:gd name="T2" fmla="*/ 42 w 56"/>
                    <a:gd name="T3" fmla="*/ 24 h 74"/>
                    <a:gd name="T4" fmla="*/ 44 w 56"/>
                    <a:gd name="T5" fmla="*/ 32 h 74"/>
                    <a:gd name="T6" fmla="*/ 48 w 56"/>
                    <a:gd name="T7" fmla="*/ 40 h 74"/>
                    <a:gd name="T8" fmla="*/ 52 w 56"/>
                    <a:gd name="T9" fmla="*/ 48 h 74"/>
                    <a:gd name="T10" fmla="*/ 52 w 56"/>
                    <a:gd name="T11" fmla="*/ 54 h 74"/>
                    <a:gd name="T12" fmla="*/ 50 w 56"/>
                    <a:gd name="T13" fmla="*/ 58 h 74"/>
                    <a:gd name="T14" fmla="*/ 50 w 56"/>
                    <a:gd name="T15" fmla="*/ 58 h 74"/>
                    <a:gd name="T16" fmla="*/ 46 w 56"/>
                    <a:gd name="T17" fmla="*/ 64 h 74"/>
                    <a:gd name="T18" fmla="*/ 42 w 56"/>
                    <a:gd name="T19" fmla="*/ 68 h 74"/>
                    <a:gd name="T20" fmla="*/ 38 w 56"/>
                    <a:gd name="T21" fmla="*/ 70 h 74"/>
                    <a:gd name="T22" fmla="*/ 32 w 56"/>
                    <a:gd name="T23" fmla="*/ 72 h 74"/>
                    <a:gd name="T24" fmla="*/ 22 w 56"/>
                    <a:gd name="T25" fmla="*/ 74 h 74"/>
                    <a:gd name="T26" fmla="*/ 10 w 56"/>
                    <a:gd name="T27" fmla="*/ 70 h 74"/>
                    <a:gd name="T28" fmla="*/ 10 w 56"/>
                    <a:gd name="T29" fmla="*/ 70 h 74"/>
                    <a:gd name="T30" fmla="*/ 6 w 56"/>
                    <a:gd name="T31" fmla="*/ 66 h 74"/>
                    <a:gd name="T32" fmla="*/ 4 w 56"/>
                    <a:gd name="T33" fmla="*/ 62 h 74"/>
                    <a:gd name="T34" fmla="*/ 0 w 56"/>
                    <a:gd name="T35" fmla="*/ 52 h 74"/>
                    <a:gd name="T36" fmla="*/ 0 w 56"/>
                    <a:gd name="T37" fmla="*/ 40 h 74"/>
                    <a:gd name="T38" fmla="*/ 4 w 56"/>
                    <a:gd name="T39" fmla="*/ 30 h 74"/>
                    <a:gd name="T40" fmla="*/ 4 w 56"/>
                    <a:gd name="T41" fmla="*/ 30 h 74"/>
                    <a:gd name="T42" fmla="*/ 10 w 56"/>
                    <a:gd name="T43" fmla="*/ 24 h 74"/>
                    <a:gd name="T44" fmla="*/ 16 w 56"/>
                    <a:gd name="T45" fmla="*/ 20 h 74"/>
                    <a:gd name="T46" fmla="*/ 34 w 56"/>
                    <a:gd name="T47" fmla="*/ 10 h 74"/>
                    <a:gd name="T48" fmla="*/ 56 w 56"/>
                    <a:gd name="T49" fmla="*/ 0 h 74"/>
                    <a:gd name="T50" fmla="*/ 56 w 56"/>
                    <a:gd name="T51" fmla="*/ 0 h 74"/>
                    <a:gd name="T52" fmla="*/ 50 w 56"/>
                    <a:gd name="T53" fmla="*/ 8 h 74"/>
                    <a:gd name="T54" fmla="*/ 44 w 56"/>
                    <a:gd name="T55" fmla="*/ 14 h 74"/>
                    <a:gd name="T56" fmla="*/ 42 w 56"/>
                    <a:gd name="T57" fmla="*/ 24 h 74"/>
                    <a:gd name="T58" fmla="*/ 42 w 56"/>
                    <a:gd name="T59" fmla="*/ 24 h 7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6"/>
                    <a:gd name="T91" fmla="*/ 0 h 74"/>
                    <a:gd name="T92" fmla="*/ 56 w 56"/>
                    <a:gd name="T93" fmla="*/ 74 h 7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6" h="74">
                      <a:moveTo>
                        <a:pt x="42" y="24"/>
                      </a:moveTo>
                      <a:lnTo>
                        <a:pt x="42" y="24"/>
                      </a:lnTo>
                      <a:lnTo>
                        <a:pt x="44" y="32"/>
                      </a:lnTo>
                      <a:lnTo>
                        <a:pt x="48" y="40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0" y="58"/>
                      </a:lnTo>
                      <a:lnTo>
                        <a:pt x="46" y="64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32" y="72"/>
                      </a:lnTo>
                      <a:lnTo>
                        <a:pt x="22" y="74"/>
                      </a:lnTo>
                      <a:lnTo>
                        <a:pt x="10" y="70"/>
                      </a:lnTo>
                      <a:lnTo>
                        <a:pt x="6" y="66"/>
                      </a:lnTo>
                      <a:lnTo>
                        <a:pt x="4" y="62"/>
                      </a:lnTo>
                      <a:lnTo>
                        <a:pt x="0" y="52"/>
                      </a:lnTo>
                      <a:lnTo>
                        <a:pt x="0" y="40"/>
                      </a:lnTo>
                      <a:lnTo>
                        <a:pt x="4" y="30"/>
                      </a:lnTo>
                      <a:lnTo>
                        <a:pt x="10" y="24"/>
                      </a:lnTo>
                      <a:lnTo>
                        <a:pt x="16" y="20"/>
                      </a:lnTo>
                      <a:lnTo>
                        <a:pt x="34" y="10"/>
                      </a:lnTo>
                      <a:lnTo>
                        <a:pt x="56" y="0"/>
                      </a:lnTo>
                      <a:lnTo>
                        <a:pt x="50" y="8"/>
                      </a:lnTo>
                      <a:lnTo>
                        <a:pt x="44" y="14"/>
                      </a:lnTo>
                      <a:lnTo>
                        <a:pt x="42" y="2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Freeform 657"/>
                <p:cNvSpPr>
                  <a:spLocks/>
                </p:cNvSpPr>
                <p:nvPr/>
              </p:nvSpPr>
              <p:spPr bwMode="auto">
                <a:xfrm>
                  <a:off x="2208" y="1578"/>
                  <a:ext cx="54" cy="84"/>
                </a:xfrm>
                <a:custGeom>
                  <a:avLst/>
                  <a:gdLst>
                    <a:gd name="T0" fmla="*/ 30 w 54"/>
                    <a:gd name="T1" fmla="*/ 28 h 84"/>
                    <a:gd name="T2" fmla="*/ 30 w 54"/>
                    <a:gd name="T3" fmla="*/ 28 h 84"/>
                    <a:gd name="T4" fmla="*/ 34 w 54"/>
                    <a:gd name="T5" fmla="*/ 34 h 84"/>
                    <a:gd name="T6" fmla="*/ 42 w 54"/>
                    <a:gd name="T7" fmla="*/ 38 h 84"/>
                    <a:gd name="T8" fmla="*/ 50 w 54"/>
                    <a:gd name="T9" fmla="*/ 44 h 84"/>
                    <a:gd name="T10" fmla="*/ 52 w 54"/>
                    <a:gd name="T11" fmla="*/ 48 h 84"/>
                    <a:gd name="T12" fmla="*/ 54 w 54"/>
                    <a:gd name="T13" fmla="*/ 54 h 84"/>
                    <a:gd name="T14" fmla="*/ 54 w 54"/>
                    <a:gd name="T15" fmla="*/ 54 h 84"/>
                    <a:gd name="T16" fmla="*/ 54 w 54"/>
                    <a:gd name="T17" fmla="*/ 60 h 84"/>
                    <a:gd name="T18" fmla="*/ 52 w 54"/>
                    <a:gd name="T19" fmla="*/ 66 h 84"/>
                    <a:gd name="T20" fmla="*/ 50 w 54"/>
                    <a:gd name="T21" fmla="*/ 70 h 84"/>
                    <a:gd name="T22" fmla="*/ 48 w 54"/>
                    <a:gd name="T23" fmla="*/ 74 h 84"/>
                    <a:gd name="T24" fmla="*/ 38 w 54"/>
                    <a:gd name="T25" fmla="*/ 80 h 84"/>
                    <a:gd name="T26" fmla="*/ 28 w 54"/>
                    <a:gd name="T27" fmla="*/ 84 h 84"/>
                    <a:gd name="T28" fmla="*/ 28 w 54"/>
                    <a:gd name="T29" fmla="*/ 84 h 84"/>
                    <a:gd name="T30" fmla="*/ 22 w 54"/>
                    <a:gd name="T31" fmla="*/ 82 h 84"/>
                    <a:gd name="T32" fmla="*/ 16 w 54"/>
                    <a:gd name="T33" fmla="*/ 80 h 84"/>
                    <a:gd name="T34" fmla="*/ 8 w 54"/>
                    <a:gd name="T35" fmla="*/ 74 h 84"/>
                    <a:gd name="T36" fmla="*/ 2 w 54"/>
                    <a:gd name="T37" fmla="*/ 66 h 84"/>
                    <a:gd name="T38" fmla="*/ 0 w 54"/>
                    <a:gd name="T39" fmla="*/ 54 h 84"/>
                    <a:gd name="T40" fmla="*/ 0 w 54"/>
                    <a:gd name="T41" fmla="*/ 54 h 84"/>
                    <a:gd name="T42" fmla="*/ 2 w 54"/>
                    <a:gd name="T43" fmla="*/ 46 h 84"/>
                    <a:gd name="T44" fmla="*/ 4 w 54"/>
                    <a:gd name="T45" fmla="*/ 38 h 84"/>
                    <a:gd name="T46" fmla="*/ 14 w 54"/>
                    <a:gd name="T47" fmla="*/ 22 h 84"/>
                    <a:gd name="T48" fmla="*/ 28 w 54"/>
                    <a:gd name="T49" fmla="*/ 0 h 84"/>
                    <a:gd name="T50" fmla="*/ 28 w 54"/>
                    <a:gd name="T51" fmla="*/ 0 h 84"/>
                    <a:gd name="T52" fmla="*/ 26 w 54"/>
                    <a:gd name="T53" fmla="*/ 10 h 84"/>
                    <a:gd name="T54" fmla="*/ 26 w 54"/>
                    <a:gd name="T55" fmla="*/ 20 h 84"/>
                    <a:gd name="T56" fmla="*/ 30 w 54"/>
                    <a:gd name="T57" fmla="*/ 28 h 84"/>
                    <a:gd name="T58" fmla="*/ 30 w 54"/>
                    <a:gd name="T59" fmla="*/ 28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4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2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20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Freeform 658"/>
                <p:cNvSpPr>
                  <a:spLocks/>
                </p:cNvSpPr>
                <p:nvPr/>
              </p:nvSpPr>
              <p:spPr bwMode="auto">
                <a:xfrm>
                  <a:off x="2096" y="1776"/>
                  <a:ext cx="54" cy="82"/>
                </a:xfrm>
                <a:custGeom>
                  <a:avLst/>
                  <a:gdLst>
                    <a:gd name="T0" fmla="*/ 30 w 54"/>
                    <a:gd name="T1" fmla="*/ 28 h 82"/>
                    <a:gd name="T2" fmla="*/ 30 w 54"/>
                    <a:gd name="T3" fmla="*/ 28 h 82"/>
                    <a:gd name="T4" fmla="*/ 34 w 54"/>
                    <a:gd name="T5" fmla="*/ 32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4 h 82"/>
                    <a:gd name="T14" fmla="*/ 54 w 54"/>
                    <a:gd name="T15" fmla="*/ 54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8 w 54"/>
                    <a:gd name="T23" fmla="*/ 74 h 82"/>
                    <a:gd name="T24" fmla="*/ 38 w 54"/>
                    <a:gd name="T25" fmla="*/ 80 h 82"/>
                    <a:gd name="T26" fmla="*/ 28 w 54"/>
                    <a:gd name="T27" fmla="*/ 82 h 82"/>
                    <a:gd name="T28" fmla="*/ 28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8 w 54"/>
                    <a:gd name="T49" fmla="*/ 0 h 82"/>
                    <a:gd name="T50" fmla="*/ 28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30 w 54"/>
                    <a:gd name="T57" fmla="*/ 28 h 82"/>
                    <a:gd name="T58" fmla="*/ 30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Freeform 659"/>
                <p:cNvSpPr>
                  <a:spLocks/>
                </p:cNvSpPr>
                <p:nvPr/>
              </p:nvSpPr>
              <p:spPr bwMode="auto">
                <a:xfrm>
                  <a:off x="2070" y="1904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2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4 h 82"/>
                    <a:gd name="T14" fmla="*/ 54 w 54"/>
                    <a:gd name="T15" fmla="*/ 54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Freeform 660"/>
                <p:cNvSpPr>
                  <a:spLocks/>
                </p:cNvSpPr>
                <p:nvPr/>
              </p:nvSpPr>
              <p:spPr bwMode="auto">
                <a:xfrm>
                  <a:off x="2278" y="1882"/>
                  <a:ext cx="54" cy="84"/>
                </a:xfrm>
                <a:custGeom>
                  <a:avLst/>
                  <a:gdLst>
                    <a:gd name="T0" fmla="*/ 28 w 54"/>
                    <a:gd name="T1" fmla="*/ 28 h 84"/>
                    <a:gd name="T2" fmla="*/ 28 w 54"/>
                    <a:gd name="T3" fmla="*/ 28 h 84"/>
                    <a:gd name="T4" fmla="*/ 34 w 54"/>
                    <a:gd name="T5" fmla="*/ 34 h 84"/>
                    <a:gd name="T6" fmla="*/ 42 w 54"/>
                    <a:gd name="T7" fmla="*/ 38 h 84"/>
                    <a:gd name="T8" fmla="*/ 50 w 54"/>
                    <a:gd name="T9" fmla="*/ 44 h 84"/>
                    <a:gd name="T10" fmla="*/ 52 w 54"/>
                    <a:gd name="T11" fmla="*/ 48 h 84"/>
                    <a:gd name="T12" fmla="*/ 54 w 54"/>
                    <a:gd name="T13" fmla="*/ 54 h 84"/>
                    <a:gd name="T14" fmla="*/ 54 w 54"/>
                    <a:gd name="T15" fmla="*/ 54 h 84"/>
                    <a:gd name="T16" fmla="*/ 54 w 54"/>
                    <a:gd name="T17" fmla="*/ 60 h 84"/>
                    <a:gd name="T18" fmla="*/ 52 w 54"/>
                    <a:gd name="T19" fmla="*/ 66 h 84"/>
                    <a:gd name="T20" fmla="*/ 50 w 54"/>
                    <a:gd name="T21" fmla="*/ 70 h 84"/>
                    <a:gd name="T22" fmla="*/ 46 w 54"/>
                    <a:gd name="T23" fmla="*/ 74 h 84"/>
                    <a:gd name="T24" fmla="*/ 38 w 54"/>
                    <a:gd name="T25" fmla="*/ 80 h 84"/>
                    <a:gd name="T26" fmla="*/ 26 w 54"/>
                    <a:gd name="T27" fmla="*/ 84 h 84"/>
                    <a:gd name="T28" fmla="*/ 26 w 54"/>
                    <a:gd name="T29" fmla="*/ 84 h 84"/>
                    <a:gd name="T30" fmla="*/ 22 w 54"/>
                    <a:gd name="T31" fmla="*/ 82 h 84"/>
                    <a:gd name="T32" fmla="*/ 16 w 54"/>
                    <a:gd name="T33" fmla="*/ 80 h 84"/>
                    <a:gd name="T34" fmla="*/ 8 w 54"/>
                    <a:gd name="T35" fmla="*/ 74 h 84"/>
                    <a:gd name="T36" fmla="*/ 2 w 54"/>
                    <a:gd name="T37" fmla="*/ 66 h 84"/>
                    <a:gd name="T38" fmla="*/ 0 w 54"/>
                    <a:gd name="T39" fmla="*/ 54 h 84"/>
                    <a:gd name="T40" fmla="*/ 0 w 54"/>
                    <a:gd name="T41" fmla="*/ 54 h 84"/>
                    <a:gd name="T42" fmla="*/ 2 w 54"/>
                    <a:gd name="T43" fmla="*/ 46 h 84"/>
                    <a:gd name="T44" fmla="*/ 4 w 54"/>
                    <a:gd name="T45" fmla="*/ 38 h 84"/>
                    <a:gd name="T46" fmla="*/ 14 w 54"/>
                    <a:gd name="T47" fmla="*/ 22 h 84"/>
                    <a:gd name="T48" fmla="*/ 26 w 54"/>
                    <a:gd name="T49" fmla="*/ 0 h 84"/>
                    <a:gd name="T50" fmla="*/ 26 w 54"/>
                    <a:gd name="T51" fmla="*/ 0 h 84"/>
                    <a:gd name="T52" fmla="*/ 26 w 54"/>
                    <a:gd name="T53" fmla="*/ 10 h 84"/>
                    <a:gd name="T54" fmla="*/ 26 w 54"/>
                    <a:gd name="T55" fmla="*/ 20 h 84"/>
                    <a:gd name="T56" fmla="*/ 28 w 54"/>
                    <a:gd name="T57" fmla="*/ 28 h 84"/>
                    <a:gd name="T58" fmla="*/ 28 w 54"/>
                    <a:gd name="T59" fmla="*/ 28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4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2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20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Freeform 661"/>
                <p:cNvSpPr>
                  <a:spLocks/>
                </p:cNvSpPr>
                <p:nvPr/>
              </p:nvSpPr>
              <p:spPr bwMode="auto">
                <a:xfrm>
                  <a:off x="2266" y="2220"/>
                  <a:ext cx="54" cy="82"/>
                </a:xfrm>
                <a:custGeom>
                  <a:avLst/>
                  <a:gdLst>
                    <a:gd name="T0" fmla="*/ 30 w 54"/>
                    <a:gd name="T1" fmla="*/ 28 h 82"/>
                    <a:gd name="T2" fmla="*/ 30 w 54"/>
                    <a:gd name="T3" fmla="*/ 28 h 82"/>
                    <a:gd name="T4" fmla="*/ 34 w 54"/>
                    <a:gd name="T5" fmla="*/ 32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4 w 54"/>
                    <a:gd name="T19" fmla="*/ 64 h 82"/>
                    <a:gd name="T20" fmla="*/ 50 w 54"/>
                    <a:gd name="T21" fmla="*/ 70 h 82"/>
                    <a:gd name="T22" fmla="*/ 48 w 54"/>
                    <a:gd name="T23" fmla="*/ 74 h 82"/>
                    <a:gd name="T24" fmla="*/ 38 w 54"/>
                    <a:gd name="T25" fmla="*/ 80 h 82"/>
                    <a:gd name="T26" fmla="*/ 28 w 54"/>
                    <a:gd name="T27" fmla="*/ 82 h 82"/>
                    <a:gd name="T28" fmla="*/ 28 w 54"/>
                    <a:gd name="T29" fmla="*/ 82 h 82"/>
                    <a:gd name="T30" fmla="*/ 22 w 54"/>
                    <a:gd name="T31" fmla="*/ 82 h 82"/>
                    <a:gd name="T32" fmla="*/ 18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8 w 54"/>
                    <a:gd name="T49" fmla="*/ 0 h 82"/>
                    <a:gd name="T50" fmla="*/ 28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30 w 54"/>
                    <a:gd name="T57" fmla="*/ 28 h 82"/>
                    <a:gd name="T58" fmla="*/ 30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4" y="64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8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Freeform 662"/>
                <p:cNvSpPr>
                  <a:spLocks/>
                </p:cNvSpPr>
                <p:nvPr/>
              </p:nvSpPr>
              <p:spPr bwMode="auto">
                <a:xfrm>
                  <a:off x="2092" y="2440"/>
                  <a:ext cx="66" cy="66"/>
                </a:xfrm>
                <a:custGeom>
                  <a:avLst/>
                  <a:gdLst>
                    <a:gd name="T0" fmla="*/ 20 w 66"/>
                    <a:gd name="T1" fmla="*/ 18 h 66"/>
                    <a:gd name="T2" fmla="*/ 20 w 66"/>
                    <a:gd name="T3" fmla="*/ 18 h 66"/>
                    <a:gd name="T4" fmla="*/ 28 w 66"/>
                    <a:gd name="T5" fmla="*/ 18 h 66"/>
                    <a:gd name="T6" fmla="*/ 36 w 66"/>
                    <a:gd name="T7" fmla="*/ 16 h 66"/>
                    <a:gd name="T8" fmla="*/ 46 w 66"/>
                    <a:gd name="T9" fmla="*/ 14 h 66"/>
                    <a:gd name="T10" fmla="*/ 50 w 66"/>
                    <a:gd name="T11" fmla="*/ 16 h 66"/>
                    <a:gd name="T12" fmla="*/ 56 w 66"/>
                    <a:gd name="T13" fmla="*/ 18 h 66"/>
                    <a:gd name="T14" fmla="*/ 56 w 66"/>
                    <a:gd name="T15" fmla="*/ 18 h 66"/>
                    <a:gd name="T16" fmla="*/ 60 w 66"/>
                    <a:gd name="T17" fmla="*/ 22 h 66"/>
                    <a:gd name="T18" fmla="*/ 62 w 66"/>
                    <a:gd name="T19" fmla="*/ 28 h 66"/>
                    <a:gd name="T20" fmla="*/ 64 w 66"/>
                    <a:gd name="T21" fmla="*/ 34 h 66"/>
                    <a:gd name="T22" fmla="*/ 66 w 66"/>
                    <a:gd name="T23" fmla="*/ 38 h 66"/>
                    <a:gd name="T24" fmla="*/ 64 w 66"/>
                    <a:gd name="T25" fmla="*/ 50 h 66"/>
                    <a:gd name="T26" fmla="*/ 58 w 66"/>
                    <a:gd name="T27" fmla="*/ 58 h 66"/>
                    <a:gd name="T28" fmla="*/ 58 w 66"/>
                    <a:gd name="T29" fmla="*/ 58 h 66"/>
                    <a:gd name="T30" fmla="*/ 54 w 66"/>
                    <a:gd name="T31" fmla="*/ 62 h 66"/>
                    <a:gd name="T32" fmla="*/ 48 w 66"/>
                    <a:gd name="T33" fmla="*/ 64 h 66"/>
                    <a:gd name="T34" fmla="*/ 38 w 66"/>
                    <a:gd name="T35" fmla="*/ 66 h 66"/>
                    <a:gd name="T36" fmla="*/ 28 w 66"/>
                    <a:gd name="T37" fmla="*/ 64 h 66"/>
                    <a:gd name="T38" fmla="*/ 18 w 66"/>
                    <a:gd name="T39" fmla="*/ 56 h 66"/>
                    <a:gd name="T40" fmla="*/ 18 w 66"/>
                    <a:gd name="T41" fmla="*/ 56 h 66"/>
                    <a:gd name="T42" fmla="*/ 14 w 66"/>
                    <a:gd name="T43" fmla="*/ 50 h 66"/>
                    <a:gd name="T44" fmla="*/ 10 w 66"/>
                    <a:gd name="T45" fmla="*/ 42 h 66"/>
                    <a:gd name="T46" fmla="*/ 4 w 66"/>
                    <a:gd name="T47" fmla="*/ 24 h 66"/>
                    <a:gd name="T48" fmla="*/ 0 w 66"/>
                    <a:gd name="T49" fmla="*/ 0 h 66"/>
                    <a:gd name="T50" fmla="*/ 0 w 66"/>
                    <a:gd name="T51" fmla="*/ 0 h 66"/>
                    <a:gd name="T52" fmla="*/ 6 w 66"/>
                    <a:gd name="T53" fmla="*/ 8 h 66"/>
                    <a:gd name="T54" fmla="*/ 12 w 66"/>
                    <a:gd name="T55" fmla="*/ 14 h 66"/>
                    <a:gd name="T56" fmla="*/ 20 w 66"/>
                    <a:gd name="T57" fmla="*/ 18 h 66"/>
                    <a:gd name="T58" fmla="*/ 20 w 66"/>
                    <a:gd name="T59" fmla="*/ 18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6"/>
                    <a:gd name="T92" fmla="*/ 66 w 66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6">
                      <a:moveTo>
                        <a:pt x="20" y="18"/>
                      </a:moveTo>
                      <a:lnTo>
                        <a:pt x="20" y="18"/>
                      </a:lnTo>
                      <a:lnTo>
                        <a:pt x="28" y="18"/>
                      </a:lnTo>
                      <a:lnTo>
                        <a:pt x="36" y="16"/>
                      </a:lnTo>
                      <a:lnTo>
                        <a:pt x="46" y="14"/>
                      </a:lnTo>
                      <a:lnTo>
                        <a:pt x="50" y="16"/>
                      </a:lnTo>
                      <a:lnTo>
                        <a:pt x="56" y="18"/>
                      </a:lnTo>
                      <a:lnTo>
                        <a:pt x="60" y="22"/>
                      </a:lnTo>
                      <a:lnTo>
                        <a:pt x="62" y="28"/>
                      </a:lnTo>
                      <a:lnTo>
                        <a:pt x="64" y="34"/>
                      </a:lnTo>
                      <a:lnTo>
                        <a:pt x="66" y="38"/>
                      </a:lnTo>
                      <a:lnTo>
                        <a:pt x="64" y="50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48" y="64"/>
                      </a:lnTo>
                      <a:lnTo>
                        <a:pt x="38" y="66"/>
                      </a:lnTo>
                      <a:lnTo>
                        <a:pt x="28" y="64"/>
                      </a:lnTo>
                      <a:lnTo>
                        <a:pt x="18" y="56"/>
                      </a:lnTo>
                      <a:lnTo>
                        <a:pt x="14" y="50"/>
                      </a:lnTo>
                      <a:lnTo>
                        <a:pt x="10" y="42"/>
                      </a:lnTo>
                      <a:lnTo>
                        <a:pt x="4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Freeform 663"/>
                <p:cNvSpPr>
                  <a:spLocks/>
                </p:cNvSpPr>
                <p:nvPr/>
              </p:nvSpPr>
              <p:spPr bwMode="auto">
                <a:xfrm>
                  <a:off x="2224" y="2534"/>
                  <a:ext cx="66" cy="66"/>
                </a:xfrm>
                <a:custGeom>
                  <a:avLst/>
                  <a:gdLst>
                    <a:gd name="T0" fmla="*/ 20 w 66"/>
                    <a:gd name="T1" fmla="*/ 18 h 66"/>
                    <a:gd name="T2" fmla="*/ 20 w 66"/>
                    <a:gd name="T3" fmla="*/ 18 h 66"/>
                    <a:gd name="T4" fmla="*/ 28 w 66"/>
                    <a:gd name="T5" fmla="*/ 18 h 66"/>
                    <a:gd name="T6" fmla="*/ 36 w 66"/>
                    <a:gd name="T7" fmla="*/ 16 h 66"/>
                    <a:gd name="T8" fmla="*/ 46 w 66"/>
                    <a:gd name="T9" fmla="*/ 16 h 66"/>
                    <a:gd name="T10" fmla="*/ 50 w 66"/>
                    <a:gd name="T11" fmla="*/ 16 h 66"/>
                    <a:gd name="T12" fmla="*/ 56 w 66"/>
                    <a:gd name="T13" fmla="*/ 20 h 66"/>
                    <a:gd name="T14" fmla="*/ 56 w 66"/>
                    <a:gd name="T15" fmla="*/ 20 h 66"/>
                    <a:gd name="T16" fmla="*/ 60 w 66"/>
                    <a:gd name="T17" fmla="*/ 24 h 66"/>
                    <a:gd name="T18" fmla="*/ 62 w 66"/>
                    <a:gd name="T19" fmla="*/ 28 h 66"/>
                    <a:gd name="T20" fmla="*/ 64 w 66"/>
                    <a:gd name="T21" fmla="*/ 34 h 66"/>
                    <a:gd name="T22" fmla="*/ 66 w 66"/>
                    <a:gd name="T23" fmla="*/ 38 h 66"/>
                    <a:gd name="T24" fmla="*/ 64 w 66"/>
                    <a:gd name="T25" fmla="*/ 50 h 66"/>
                    <a:gd name="T26" fmla="*/ 58 w 66"/>
                    <a:gd name="T27" fmla="*/ 58 h 66"/>
                    <a:gd name="T28" fmla="*/ 58 w 66"/>
                    <a:gd name="T29" fmla="*/ 58 h 66"/>
                    <a:gd name="T30" fmla="*/ 54 w 66"/>
                    <a:gd name="T31" fmla="*/ 62 h 66"/>
                    <a:gd name="T32" fmla="*/ 48 w 66"/>
                    <a:gd name="T33" fmla="*/ 64 h 66"/>
                    <a:gd name="T34" fmla="*/ 38 w 66"/>
                    <a:gd name="T35" fmla="*/ 66 h 66"/>
                    <a:gd name="T36" fmla="*/ 28 w 66"/>
                    <a:gd name="T37" fmla="*/ 64 h 66"/>
                    <a:gd name="T38" fmla="*/ 18 w 66"/>
                    <a:gd name="T39" fmla="*/ 56 h 66"/>
                    <a:gd name="T40" fmla="*/ 18 w 66"/>
                    <a:gd name="T41" fmla="*/ 56 h 66"/>
                    <a:gd name="T42" fmla="*/ 14 w 66"/>
                    <a:gd name="T43" fmla="*/ 52 h 66"/>
                    <a:gd name="T44" fmla="*/ 10 w 66"/>
                    <a:gd name="T45" fmla="*/ 44 h 66"/>
                    <a:gd name="T46" fmla="*/ 4 w 66"/>
                    <a:gd name="T47" fmla="*/ 24 h 66"/>
                    <a:gd name="T48" fmla="*/ 0 w 66"/>
                    <a:gd name="T49" fmla="*/ 0 h 66"/>
                    <a:gd name="T50" fmla="*/ 0 w 66"/>
                    <a:gd name="T51" fmla="*/ 0 h 66"/>
                    <a:gd name="T52" fmla="*/ 6 w 66"/>
                    <a:gd name="T53" fmla="*/ 8 h 66"/>
                    <a:gd name="T54" fmla="*/ 12 w 66"/>
                    <a:gd name="T55" fmla="*/ 14 h 66"/>
                    <a:gd name="T56" fmla="*/ 20 w 66"/>
                    <a:gd name="T57" fmla="*/ 18 h 66"/>
                    <a:gd name="T58" fmla="*/ 20 w 66"/>
                    <a:gd name="T59" fmla="*/ 18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6"/>
                    <a:gd name="T92" fmla="*/ 66 w 66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6">
                      <a:moveTo>
                        <a:pt x="20" y="18"/>
                      </a:moveTo>
                      <a:lnTo>
                        <a:pt x="20" y="18"/>
                      </a:lnTo>
                      <a:lnTo>
                        <a:pt x="28" y="18"/>
                      </a:lnTo>
                      <a:lnTo>
                        <a:pt x="36" y="16"/>
                      </a:lnTo>
                      <a:lnTo>
                        <a:pt x="46" y="16"/>
                      </a:lnTo>
                      <a:lnTo>
                        <a:pt x="50" y="16"/>
                      </a:lnTo>
                      <a:lnTo>
                        <a:pt x="56" y="20"/>
                      </a:lnTo>
                      <a:lnTo>
                        <a:pt x="60" y="24"/>
                      </a:lnTo>
                      <a:lnTo>
                        <a:pt x="62" y="28"/>
                      </a:lnTo>
                      <a:lnTo>
                        <a:pt x="64" y="34"/>
                      </a:lnTo>
                      <a:lnTo>
                        <a:pt x="66" y="38"/>
                      </a:lnTo>
                      <a:lnTo>
                        <a:pt x="64" y="50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48" y="64"/>
                      </a:lnTo>
                      <a:lnTo>
                        <a:pt x="38" y="66"/>
                      </a:lnTo>
                      <a:lnTo>
                        <a:pt x="28" y="64"/>
                      </a:lnTo>
                      <a:lnTo>
                        <a:pt x="18" y="56"/>
                      </a:lnTo>
                      <a:lnTo>
                        <a:pt x="14" y="52"/>
                      </a:lnTo>
                      <a:lnTo>
                        <a:pt x="10" y="44"/>
                      </a:lnTo>
                      <a:lnTo>
                        <a:pt x="4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Freeform 664"/>
                <p:cNvSpPr>
                  <a:spLocks/>
                </p:cNvSpPr>
                <p:nvPr/>
              </p:nvSpPr>
              <p:spPr bwMode="auto">
                <a:xfrm>
                  <a:off x="2328" y="2686"/>
                  <a:ext cx="68" cy="66"/>
                </a:xfrm>
                <a:custGeom>
                  <a:avLst/>
                  <a:gdLst>
                    <a:gd name="T0" fmla="*/ 22 w 68"/>
                    <a:gd name="T1" fmla="*/ 18 h 66"/>
                    <a:gd name="T2" fmla="*/ 22 w 68"/>
                    <a:gd name="T3" fmla="*/ 18 h 66"/>
                    <a:gd name="T4" fmla="*/ 30 w 68"/>
                    <a:gd name="T5" fmla="*/ 18 h 66"/>
                    <a:gd name="T6" fmla="*/ 38 w 68"/>
                    <a:gd name="T7" fmla="*/ 16 h 66"/>
                    <a:gd name="T8" fmla="*/ 48 w 68"/>
                    <a:gd name="T9" fmla="*/ 14 h 66"/>
                    <a:gd name="T10" fmla="*/ 52 w 68"/>
                    <a:gd name="T11" fmla="*/ 16 h 66"/>
                    <a:gd name="T12" fmla="*/ 58 w 68"/>
                    <a:gd name="T13" fmla="*/ 18 h 66"/>
                    <a:gd name="T14" fmla="*/ 58 w 68"/>
                    <a:gd name="T15" fmla="*/ 18 h 66"/>
                    <a:gd name="T16" fmla="*/ 62 w 68"/>
                    <a:gd name="T17" fmla="*/ 22 h 66"/>
                    <a:gd name="T18" fmla="*/ 64 w 68"/>
                    <a:gd name="T19" fmla="*/ 26 h 66"/>
                    <a:gd name="T20" fmla="*/ 66 w 68"/>
                    <a:gd name="T21" fmla="*/ 32 h 66"/>
                    <a:gd name="T22" fmla="*/ 68 w 68"/>
                    <a:gd name="T23" fmla="*/ 38 h 66"/>
                    <a:gd name="T24" fmla="*/ 66 w 68"/>
                    <a:gd name="T25" fmla="*/ 48 h 66"/>
                    <a:gd name="T26" fmla="*/ 60 w 68"/>
                    <a:gd name="T27" fmla="*/ 58 h 66"/>
                    <a:gd name="T28" fmla="*/ 60 w 68"/>
                    <a:gd name="T29" fmla="*/ 58 h 66"/>
                    <a:gd name="T30" fmla="*/ 56 w 68"/>
                    <a:gd name="T31" fmla="*/ 62 h 66"/>
                    <a:gd name="T32" fmla="*/ 50 w 68"/>
                    <a:gd name="T33" fmla="*/ 64 h 66"/>
                    <a:gd name="T34" fmla="*/ 40 w 68"/>
                    <a:gd name="T35" fmla="*/ 66 h 66"/>
                    <a:gd name="T36" fmla="*/ 30 w 68"/>
                    <a:gd name="T37" fmla="*/ 62 h 66"/>
                    <a:gd name="T38" fmla="*/ 20 w 68"/>
                    <a:gd name="T39" fmla="*/ 56 h 66"/>
                    <a:gd name="T40" fmla="*/ 20 w 68"/>
                    <a:gd name="T41" fmla="*/ 56 h 66"/>
                    <a:gd name="T42" fmla="*/ 16 w 68"/>
                    <a:gd name="T43" fmla="*/ 50 h 66"/>
                    <a:gd name="T44" fmla="*/ 12 w 68"/>
                    <a:gd name="T45" fmla="*/ 42 h 66"/>
                    <a:gd name="T46" fmla="*/ 6 w 68"/>
                    <a:gd name="T47" fmla="*/ 24 h 66"/>
                    <a:gd name="T48" fmla="*/ 0 w 68"/>
                    <a:gd name="T49" fmla="*/ 0 h 66"/>
                    <a:gd name="T50" fmla="*/ 0 w 68"/>
                    <a:gd name="T51" fmla="*/ 0 h 66"/>
                    <a:gd name="T52" fmla="*/ 6 w 68"/>
                    <a:gd name="T53" fmla="*/ 8 h 66"/>
                    <a:gd name="T54" fmla="*/ 14 w 68"/>
                    <a:gd name="T55" fmla="*/ 14 h 66"/>
                    <a:gd name="T56" fmla="*/ 22 w 68"/>
                    <a:gd name="T57" fmla="*/ 18 h 66"/>
                    <a:gd name="T58" fmla="*/ 22 w 68"/>
                    <a:gd name="T59" fmla="*/ 18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8"/>
                    <a:gd name="T91" fmla="*/ 0 h 66"/>
                    <a:gd name="T92" fmla="*/ 68 w 68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8" h="66">
                      <a:moveTo>
                        <a:pt x="22" y="18"/>
                      </a:moveTo>
                      <a:lnTo>
                        <a:pt x="22" y="18"/>
                      </a:lnTo>
                      <a:lnTo>
                        <a:pt x="30" y="18"/>
                      </a:lnTo>
                      <a:lnTo>
                        <a:pt x="38" y="16"/>
                      </a:lnTo>
                      <a:lnTo>
                        <a:pt x="48" y="14"/>
                      </a:lnTo>
                      <a:lnTo>
                        <a:pt x="52" y="16"/>
                      </a:lnTo>
                      <a:lnTo>
                        <a:pt x="58" y="18"/>
                      </a:lnTo>
                      <a:lnTo>
                        <a:pt x="62" y="22"/>
                      </a:lnTo>
                      <a:lnTo>
                        <a:pt x="64" y="26"/>
                      </a:lnTo>
                      <a:lnTo>
                        <a:pt x="66" y="32"/>
                      </a:lnTo>
                      <a:lnTo>
                        <a:pt x="68" y="38"/>
                      </a:lnTo>
                      <a:lnTo>
                        <a:pt x="66" y="48"/>
                      </a:lnTo>
                      <a:lnTo>
                        <a:pt x="60" y="58"/>
                      </a:lnTo>
                      <a:lnTo>
                        <a:pt x="56" y="62"/>
                      </a:lnTo>
                      <a:lnTo>
                        <a:pt x="50" y="64"/>
                      </a:lnTo>
                      <a:lnTo>
                        <a:pt x="40" y="66"/>
                      </a:lnTo>
                      <a:lnTo>
                        <a:pt x="30" y="62"/>
                      </a:lnTo>
                      <a:lnTo>
                        <a:pt x="20" y="56"/>
                      </a:lnTo>
                      <a:lnTo>
                        <a:pt x="16" y="50"/>
                      </a:lnTo>
                      <a:lnTo>
                        <a:pt x="12" y="42"/>
                      </a:lnTo>
                      <a:lnTo>
                        <a:pt x="6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4" y="14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Freeform 665"/>
                <p:cNvSpPr>
                  <a:spLocks/>
                </p:cNvSpPr>
                <p:nvPr/>
              </p:nvSpPr>
              <p:spPr bwMode="auto">
                <a:xfrm>
                  <a:off x="2492" y="2720"/>
                  <a:ext cx="66" cy="64"/>
                </a:xfrm>
                <a:custGeom>
                  <a:avLst/>
                  <a:gdLst>
                    <a:gd name="T0" fmla="*/ 20 w 66"/>
                    <a:gd name="T1" fmla="*/ 18 h 64"/>
                    <a:gd name="T2" fmla="*/ 20 w 66"/>
                    <a:gd name="T3" fmla="*/ 18 h 64"/>
                    <a:gd name="T4" fmla="*/ 28 w 66"/>
                    <a:gd name="T5" fmla="*/ 18 h 64"/>
                    <a:gd name="T6" fmla="*/ 36 w 66"/>
                    <a:gd name="T7" fmla="*/ 14 h 64"/>
                    <a:gd name="T8" fmla="*/ 46 w 66"/>
                    <a:gd name="T9" fmla="*/ 14 h 64"/>
                    <a:gd name="T10" fmla="*/ 50 w 66"/>
                    <a:gd name="T11" fmla="*/ 16 h 64"/>
                    <a:gd name="T12" fmla="*/ 56 w 66"/>
                    <a:gd name="T13" fmla="*/ 18 h 64"/>
                    <a:gd name="T14" fmla="*/ 56 w 66"/>
                    <a:gd name="T15" fmla="*/ 18 h 64"/>
                    <a:gd name="T16" fmla="*/ 60 w 66"/>
                    <a:gd name="T17" fmla="*/ 22 h 64"/>
                    <a:gd name="T18" fmla="*/ 62 w 66"/>
                    <a:gd name="T19" fmla="*/ 26 h 64"/>
                    <a:gd name="T20" fmla="*/ 64 w 66"/>
                    <a:gd name="T21" fmla="*/ 32 h 64"/>
                    <a:gd name="T22" fmla="*/ 66 w 66"/>
                    <a:gd name="T23" fmla="*/ 38 h 64"/>
                    <a:gd name="T24" fmla="*/ 64 w 66"/>
                    <a:gd name="T25" fmla="*/ 48 h 64"/>
                    <a:gd name="T26" fmla="*/ 58 w 66"/>
                    <a:gd name="T27" fmla="*/ 58 h 64"/>
                    <a:gd name="T28" fmla="*/ 58 w 66"/>
                    <a:gd name="T29" fmla="*/ 58 h 64"/>
                    <a:gd name="T30" fmla="*/ 54 w 66"/>
                    <a:gd name="T31" fmla="*/ 62 h 64"/>
                    <a:gd name="T32" fmla="*/ 48 w 66"/>
                    <a:gd name="T33" fmla="*/ 64 h 64"/>
                    <a:gd name="T34" fmla="*/ 38 w 66"/>
                    <a:gd name="T35" fmla="*/ 64 h 64"/>
                    <a:gd name="T36" fmla="*/ 28 w 66"/>
                    <a:gd name="T37" fmla="*/ 62 h 64"/>
                    <a:gd name="T38" fmla="*/ 18 w 66"/>
                    <a:gd name="T39" fmla="*/ 56 h 64"/>
                    <a:gd name="T40" fmla="*/ 18 w 66"/>
                    <a:gd name="T41" fmla="*/ 56 h 64"/>
                    <a:gd name="T42" fmla="*/ 14 w 66"/>
                    <a:gd name="T43" fmla="*/ 50 h 64"/>
                    <a:gd name="T44" fmla="*/ 10 w 66"/>
                    <a:gd name="T45" fmla="*/ 42 h 64"/>
                    <a:gd name="T46" fmla="*/ 4 w 66"/>
                    <a:gd name="T47" fmla="*/ 24 h 64"/>
                    <a:gd name="T48" fmla="*/ 0 w 66"/>
                    <a:gd name="T49" fmla="*/ 0 h 64"/>
                    <a:gd name="T50" fmla="*/ 0 w 66"/>
                    <a:gd name="T51" fmla="*/ 0 h 64"/>
                    <a:gd name="T52" fmla="*/ 4 w 66"/>
                    <a:gd name="T53" fmla="*/ 8 h 64"/>
                    <a:gd name="T54" fmla="*/ 12 w 66"/>
                    <a:gd name="T55" fmla="*/ 14 h 64"/>
                    <a:gd name="T56" fmla="*/ 20 w 66"/>
                    <a:gd name="T57" fmla="*/ 18 h 64"/>
                    <a:gd name="T58" fmla="*/ 20 w 66"/>
                    <a:gd name="T59" fmla="*/ 18 h 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4"/>
                    <a:gd name="T92" fmla="*/ 66 w 66"/>
                    <a:gd name="T93" fmla="*/ 64 h 6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4">
                      <a:moveTo>
                        <a:pt x="20" y="18"/>
                      </a:moveTo>
                      <a:lnTo>
                        <a:pt x="20" y="18"/>
                      </a:lnTo>
                      <a:lnTo>
                        <a:pt x="28" y="18"/>
                      </a:lnTo>
                      <a:lnTo>
                        <a:pt x="36" y="14"/>
                      </a:lnTo>
                      <a:lnTo>
                        <a:pt x="46" y="14"/>
                      </a:lnTo>
                      <a:lnTo>
                        <a:pt x="50" y="16"/>
                      </a:lnTo>
                      <a:lnTo>
                        <a:pt x="56" y="18"/>
                      </a:lnTo>
                      <a:lnTo>
                        <a:pt x="60" y="22"/>
                      </a:lnTo>
                      <a:lnTo>
                        <a:pt x="62" y="26"/>
                      </a:lnTo>
                      <a:lnTo>
                        <a:pt x="64" y="32"/>
                      </a:lnTo>
                      <a:lnTo>
                        <a:pt x="66" y="38"/>
                      </a:lnTo>
                      <a:lnTo>
                        <a:pt x="64" y="48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48" y="64"/>
                      </a:lnTo>
                      <a:lnTo>
                        <a:pt x="38" y="64"/>
                      </a:lnTo>
                      <a:lnTo>
                        <a:pt x="28" y="62"/>
                      </a:lnTo>
                      <a:lnTo>
                        <a:pt x="18" y="56"/>
                      </a:lnTo>
                      <a:lnTo>
                        <a:pt x="14" y="50"/>
                      </a:lnTo>
                      <a:lnTo>
                        <a:pt x="10" y="42"/>
                      </a:lnTo>
                      <a:lnTo>
                        <a:pt x="4" y="24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12" y="14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Freeform 666"/>
                <p:cNvSpPr>
                  <a:spLocks/>
                </p:cNvSpPr>
                <p:nvPr/>
              </p:nvSpPr>
              <p:spPr bwMode="auto">
                <a:xfrm>
                  <a:off x="2394" y="2998"/>
                  <a:ext cx="54" cy="84"/>
                </a:xfrm>
                <a:custGeom>
                  <a:avLst/>
                  <a:gdLst>
                    <a:gd name="T0" fmla="*/ 30 w 54"/>
                    <a:gd name="T1" fmla="*/ 28 h 84"/>
                    <a:gd name="T2" fmla="*/ 30 w 54"/>
                    <a:gd name="T3" fmla="*/ 28 h 84"/>
                    <a:gd name="T4" fmla="*/ 34 w 54"/>
                    <a:gd name="T5" fmla="*/ 34 h 84"/>
                    <a:gd name="T6" fmla="*/ 42 w 54"/>
                    <a:gd name="T7" fmla="*/ 38 h 84"/>
                    <a:gd name="T8" fmla="*/ 50 w 54"/>
                    <a:gd name="T9" fmla="*/ 44 h 84"/>
                    <a:gd name="T10" fmla="*/ 52 w 54"/>
                    <a:gd name="T11" fmla="*/ 48 h 84"/>
                    <a:gd name="T12" fmla="*/ 54 w 54"/>
                    <a:gd name="T13" fmla="*/ 54 h 84"/>
                    <a:gd name="T14" fmla="*/ 54 w 54"/>
                    <a:gd name="T15" fmla="*/ 54 h 84"/>
                    <a:gd name="T16" fmla="*/ 54 w 54"/>
                    <a:gd name="T17" fmla="*/ 60 h 84"/>
                    <a:gd name="T18" fmla="*/ 54 w 54"/>
                    <a:gd name="T19" fmla="*/ 66 h 84"/>
                    <a:gd name="T20" fmla="*/ 50 w 54"/>
                    <a:gd name="T21" fmla="*/ 70 h 84"/>
                    <a:gd name="T22" fmla="*/ 48 w 54"/>
                    <a:gd name="T23" fmla="*/ 74 h 84"/>
                    <a:gd name="T24" fmla="*/ 38 w 54"/>
                    <a:gd name="T25" fmla="*/ 80 h 84"/>
                    <a:gd name="T26" fmla="*/ 28 w 54"/>
                    <a:gd name="T27" fmla="*/ 84 h 84"/>
                    <a:gd name="T28" fmla="*/ 28 w 54"/>
                    <a:gd name="T29" fmla="*/ 84 h 84"/>
                    <a:gd name="T30" fmla="*/ 22 w 54"/>
                    <a:gd name="T31" fmla="*/ 82 h 84"/>
                    <a:gd name="T32" fmla="*/ 18 w 54"/>
                    <a:gd name="T33" fmla="*/ 80 h 84"/>
                    <a:gd name="T34" fmla="*/ 8 w 54"/>
                    <a:gd name="T35" fmla="*/ 74 h 84"/>
                    <a:gd name="T36" fmla="*/ 2 w 54"/>
                    <a:gd name="T37" fmla="*/ 66 h 84"/>
                    <a:gd name="T38" fmla="*/ 0 w 54"/>
                    <a:gd name="T39" fmla="*/ 54 h 84"/>
                    <a:gd name="T40" fmla="*/ 0 w 54"/>
                    <a:gd name="T41" fmla="*/ 54 h 84"/>
                    <a:gd name="T42" fmla="*/ 2 w 54"/>
                    <a:gd name="T43" fmla="*/ 46 h 84"/>
                    <a:gd name="T44" fmla="*/ 4 w 54"/>
                    <a:gd name="T45" fmla="*/ 38 h 84"/>
                    <a:gd name="T46" fmla="*/ 14 w 54"/>
                    <a:gd name="T47" fmla="*/ 22 h 84"/>
                    <a:gd name="T48" fmla="*/ 28 w 54"/>
                    <a:gd name="T49" fmla="*/ 0 h 84"/>
                    <a:gd name="T50" fmla="*/ 28 w 54"/>
                    <a:gd name="T51" fmla="*/ 0 h 84"/>
                    <a:gd name="T52" fmla="*/ 26 w 54"/>
                    <a:gd name="T53" fmla="*/ 10 h 84"/>
                    <a:gd name="T54" fmla="*/ 26 w 54"/>
                    <a:gd name="T55" fmla="*/ 20 h 84"/>
                    <a:gd name="T56" fmla="*/ 30 w 54"/>
                    <a:gd name="T57" fmla="*/ 28 h 84"/>
                    <a:gd name="T58" fmla="*/ 30 w 54"/>
                    <a:gd name="T59" fmla="*/ 28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4" y="66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4"/>
                      </a:lnTo>
                      <a:lnTo>
                        <a:pt x="22" y="82"/>
                      </a:lnTo>
                      <a:lnTo>
                        <a:pt x="18" y="80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2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20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Freeform 667"/>
                <p:cNvSpPr>
                  <a:spLocks/>
                </p:cNvSpPr>
                <p:nvPr/>
              </p:nvSpPr>
              <p:spPr bwMode="auto">
                <a:xfrm>
                  <a:off x="2438" y="3298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6 h 82"/>
                    <a:gd name="T8" fmla="*/ 48 w 52"/>
                    <a:gd name="T9" fmla="*/ 42 h 82"/>
                    <a:gd name="T10" fmla="*/ 52 w 52"/>
                    <a:gd name="T11" fmla="*/ 46 h 82"/>
                    <a:gd name="T12" fmla="*/ 52 w 52"/>
                    <a:gd name="T13" fmla="*/ 52 h 82"/>
                    <a:gd name="T14" fmla="*/ 52 w 52"/>
                    <a:gd name="T15" fmla="*/ 52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68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2 h 82"/>
                    <a:gd name="T40" fmla="*/ 0 w 52"/>
                    <a:gd name="T41" fmla="*/ 52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8 h 82"/>
                    <a:gd name="T54" fmla="*/ 26 w 52"/>
                    <a:gd name="T55" fmla="*/ 18 h 82"/>
                    <a:gd name="T56" fmla="*/ 28 w 52"/>
                    <a:gd name="T57" fmla="*/ 28 h 82"/>
                    <a:gd name="T58" fmla="*/ 28 w 52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48" y="42"/>
                      </a:lnTo>
                      <a:lnTo>
                        <a:pt x="52" y="46"/>
                      </a:lnTo>
                      <a:lnTo>
                        <a:pt x="52" y="52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8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668"/>
                <p:cNvSpPr>
                  <a:spLocks/>
                </p:cNvSpPr>
                <p:nvPr/>
              </p:nvSpPr>
              <p:spPr bwMode="auto">
                <a:xfrm>
                  <a:off x="2790" y="3250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6 h 82"/>
                    <a:gd name="T8" fmla="*/ 48 w 52"/>
                    <a:gd name="T9" fmla="*/ 42 h 82"/>
                    <a:gd name="T10" fmla="*/ 52 w 52"/>
                    <a:gd name="T11" fmla="*/ 46 h 82"/>
                    <a:gd name="T12" fmla="*/ 52 w 52"/>
                    <a:gd name="T13" fmla="*/ 52 h 82"/>
                    <a:gd name="T14" fmla="*/ 52 w 52"/>
                    <a:gd name="T15" fmla="*/ 52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68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2 h 82"/>
                    <a:gd name="T40" fmla="*/ 0 w 52"/>
                    <a:gd name="T41" fmla="*/ 52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8 h 82"/>
                    <a:gd name="T54" fmla="*/ 26 w 52"/>
                    <a:gd name="T55" fmla="*/ 18 h 82"/>
                    <a:gd name="T56" fmla="*/ 28 w 52"/>
                    <a:gd name="T57" fmla="*/ 28 h 82"/>
                    <a:gd name="T58" fmla="*/ 28 w 52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48" y="42"/>
                      </a:lnTo>
                      <a:lnTo>
                        <a:pt x="52" y="46"/>
                      </a:lnTo>
                      <a:lnTo>
                        <a:pt x="52" y="52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8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Freeform 669"/>
                <p:cNvSpPr>
                  <a:spLocks/>
                </p:cNvSpPr>
                <p:nvPr/>
              </p:nvSpPr>
              <p:spPr bwMode="auto">
                <a:xfrm>
                  <a:off x="2560" y="3138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2 h 82"/>
                    <a:gd name="T6" fmla="*/ 42 w 54"/>
                    <a:gd name="T7" fmla="*/ 36 h 82"/>
                    <a:gd name="T8" fmla="*/ 50 w 54"/>
                    <a:gd name="T9" fmla="*/ 42 h 82"/>
                    <a:gd name="T10" fmla="*/ 52 w 54"/>
                    <a:gd name="T11" fmla="*/ 46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68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8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8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Freeform 670"/>
                <p:cNvSpPr>
                  <a:spLocks/>
                </p:cNvSpPr>
                <p:nvPr/>
              </p:nvSpPr>
              <p:spPr bwMode="auto">
                <a:xfrm>
                  <a:off x="2624" y="2988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2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Freeform 671"/>
                <p:cNvSpPr>
                  <a:spLocks/>
                </p:cNvSpPr>
                <p:nvPr/>
              </p:nvSpPr>
              <p:spPr bwMode="auto">
                <a:xfrm>
                  <a:off x="2768" y="3030"/>
                  <a:ext cx="54" cy="84"/>
                </a:xfrm>
                <a:custGeom>
                  <a:avLst/>
                  <a:gdLst>
                    <a:gd name="T0" fmla="*/ 28 w 54"/>
                    <a:gd name="T1" fmla="*/ 28 h 84"/>
                    <a:gd name="T2" fmla="*/ 28 w 54"/>
                    <a:gd name="T3" fmla="*/ 28 h 84"/>
                    <a:gd name="T4" fmla="*/ 34 w 54"/>
                    <a:gd name="T5" fmla="*/ 34 h 84"/>
                    <a:gd name="T6" fmla="*/ 42 w 54"/>
                    <a:gd name="T7" fmla="*/ 38 h 84"/>
                    <a:gd name="T8" fmla="*/ 50 w 54"/>
                    <a:gd name="T9" fmla="*/ 44 h 84"/>
                    <a:gd name="T10" fmla="*/ 52 w 54"/>
                    <a:gd name="T11" fmla="*/ 48 h 84"/>
                    <a:gd name="T12" fmla="*/ 54 w 54"/>
                    <a:gd name="T13" fmla="*/ 54 h 84"/>
                    <a:gd name="T14" fmla="*/ 54 w 54"/>
                    <a:gd name="T15" fmla="*/ 54 h 84"/>
                    <a:gd name="T16" fmla="*/ 54 w 54"/>
                    <a:gd name="T17" fmla="*/ 60 h 84"/>
                    <a:gd name="T18" fmla="*/ 52 w 54"/>
                    <a:gd name="T19" fmla="*/ 66 h 84"/>
                    <a:gd name="T20" fmla="*/ 50 w 54"/>
                    <a:gd name="T21" fmla="*/ 70 h 84"/>
                    <a:gd name="T22" fmla="*/ 46 w 54"/>
                    <a:gd name="T23" fmla="*/ 74 h 84"/>
                    <a:gd name="T24" fmla="*/ 38 w 54"/>
                    <a:gd name="T25" fmla="*/ 80 h 84"/>
                    <a:gd name="T26" fmla="*/ 26 w 54"/>
                    <a:gd name="T27" fmla="*/ 84 h 84"/>
                    <a:gd name="T28" fmla="*/ 26 w 54"/>
                    <a:gd name="T29" fmla="*/ 84 h 84"/>
                    <a:gd name="T30" fmla="*/ 22 w 54"/>
                    <a:gd name="T31" fmla="*/ 82 h 84"/>
                    <a:gd name="T32" fmla="*/ 16 w 54"/>
                    <a:gd name="T33" fmla="*/ 80 h 84"/>
                    <a:gd name="T34" fmla="*/ 8 w 54"/>
                    <a:gd name="T35" fmla="*/ 74 h 84"/>
                    <a:gd name="T36" fmla="*/ 2 w 54"/>
                    <a:gd name="T37" fmla="*/ 66 h 84"/>
                    <a:gd name="T38" fmla="*/ 0 w 54"/>
                    <a:gd name="T39" fmla="*/ 54 h 84"/>
                    <a:gd name="T40" fmla="*/ 0 w 54"/>
                    <a:gd name="T41" fmla="*/ 54 h 84"/>
                    <a:gd name="T42" fmla="*/ 2 w 54"/>
                    <a:gd name="T43" fmla="*/ 46 h 84"/>
                    <a:gd name="T44" fmla="*/ 4 w 54"/>
                    <a:gd name="T45" fmla="*/ 38 h 84"/>
                    <a:gd name="T46" fmla="*/ 14 w 54"/>
                    <a:gd name="T47" fmla="*/ 22 h 84"/>
                    <a:gd name="T48" fmla="*/ 26 w 54"/>
                    <a:gd name="T49" fmla="*/ 0 h 84"/>
                    <a:gd name="T50" fmla="*/ 26 w 54"/>
                    <a:gd name="T51" fmla="*/ 0 h 84"/>
                    <a:gd name="T52" fmla="*/ 26 w 54"/>
                    <a:gd name="T53" fmla="*/ 10 h 84"/>
                    <a:gd name="T54" fmla="*/ 26 w 54"/>
                    <a:gd name="T55" fmla="*/ 20 h 84"/>
                    <a:gd name="T56" fmla="*/ 28 w 54"/>
                    <a:gd name="T57" fmla="*/ 28 h 84"/>
                    <a:gd name="T58" fmla="*/ 28 w 54"/>
                    <a:gd name="T59" fmla="*/ 28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4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2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20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Freeform 672"/>
                <p:cNvSpPr>
                  <a:spLocks/>
                </p:cNvSpPr>
                <p:nvPr/>
              </p:nvSpPr>
              <p:spPr bwMode="auto">
                <a:xfrm>
                  <a:off x="2754" y="2834"/>
                  <a:ext cx="82" cy="54"/>
                </a:xfrm>
                <a:custGeom>
                  <a:avLst/>
                  <a:gdLst>
                    <a:gd name="T0" fmla="*/ 54 w 82"/>
                    <a:gd name="T1" fmla="*/ 34 h 54"/>
                    <a:gd name="T2" fmla="*/ 54 w 82"/>
                    <a:gd name="T3" fmla="*/ 34 h 54"/>
                    <a:gd name="T4" fmla="*/ 48 w 82"/>
                    <a:gd name="T5" fmla="*/ 38 h 54"/>
                    <a:gd name="T6" fmla="*/ 42 w 82"/>
                    <a:gd name="T7" fmla="*/ 46 h 54"/>
                    <a:gd name="T8" fmla="*/ 34 w 82"/>
                    <a:gd name="T9" fmla="*/ 52 h 54"/>
                    <a:gd name="T10" fmla="*/ 30 w 82"/>
                    <a:gd name="T11" fmla="*/ 54 h 54"/>
                    <a:gd name="T12" fmla="*/ 24 w 82"/>
                    <a:gd name="T13" fmla="*/ 54 h 54"/>
                    <a:gd name="T14" fmla="*/ 24 w 82"/>
                    <a:gd name="T15" fmla="*/ 54 h 54"/>
                    <a:gd name="T16" fmla="*/ 18 w 82"/>
                    <a:gd name="T17" fmla="*/ 52 h 54"/>
                    <a:gd name="T18" fmla="*/ 12 w 82"/>
                    <a:gd name="T19" fmla="*/ 50 h 54"/>
                    <a:gd name="T20" fmla="*/ 8 w 82"/>
                    <a:gd name="T21" fmla="*/ 46 h 54"/>
                    <a:gd name="T22" fmla="*/ 4 w 82"/>
                    <a:gd name="T23" fmla="*/ 42 h 54"/>
                    <a:gd name="T24" fmla="*/ 0 w 82"/>
                    <a:gd name="T25" fmla="*/ 32 h 54"/>
                    <a:gd name="T26" fmla="*/ 0 w 82"/>
                    <a:gd name="T27" fmla="*/ 22 h 54"/>
                    <a:gd name="T28" fmla="*/ 0 w 82"/>
                    <a:gd name="T29" fmla="*/ 22 h 54"/>
                    <a:gd name="T30" fmla="*/ 2 w 82"/>
                    <a:gd name="T31" fmla="*/ 16 h 54"/>
                    <a:gd name="T32" fmla="*/ 6 w 82"/>
                    <a:gd name="T33" fmla="*/ 12 h 54"/>
                    <a:gd name="T34" fmla="*/ 14 w 82"/>
                    <a:gd name="T35" fmla="*/ 4 h 54"/>
                    <a:gd name="T36" fmla="*/ 24 w 82"/>
                    <a:gd name="T37" fmla="*/ 0 h 54"/>
                    <a:gd name="T38" fmla="*/ 36 w 82"/>
                    <a:gd name="T39" fmla="*/ 2 h 54"/>
                    <a:gd name="T40" fmla="*/ 36 w 82"/>
                    <a:gd name="T41" fmla="*/ 2 h 54"/>
                    <a:gd name="T42" fmla="*/ 42 w 82"/>
                    <a:gd name="T43" fmla="*/ 4 h 54"/>
                    <a:gd name="T44" fmla="*/ 50 w 82"/>
                    <a:gd name="T45" fmla="*/ 8 h 54"/>
                    <a:gd name="T46" fmla="*/ 64 w 82"/>
                    <a:gd name="T47" fmla="*/ 22 h 54"/>
                    <a:gd name="T48" fmla="*/ 82 w 82"/>
                    <a:gd name="T49" fmla="*/ 38 h 54"/>
                    <a:gd name="T50" fmla="*/ 82 w 82"/>
                    <a:gd name="T51" fmla="*/ 38 h 54"/>
                    <a:gd name="T52" fmla="*/ 72 w 82"/>
                    <a:gd name="T53" fmla="*/ 36 h 54"/>
                    <a:gd name="T54" fmla="*/ 64 w 82"/>
                    <a:gd name="T55" fmla="*/ 34 h 54"/>
                    <a:gd name="T56" fmla="*/ 54 w 82"/>
                    <a:gd name="T57" fmla="*/ 34 h 54"/>
                    <a:gd name="T58" fmla="*/ 54 w 82"/>
                    <a:gd name="T59" fmla="*/ 34 h 5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2"/>
                    <a:gd name="T91" fmla="*/ 0 h 54"/>
                    <a:gd name="T92" fmla="*/ 82 w 82"/>
                    <a:gd name="T93" fmla="*/ 54 h 5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2" h="54">
                      <a:moveTo>
                        <a:pt x="54" y="34"/>
                      </a:moveTo>
                      <a:lnTo>
                        <a:pt x="54" y="34"/>
                      </a:lnTo>
                      <a:lnTo>
                        <a:pt x="48" y="38"/>
                      </a:lnTo>
                      <a:lnTo>
                        <a:pt x="42" y="46"/>
                      </a:lnTo>
                      <a:lnTo>
                        <a:pt x="34" y="52"/>
                      </a:lnTo>
                      <a:lnTo>
                        <a:pt x="30" y="54"/>
                      </a:lnTo>
                      <a:lnTo>
                        <a:pt x="24" y="54"/>
                      </a:lnTo>
                      <a:lnTo>
                        <a:pt x="18" y="52"/>
                      </a:lnTo>
                      <a:lnTo>
                        <a:pt x="12" y="50"/>
                      </a:lnTo>
                      <a:lnTo>
                        <a:pt x="8" y="46"/>
                      </a:lnTo>
                      <a:lnTo>
                        <a:pt x="4" y="42"/>
                      </a:lnTo>
                      <a:lnTo>
                        <a:pt x="0" y="32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4" y="4"/>
                      </a:lnTo>
                      <a:lnTo>
                        <a:pt x="24" y="0"/>
                      </a:lnTo>
                      <a:lnTo>
                        <a:pt x="36" y="2"/>
                      </a:lnTo>
                      <a:lnTo>
                        <a:pt x="42" y="4"/>
                      </a:lnTo>
                      <a:lnTo>
                        <a:pt x="50" y="8"/>
                      </a:lnTo>
                      <a:lnTo>
                        <a:pt x="64" y="22"/>
                      </a:lnTo>
                      <a:lnTo>
                        <a:pt x="82" y="38"/>
                      </a:lnTo>
                      <a:lnTo>
                        <a:pt x="72" y="36"/>
                      </a:lnTo>
                      <a:lnTo>
                        <a:pt x="64" y="34"/>
                      </a:lnTo>
                      <a:lnTo>
                        <a:pt x="54" y="3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Freeform 673"/>
                <p:cNvSpPr>
                  <a:spLocks/>
                </p:cNvSpPr>
                <p:nvPr/>
              </p:nvSpPr>
              <p:spPr bwMode="auto">
                <a:xfrm>
                  <a:off x="2590" y="2380"/>
                  <a:ext cx="66" cy="66"/>
                </a:xfrm>
                <a:custGeom>
                  <a:avLst/>
                  <a:gdLst>
                    <a:gd name="T0" fmla="*/ 20 w 66"/>
                    <a:gd name="T1" fmla="*/ 18 h 66"/>
                    <a:gd name="T2" fmla="*/ 20 w 66"/>
                    <a:gd name="T3" fmla="*/ 18 h 66"/>
                    <a:gd name="T4" fmla="*/ 28 w 66"/>
                    <a:gd name="T5" fmla="*/ 18 h 66"/>
                    <a:gd name="T6" fmla="*/ 36 w 66"/>
                    <a:gd name="T7" fmla="*/ 16 h 66"/>
                    <a:gd name="T8" fmla="*/ 46 w 66"/>
                    <a:gd name="T9" fmla="*/ 14 h 66"/>
                    <a:gd name="T10" fmla="*/ 50 w 66"/>
                    <a:gd name="T11" fmla="*/ 16 h 66"/>
                    <a:gd name="T12" fmla="*/ 56 w 66"/>
                    <a:gd name="T13" fmla="*/ 18 h 66"/>
                    <a:gd name="T14" fmla="*/ 56 w 66"/>
                    <a:gd name="T15" fmla="*/ 18 h 66"/>
                    <a:gd name="T16" fmla="*/ 60 w 66"/>
                    <a:gd name="T17" fmla="*/ 22 h 66"/>
                    <a:gd name="T18" fmla="*/ 62 w 66"/>
                    <a:gd name="T19" fmla="*/ 28 h 66"/>
                    <a:gd name="T20" fmla="*/ 64 w 66"/>
                    <a:gd name="T21" fmla="*/ 32 h 66"/>
                    <a:gd name="T22" fmla="*/ 66 w 66"/>
                    <a:gd name="T23" fmla="*/ 38 h 66"/>
                    <a:gd name="T24" fmla="*/ 64 w 66"/>
                    <a:gd name="T25" fmla="*/ 50 h 66"/>
                    <a:gd name="T26" fmla="*/ 58 w 66"/>
                    <a:gd name="T27" fmla="*/ 58 h 66"/>
                    <a:gd name="T28" fmla="*/ 58 w 66"/>
                    <a:gd name="T29" fmla="*/ 58 h 66"/>
                    <a:gd name="T30" fmla="*/ 54 w 66"/>
                    <a:gd name="T31" fmla="*/ 62 h 66"/>
                    <a:gd name="T32" fmla="*/ 48 w 66"/>
                    <a:gd name="T33" fmla="*/ 64 h 66"/>
                    <a:gd name="T34" fmla="*/ 38 w 66"/>
                    <a:gd name="T35" fmla="*/ 66 h 66"/>
                    <a:gd name="T36" fmla="*/ 28 w 66"/>
                    <a:gd name="T37" fmla="*/ 62 h 66"/>
                    <a:gd name="T38" fmla="*/ 18 w 66"/>
                    <a:gd name="T39" fmla="*/ 56 h 66"/>
                    <a:gd name="T40" fmla="*/ 18 w 66"/>
                    <a:gd name="T41" fmla="*/ 56 h 66"/>
                    <a:gd name="T42" fmla="*/ 14 w 66"/>
                    <a:gd name="T43" fmla="*/ 50 h 66"/>
                    <a:gd name="T44" fmla="*/ 10 w 66"/>
                    <a:gd name="T45" fmla="*/ 42 h 66"/>
                    <a:gd name="T46" fmla="*/ 4 w 66"/>
                    <a:gd name="T47" fmla="*/ 24 h 66"/>
                    <a:gd name="T48" fmla="*/ 0 w 66"/>
                    <a:gd name="T49" fmla="*/ 0 h 66"/>
                    <a:gd name="T50" fmla="*/ 0 w 66"/>
                    <a:gd name="T51" fmla="*/ 0 h 66"/>
                    <a:gd name="T52" fmla="*/ 4 w 66"/>
                    <a:gd name="T53" fmla="*/ 8 h 66"/>
                    <a:gd name="T54" fmla="*/ 12 w 66"/>
                    <a:gd name="T55" fmla="*/ 14 h 66"/>
                    <a:gd name="T56" fmla="*/ 20 w 66"/>
                    <a:gd name="T57" fmla="*/ 18 h 66"/>
                    <a:gd name="T58" fmla="*/ 20 w 66"/>
                    <a:gd name="T59" fmla="*/ 18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6"/>
                    <a:gd name="T92" fmla="*/ 66 w 66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6">
                      <a:moveTo>
                        <a:pt x="20" y="18"/>
                      </a:moveTo>
                      <a:lnTo>
                        <a:pt x="20" y="18"/>
                      </a:lnTo>
                      <a:lnTo>
                        <a:pt x="28" y="18"/>
                      </a:lnTo>
                      <a:lnTo>
                        <a:pt x="36" y="16"/>
                      </a:lnTo>
                      <a:lnTo>
                        <a:pt x="46" y="14"/>
                      </a:lnTo>
                      <a:lnTo>
                        <a:pt x="50" y="16"/>
                      </a:lnTo>
                      <a:lnTo>
                        <a:pt x="56" y="18"/>
                      </a:lnTo>
                      <a:lnTo>
                        <a:pt x="60" y="22"/>
                      </a:lnTo>
                      <a:lnTo>
                        <a:pt x="62" y="28"/>
                      </a:lnTo>
                      <a:lnTo>
                        <a:pt x="64" y="32"/>
                      </a:lnTo>
                      <a:lnTo>
                        <a:pt x="66" y="38"/>
                      </a:lnTo>
                      <a:lnTo>
                        <a:pt x="64" y="50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48" y="64"/>
                      </a:lnTo>
                      <a:lnTo>
                        <a:pt x="38" y="66"/>
                      </a:lnTo>
                      <a:lnTo>
                        <a:pt x="28" y="62"/>
                      </a:lnTo>
                      <a:lnTo>
                        <a:pt x="18" y="56"/>
                      </a:lnTo>
                      <a:lnTo>
                        <a:pt x="14" y="50"/>
                      </a:lnTo>
                      <a:lnTo>
                        <a:pt x="10" y="42"/>
                      </a:lnTo>
                      <a:lnTo>
                        <a:pt x="4" y="24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12" y="14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Freeform 674"/>
                <p:cNvSpPr>
                  <a:spLocks/>
                </p:cNvSpPr>
                <p:nvPr/>
              </p:nvSpPr>
              <p:spPr bwMode="auto">
                <a:xfrm>
                  <a:off x="2532" y="2048"/>
                  <a:ext cx="54" cy="78"/>
                </a:xfrm>
                <a:custGeom>
                  <a:avLst/>
                  <a:gdLst>
                    <a:gd name="T0" fmla="*/ 20 w 54"/>
                    <a:gd name="T1" fmla="*/ 26 h 78"/>
                    <a:gd name="T2" fmla="*/ 20 w 54"/>
                    <a:gd name="T3" fmla="*/ 26 h 78"/>
                    <a:gd name="T4" fmla="*/ 28 w 54"/>
                    <a:gd name="T5" fmla="*/ 28 h 78"/>
                    <a:gd name="T6" fmla="*/ 36 w 54"/>
                    <a:gd name="T7" fmla="*/ 30 h 78"/>
                    <a:gd name="T8" fmla="*/ 44 w 54"/>
                    <a:gd name="T9" fmla="*/ 34 h 78"/>
                    <a:gd name="T10" fmla="*/ 48 w 54"/>
                    <a:gd name="T11" fmla="*/ 36 h 78"/>
                    <a:gd name="T12" fmla="*/ 52 w 54"/>
                    <a:gd name="T13" fmla="*/ 42 h 78"/>
                    <a:gd name="T14" fmla="*/ 52 w 54"/>
                    <a:gd name="T15" fmla="*/ 42 h 78"/>
                    <a:gd name="T16" fmla="*/ 54 w 54"/>
                    <a:gd name="T17" fmla="*/ 46 h 78"/>
                    <a:gd name="T18" fmla="*/ 54 w 54"/>
                    <a:gd name="T19" fmla="*/ 52 h 78"/>
                    <a:gd name="T20" fmla="*/ 54 w 54"/>
                    <a:gd name="T21" fmla="*/ 58 h 78"/>
                    <a:gd name="T22" fmla="*/ 52 w 54"/>
                    <a:gd name="T23" fmla="*/ 64 h 78"/>
                    <a:gd name="T24" fmla="*/ 46 w 54"/>
                    <a:gd name="T25" fmla="*/ 72 h 78"/>
                    <a:gd name="T26" fmla="*/ 36 w 54"/>
                    <a:gd name="T27" fmla="*/ 78 h 78"/>
                    <a:gd name="T28" fmla="*/ 36 w 54"/>
                    <a:gd name="T29" fmla="*/ 78 h 78"/>
                    <a:gd name="T30" fmla="*/ 30 w 54"/>
                    <a:gd name="T31" fmla="*/ 78 h 78"/>
                    <a:gd name="T32" fmla="*/ 24 w 54"/>
                    <a:gd name="T33" fmla="*/ 78 h 78"/>
                    <a:gd name="T34" fmla="*/ 14 w 54"/>
                    <a:gd name="T35" fmla="*/ 76 h 78"/>
                    <a:gd name="T36" fmla="*/ 6 w 54"/>
                    <a:gd name="T37" fmla="*/ 68 h 78"/>
                    <a:gd name="T38" fmla="*/ 2 w 54"/>
                    <a:gd name="T39" fmla="*/ 58 h 78"/>
                    <a:gd name="T40" fmla="*/ 2 w 54"/>
                    <a:gd name="T41" fmla="*/ 58 h 78"/>
                    <a:gd name="T42" fmla="*/ 0 w 54"/>
                    <a:gd name="T43" fmla="*/ 50 h 78"/>
                    <a:gd name="T44" fmla="*/ 0 w 54"/>
                    <a:gd name="T45" fmla="*/ 42 h 78"/>
                    <a:gd name="T46" fmla="*/ 4 w 54"/>
                    <a:gd name="T47" fmla="*/ 22 h 78"/>
                    <a:gd name="T48" fmla="*/ 10 w 54"/>
                    <a:gd name="T49" fmla="*/ 0 h 78"/>
                    <a:gd name="T50" fmla="*/ 10 w 54"/>
                    <a:gd name="T51" fmla="*/ 0 h 78"/>
                    <a:gd name="T52" fmla="*/ 12 w 54"/>
                    <a:gd name="T53" fmla="*/ 8 h 78"/>
                    <a:gd name="T54" fmla="*/ 14 w 54"/>
                    <a:gd name="T55" fmla="*/ 18 h 78"/>
                    <a:gd name="T56" fmla="*/ 20 w 54"/>
                    <a:gd name="T57" fmla="*/ 26 h 78"/>
                    <a:gd name="T58" fmla="*/ 20 w 54"/>
                    <a:gd name="T59" fmla="*/ 26 h 7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78"/>
                    <a:gd name="T92" fmla="*/ 54 w 54"/>
                    <a:gd name="T93" fmla="*/ 78 h 7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78">
                      <a:moveTo>
                        <a:pt x="20" y="26"/>
                      </a:moveTo>
                      <a:lnTo>
                        <a:pt x="20" y="26"/>
                      </a:lnTo>
                      <a:lnTo>
                        <a:pt x="28" y="28"/>
                      </a:lnTo>
                      <a:lnTo>
                        <a:pt x="36" y="30"/>
                      </a:lnTo>
                      <a:lnTo>
                        <a:pt x="44" y="34"/>
                      </a:lnTo>
                      <a:lnTo>
                        <a:pt x="48" y="36"/>
                      </a:lnTo>
                      <a:lnTo>
                        <a:pt x="52" y="42"/>
                      </a:lnTo>
                      <a:lnTo>
                        <a:pt x="54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46" y="72"/>
                      </a:lnTo>
                      <a:lnTo>
                        <a:pt x="36" y="78"/>
                      </a:lnTo>
                      <a:lnTo>
                        <a:pt x="30" y="78"/>
                      </a:lnTo>
                      <a:lnTo>
                        <a:pt x="24" y="78"/>
                      </a:lnTo>
                      <a:lnTo>
                        <a:pt x="14" y="76"/>
                      </a:lnTo>
                      <a:lnTo>
                        <a:pt x="6" y="68"/>
                      </a:lnTo>
                      <a:lnTo>
                        <a:pt x="2" y="58"/>
                      </a:lnTo>
                      <a:lnTo>
                        <a:pt x="0" y="50"/>
                      </a:lnTo>
                      <a:lnTo>
                        <a:pt x="0" y="42"/>
                      </a:lnTo>
                      <a:lnTo>
                        <a:pt x="4" y="22"/>
                      </a:lnTo>
                      <a:lnTo>
                        <a:pt x="10" y="0"/>
                      </a:lnTo>
                      <a:lnTo>
                        <a:pt x="12" y="8"/>
                      </a:lnTo>
                      <a:lnTo>
                        <a:pt x="14" y="18"/>
                      </a:lnTo>
                      <a:lnTo>
                        <a:pt x="20" y="26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Freeform 675"/>
                <p:cNvSpPr>
                  <a:spLocks/>
                </p:cNvSpPr>
                <p:nvPr/>
              </p:nvSpPr>
              <p:spPr bwMode="auto">
                <a:xfrm>
                  <a:off x="2802" y="1964"/>
                  <a:ext cx="80" cy="54"/>
                </a:xfrm>
                <a:custGeom>
                  <a:avLst/>
                  <a:gdLst>
                    <a:gd name="T0" fmla="*/ 54 w 80"/>
                    <a:gd name="T1" fmla="*/ 22 h 54"/>
                    <a:gd name="T2" fmla="*/ 54 w 80"/>
                    <a:gd name="T3" fmla="*/ 22 h 54"/>
                    <a:gd name="T4" fmla="*/ 50 w 80"/>
                    <a:gd name="T5" fmla="*/ 30 h 54"/>
                    <a:gd name="T6" fmla="*/ 48 w 80"/>
                    <a:gd name="T7" fmla="*/ 38 h 54"/>
                    <a:gd name="T8" fmla="*/ 44 w 80"/>
                    <a:gd name="T9" fmla="*/ 46 h 54"/>
                    <a:gd name="T10" fmla="*/ 40 w 80"/>
                    <a:gd name="T11" fmla="*/ 50 h 54"/>
                    <a:gd name="T12" fmla="*/ 36 w 80"/>
                    <a:gd name="T13" fmla="*/ 52 h 54"/>
                    <a:gd name="T14" fmla="*/ 36 w 80"/>
                    <a:gd name="T15" fmla="*/ 52 h 54"/>
                    <a:gd name="T16" fmla="*/ 30 w 80"/>
                    <a:gd name="T17" fmla="*/ 54 h 54"/>
                    <a:gd name="T18" fmla="*/ 24 w 80"/>
                    <a:gd name="T19" fmla="*/ 54 h 54"/>
                    <a:gd name="T20" fmla="*/ 18 w 80"/>
                    <a:gd name="T21" fmla="*/ 54 h 54"/>
                    <a:gd name="T22" fmla="*/ 14 w 80"/>
                    <a:gd name="T23" fmla="*/ 52 h 54"/>
                    <a:gd name="T24" fmla="*/ 4 w 80"/>
                    <a:gd name="T25" fmla="*/ 44 h 54"/>
                    <a:gd name="T26" fmla="*/ 0 w 80"/>
                    <a:gd name="T27" fmla="*/ 34 h 54"/>
                    <a:gd name="T28" fmla="*/ 0 w 80"/>
                    <a:gd name="T29" fmla="*/ 34 h 54"/>
                    <a:gd name="T30" fmla="*/ 0 w 80"/>
                    <a:gd name="T31" fmla="*/ 30 h 54"/>
                    <a:gd name="T32" fmla="*/ 0 w 80"/>
                    <a:gd name="T33" fmla="*/ 24 h 54"/>
                    <a:gd name="T34" fmla="*/ 4 w 80"/>
                    <a:gd name="T35" fmla="*/ 14 h 54"/>
                    <a:gd name="T36" fmla="*/ 12 w 80"/>
                    <a:gd name="T37" fmla="*/ 6 h 54"/>
                    <a:gd name="T38" fmla="*/ 22 w 80"/>
                    <a:gd name="T39" fmla="*/ 2 h 54"/>
                    <a:gd name="T40" fmla="*/ 22 w 80"/>
                    <a:gd name="T41" fmla="*/ 2 h 54"/>
                    <a:gd name="T42" fmla="*/ 28 w 80"/>
                    <a:gd name="T43" fmla="*/ 0 h 54"/>
                    <a:gd name="T44" fmla="*/ 38 w 80"/>
                    <a:gd name="T45" fmla="*/ 2 h 54"/>
                    <a:gd name="T46" fmla="*/ 56 w 80"/>
                    <a:gd name="T47" fmla="*/ 6 h 54"/>
                    <a:gd name="T48" fmla="*/ 80 w 80"/>
                    <a:gd name="T49" fmla="*/ 14 h 54"/>
                    <a:gd name="T50" fmla="*/ 80 w 80"/>
                    <a:gd name="T51" fmla="*/ 14 h 54"/>
                    <a:gd name="T52" fmla="*/ 70 w 80"/>
                    <a:gd name="T53" fmla="*/ 14 h 54"/>
                    <a:gd name="T54" fmla="*/ 62 w 80"/>
                    <a:gd name="T55" fmla="*/ 18 h 54"/>
                    <a:gd name="T56" fmla="*/ 54 w 80"/>
                    <a:gd name="T57" fmla="*/ 22 h 54"/>
                    <a:gd name="T58" fmla="*/ 54 w 80"/>
                    <a:gd name="T59" fmla="*/ 22 h 5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0"/>
                    <a:gd name="T91" fmla="*/ 0 h 54"/>
                    <a:gd name="T92" fmla="*/ 80 w 80"/>
                    <a:gd name="T93" fmla="*/ 54 h 5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0" h="54">
                      <a:moveTo>
                        <a:pt x="54" y="22"/>
                      </a:moveTo>
                      <a:lnTo>
                        <a:pt x="54" y="22"/>
                      </a:lnTo>
                      <a:lnTo>
                        <a:pt x="50" y="30"/>
                      </a:lnTo>
                      <a:lnTo>
                        <a:pt x="48" y="38"/>
                      </a:lnTo>
                      <a:lnTo>
                        <a:pt x="44" y="46"/>
                      </a:lnTo>
                      <a:lnTo>
                        <a:pt x="40" y="50"/>
                      </a:lnTo>
                      <a:lnTo>
                        <a:pt x="36" y="52"/>
                      </a:lnTo>
                      <a:lnTo>
                        <a:pt x="30" y="54"/>
                      </a:lnTo>
                      <a:lnTo>
                        <a:pt x="24" y="54"/>
                      </a:lnTo>
                      <a:lnTo>
                        <a:pt x="18" y="54"/>
                      </a:lnTo>
                      <a:lnTo>
                        <a:pt x="14" y="52"/>
                      </a:lnTo>
                      <a:lnTo>
                        <a:pt x="4" y="44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4" y="14"/>
                      </a:lnTo>
                      <a:lnTo>
                        <a:pt x="12" y="6"/>
                      </a:lnTo>
                      <a:lnTo>
                        <a:pt x="22" y="2"/>
                      </a:lnTo>
                      <a:lnTo>
                        <a:pt x="28" y="0"/>
                      </a:lnTo>
                      <a:lnTo>
                        <a:pt x="38" y="2"/>
                      </a:lnTo>
                      <a:lnTo>
                        <a:pt x="56" y="6"/>
                      </a:lnTo>
                      <a:lnTo>
                        <a:pt x="80" y="14"/>
                      </a:lnTo>
                      <a:lnTo>
                        <a:pt x="70" y="14"/>
                      </a:lnTo>
                      <a:lnTo>
                        <a:pt x="62" y="18"/>
                      </a:lnTo>
                      <a:lnTo>
                        <a:pt x="54" y="22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Freeform 676"/>
                <p:cNvSpPr>
                  <a:spLocks/>
                </p:cNvSpPr>
                <p:nvPr/>
              </p:nvSpPr>
              <p:spPr bwMode="auto">
                <a:xfrm>
                  <a:off x="2580" y="1898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2 h 82"/>
                    <a:gd name="T6" fmla="*/ 42 w 54"/>
                    <a:gd name="T7" fmla="*/ 36 h 82"/>
                    <a:gd name="T8" fmla="*/ 50 w 54"/>
                    <a:gd name="T9" fmla="*/ 42 h 82"/>
                    <a:gd name="T10" fmla="*/ 52 w 54"/>
                    <a:gd name="T11" fmla="*/ 48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Freeform 677"/>
                <p:cNvSpPr>
                  <a:spLocks/>
                </p:cNvSpPr>
                <p:nvPr/>
              </p:nvSpPr>
              <p:spPr bwMode="auto">
                <a:xfrm>
                  <a:off x="2550" y="1704"/>
                  <a:ext cx="66" cy="64"/>
                </a:xfrm>
                <a:custGeom>
                  <a:avLst/>
                  <a:gdLst>
                    <a:gd name="T0" fmla="*/ 48 w 66"/>
                    <a:gd name="T1" fmla="*/ 20 h 64"/>
                    <a:gd name="T2" fmla="*/ 48 w 66"/>
                    <a:gd name="T3" fmla="*/ 20 h 64"/>
                    <a:gd name="T4" fmla="*/ 48 w 66"/>
                    <a:gd name="T5" fmla="*/ 28 h 64"/>
                    <a:gd name="T6" fmla="*/ 50 w 66"/>
                    <a:gd name="T7" fmla="*/ 36 h 64"/>
                    <a:gd name="T8" fmla="*/ 50 w 66"/>
                    <a:gd name="T9" fmla="*/ 46 h 64"/>
                    <a:gd name="T10" fmla="*/ 48 w 66"/>
                    <a:gd name="T11" fmla="*/ 50 h 64"/>
                    <a:gd name="T12" fmla="*/ 46 w 66"/>
                    <a:gd name="T13" fmla="*/ 56 h 64"/>
                    <a:gd name="T14" fmla="*/ 46 w 66"/>
                    <a:gd name="T15" fmla="*/ 56 h 64"/>
                    <a:gd name="T16" fmla="*/ 42 w 66"/>
                    <a:gd name="T17" fmla="*/ 60 h 64"/>
                    <a:gd name="T18" fmla="*/ 36 w 66"/>
                    <a:gd name="T19" fmla="*/ 62 h 64"/>
                    <a:gd name="T20" fmla="*/ 32 w 66"/>
                    <a:gd name="T21" fmla="*/ 64 h 64"/>
                    <a:gd name="T22" fmla="*/ 26 w 66"/>
                    <a:gd name="T23" fmla="*/ 64 h 64"/>
                    <a:gd name="T24" fmla="*/ 16 w 66"/>
                    <a:gd name="T25" fmla="*/ 62 h 64"/>
                    <a:gd name="T26" fmla="*/ 6 w 66"/>
                    <a:gd name="T27" fmla="*/ 56 h 64"/>
                    <a:gd name="T28" fmla="*/ 6 w 66"/>
                    <a:gd name="T29" fmla="*/ 56 h 64"/>
                    <a:gd name="T30" fmla="*/ 2 w 66"/>
                    <a:gd name="T31" fmla="*/ 52 h 64"/>
                    <a:gd name="T32" fmla="*/ 0 w 66"/>
                    <a:gd name="T33" fmla="*/ 48 h 64"/>
                    <a:gd name="T34" fmla="*/ 0 w 66"/>
                    <a:gd name="T35" fmla="*/ 36 h 64"/>
                    <a:gd name="T36" fmla="*/ 2 w 66"/>
                    <a:gd name="T37" fmla="*/ 26 h 64"/>
                    <a:gd name="T38" fmla="*/ 10 w 66"/>
                    <a:gd name="T39" fmla="*/ 16 h 64"/>
                    <a:gd name="T40" fmla="*/ 10 w 66"/>
                    <a:gd name="T41" fmla="*/ 16 h 64"/>
                    <a:gd name="T42" fmla="*/ 14 w 66"/>
                    <a:gd name="T43" fmla="*/ 12 h 64"/>
                    <a:gd name="T44" fmla="*/ 22 w 66"/>
                    <a:gd name="T45" fmla="*/ 10 h 64"/>
                    <a:gd name="T46" fmla="*/ 42 w 66"/>
                    <a:gd name="T47" fmla="*/ 4 h 64"/>
                    <a:gd name="T48" fmla="*/ 66 w 66"/>
                    <a:gd name="T49" fmla="*/ 0 h 64"/>
                    <a:gd name="T50" fmla="*/ 66 w 66"/>
                    <a:gd name="T51" fmla="*/ 0 h 64"/>
                    <a:gd name="T52" fmla="*/ 58 w 66"/>
                    <a:gd name="T53" fmla="*/ 6 h 64"/>
                    <a:gd name="T54" fmla="*/ 52 w 66"/>
                    <a:gd name="T55" fmla="*/ 12 h 64"/>
                    <a:gd name="T56" fmla="*/ 48 w 66"/>
                    <a:gd name="T57" fmla="*/ 20 h 64"/>
                    <a:gd name="T58" fmla="*/ 48 w 66"/>
                    <a:gd name="T59" fmla="*/ 20 h 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4"/>
                    <a:gd name="T92" fmla="*/ 66 w 66"/>
                    <a:gd name="T93" fmla="*/ 64 h 6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4">
                      <a:moveTo>
                        <a:pt x="48" y="20"/>
                      </a:moveTo>
                      <a:lnTo>
                        <a:pt x="48" y="20"/>
                      </a:lnTo>
                      <a:lnTo>
                        <a:pt x="48" y="28"/>
                      </a:lnTo>
                      <a:lnTo>
                        <a:pt x="50" y="36"/>
                      </a:lnTo>
                      <a:lnTo>
                        <a:pt x="50" y="46"/>
                      </a:lnTo>
                      <a:lnTo>
                        <a:pt x="48" y="50"/>
                      </a:lnTo>
                      <a:lnTo>
                        <a:pt x="46" y="56"/>
                      </a:lnTo>
                      <a:lnTo>
                        <a:pt x="42" y="60"/>
                      </a:lnTo>
                      <a:lnTo>
                        <a:pt x="36" y="62"/>
                      </a:lnTo>
                      <a:lnTo>
                        <a:pt x="32" y="64"/>
                      </a:lnTo>
                      <a:lnTo>
                        <a:pt x="26" y="64"/>
                      </a:lnTo>
                      <a:lnTo>
                        <a:pt x="16" y="62"/>
                      </a:lnTo>
                      <a:lnTo>
                        <a:pt x="6" y="56"/>
                      </a:lnTo>
                      <a:lnTo>
                        <a:pt x="2" y="52"/>
                      </a:lnTo>
                      <a:lnTo>
                        <a:pt x="0" y="48"/>
                      </a:lnTo>
                      <a:lnTo>
                        <a:pt x="0" y="36"/>
                      </a:lnTo>
                      <a:lnTo>
                        <a:pt x="2" y="26"/>
                      </a:lnTo>
                      <a:lnTo>
                        <a:pt x="10" y="16"/>
                      </a:lnTo>
                      <a:lnTo>
                        <a:pt x="14" y="12"/>
                      </a:lnTo>
                      <a:lnTo>
                        <a:pt x="22" y="10"/>
                      </a:lnTo>
                      <a:lnTo>
                        <a:pt x="42" y="4"/>
                      </a:lnTo>
                      <a:lnTo>
                        <a:pt x="66" y="0"/>
                      </a:lnTo>
                      <a:lnTo>
                        <a:pt x="58" y="6"/>
                      </a:lnTo>
                      <a:lnTo>
                        <a:pt x="52" y="12"/>
                      </a:lnTo>
                      <a:lnTo>
                        <a:pt x="48" y="2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Freeform 678"/>
                <p:cNvSpPr>
                  <a:spLocks/>
                </p:cNvSpPr>
                <p:nvPr/>
              </p:nvSpPr>
              <p:spPr bwMode="auto">
                <a:xfrm>
                  <a:off x="2794" y="1712"/>
                  <a:ext cx="54" cy="82"/>
                </a:xfrm>
                <a:custGeom>
                  <a:avLst/>
                  <a:gdLst>
                    <a:gd name="T0" fmla="*/ 30 w 54"/>
                    <a:gd name="T1" fmla="*/ 28 h 82"/>
                    <a:gd name="T2" fmla="*/ 30 w 54"/>
                    <a:gd name="T3" fmla="*/ 28 h 82"/>
                    <a:gd name="T4" fmla="*/ 34 w 54"/>
                    <a:gd name="T5" fmla="*/ 32 h 82"/>
                    <a:gd name="T6" fmla="*/ 42 w 54"/>
                    <a:gd name="T7" fmla="*/ 36 h 82"/>
                    <a:gd name="T8" fmla="*/ 50 w 54"/>
                    <a:gd name="T9" fmla="*/ 42 h 82"/>
                    <a:gd name="T10" fmla="*/ 52 w 54"/>
                    <a:gd name="T11" fmla="*/ 48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8 w 54"/>
                    <a:gd name="T27" fmla="*/ 82 h 82"/>
                    <a:gd name="T28" fmla="*/ 28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8 w 54"/>
                    <a:gd name="T49" fmla="*/ 0 h 82"/>
                    <a:gd name="T50" fmla="*/ 28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30 w 54"/>
                    <a:gd name="T57" fmla="*/ 28 h 82"/>
                    <a:gd name="T58" fmla="*/ 30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679"/>
                <p:cNvSpPr>
                  <a:spLocks/>
                </p:cNvSpPr>
                <p:nvPr/>
              </p:nvSpPr>
              <p:spPr bwMode="auto">
                <a:xfrm>
                  <a:off x="3078" y="1722"/>
                  <a:ext cx="54" cy="82"/>
                </a:xfrm>
                <a:custGeom>
                  <a:avLst/>
                  <a:gdLst>
                    <a:gd name="T0" fmla="*/ 30 w 54"/>
                    <a:gd name="T1" fmla="*/ 28 h 82"/>
                    <a:gd name="T2" fmla="*/ 30 w 54"/>
                    <a:gd name="T3" fmla="*/ 28 h 82"/>
                    <a:gd name="T4" fmla="*/ 34 w 54"/>
                    <a:gd name="T5" fmla="*/ 32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4 w 54"/>
                    <a:gd name="T19" fmla="*/ 64 h 82"/>
                    <a:gd name="T20" fmla="*/ 50 w 54"/>
                    <a:gd name="T21" fmla="*/ 70 h 82"/>
                    <a:gd name="T22" fmla="*/ 48 w 54"/>
                    <a:gd name="T23" fmla="*/ 74 h 82"/>
                    <a:gd name="T24" fmla="*/ 38 w 54"/>
                    <a:gd name="T25" fmla="*/ 80 h 82"/>
                    <a:gd name="T26" fmla="*/ 28 w 54"/>
                    <a:gd name="T27" fmla="*/ 82 h 82"/>
                    <a:gd name="T28" fmla="*/ 28 w 54"/>
                    <a:gd name="T29" fmla="*/ 82 h 82"/>
                    <a:gd name="T30" fmla="*/ 22 w 54"/>
                    <a:gd name="T31" fmla="*/ 82 h 82"/>
                    <a:gd name="T32" fmla="*/ 18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8 w 54"/>
                    <a:gd name="T49" fmla="*/ 0 h 82"/>
                    <a:gd name="T50" fmla="*/ 28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30 w 54"/>
                    <a:gd name="T57" fmla="*/ 28 h 82"/>
                    <a:gd name="T58" fmla="*/ 30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4" y="64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8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680"/>
                <p:cNvSpPr>
                  <a:spLocks/>
                </p:cNvSpPr>
                <p:nvPr/>
              </p:nvSpPr>
              <p:spPr bwMode="auto">
                <a:xfrm>
                  <a:off x="2952" y="1518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2 h 82"/>
                    <a:gd name="T6" fmla="*/ 42 w 54"/>
                    <a:gd name="T7" fmla="*/ 36 h 82"/>
                    <a:gd name="T8" fmla="*/ 50 w 54"/>
                    <a:gd name="T9" fmla="*/ 42 h 82"/>
                    <a:gd name="T10" fmla="*/ 52 w 54"/>
                    <a:gd name="T11" fmla="*/ 48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Freeform 681"/>
                <p:cNvSpPr>
                  <a:spLocks/>
                </p:cNvSpPr>
                <p:nvPr/>
              </p:nvSpPr>
              <p:spPr bwMode="auto">
                <a:xfrm>
                  <a:off x="2730" y="1566"/>
                  <a:ext cx="76" cy="52"/>
                </a:xfrm>
                <a:custGeom>
                  <a:avLst/>
                  <a:gdLst>
                    <a:gd name="T0" fmla="*/ 50 w 76"/>
                    <a:gd name="T1" fmla="*/ 40 h 52"/>
                    <a:gd name="T2" fmla="*/ 50 w 76"/>
                    <a:gd name="T3" fmla="*/ 40 h 52"/>
                    <a:gd name="T4" fmla="*/ 44 w 76"/>
                    <a:gd name="T5" fmla="*/ 42 h 52"/>
                    <a:gd name="T6" fmla="*/ 36 w 76"/>
                    <a:gd name="T7" fmla="*/ 46 h 52"/>
                    <a:gd name="T8" fmla="*/ 28 w 76"/>
                    <a:gd name="T9" fmla="*/ 50 h 52"/>
                    <a:gd name="T10" fmla="*/ 22 w 76"/>
                    <a:gd name="T11" fmla="*/ 50 h 52"/>
                    <a:gd name="T12" fmla="*/ 16 w 76"/>
                    <a:gd name="T13" fmla="*/ 50 h 52"/>
                    <a:gd name="T14" fmla="*/ 16 w 76"/>
                    <a:gd name="T15" fmla="*/ 50 h 52"/>
                    <a:gd name="T16" fmla="*/ 12 w 76"/>
                    <a:gd name="T17" fmla="*/ 46 h 52"/>
                    <a:gd name="T18" fmla="*/ 8 w 76"/>
                    <a:gd name="T19" fmla="*/ 44 h 52"/>
                    <a:gd name="T20" fmla="*/ 4 w 76"/>
                    <a:gd name="T21" fmla="*/ 38 h 52"/>
                    <a:gd name="T22" fmla="*/ 2 w 76"/>
                    <a:gd name="T23" fmla="*/ 34 h 52"/>
                    <a:gd name="T24" fmla="*/ 0 w 76"/>
                    <a:gd name="T25" fmla="*/ 22 h 52"/>
                    <a:gd name="T26" fmla="*/ 4 w 76"/>
                    <a:gd name="T27" fmla="*/ 12 h 52"/>
                    <a:gd name="T28" fmla="*/ 4 w 76"/>
                    <a:gd name="T29" fmla="*/ 12 h 52"/>
                    <a:gd name="T30" fmla="*/ 6 w 76"/>
                    <a:gd name="T31" fmla="*/ 8 h 52"/>
                    <a:gd name="T32" fmla="*/ 10 w 76"/>
                    <a:gd name="T33" fmla="*/ 4 h 52"/>
                    <a:gd name="T34" fmla="*/ 20 w 76"/>
                    <a:gd name="T35" fmla="*/ 0 h 52"/>
                    <a:gd name="T36" fmla="*/ 30 w 76"/>
                    <a:gd name="T37" fmla="*/ 0 h 52"/>
                    <a:gd name="T38" fmla="*/ 42 w 76"/>
                    <a:gd name="T39" fmla="*/ 2 h 52"/>
                    <a:gd name="T40" fmla="*/ 42 w 76"/>
                    <a:gd name="T41" fmla="*/ 2 h 52"/>
                    <a:gd name="T42" fmla="*/ 48 w 76"/>
                    <a:gd name="T43" fmla="*/ 6 h 52"/>
                    <a:gd name="T44" fmla="*/ 54 w 76"/>
                    <a:gd name="T45" fmla="*/ 14 h 52"/>
                    <a:gd name="T46" fmla="*/ 64 w 76"/>
                    <a:gd name="T47" fmla="*/ 30 h 52"/>
                    <a:gd name="T48" fmla="*/ 76 w 76"/>
                    <a:gd name="T49" fmla="*/ 52 h 52"/>
                    <a:gd name="T50" fmla="*/ 76 w 76"/>
                    <a:gd name="T51" fmla="*/ 52 h 52"/>
                    <a:gd name="T52" fmla="*/ 68 w 76"/>
                    <a:gd name="T53" fmla="*/ 46 h 52"/>
                    <a:gd name="T54" fmla="*/ 60 w 76"/>
                    <a:gd name="T55" fmla="*/ 42 h 52"/>
                    <a:gd name="T56" fmla="*/ 50 w 76"/>
                    <a:gd name="T57" fmla="*/ 40 h 52"/>
                    <a:gd name="T58" fmla="*/ 50 w 76"/>
                    <a:gd name="T59" fmla="*/ 40 h 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6"/>
                    <a:gd name="T91" fmla="*/ 0 h 52"/>
                    <a:gd name="T92" fmla="*/ 76 w 76"/>
                    <a:gd name="T93" fmla="*/ 52 h 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6" h="52">
                      <a:moveTo>
                        <a:pt x="50" y="40"/>
                      </a:moveTo>
                      <a:lnTo>
                        <a:pt x="50" y="40"/>
                      </a:lnTo>
                      <a:lnTo>
                        <a:pt x="44" y="42"/>
                      </a:lnTo>
                      <a:lnTo>
                        <a:pt x="36" y="46"/>
                      </a:lnTo>
                      <a:lnTo>
                        <a:pt x="28" y="50"/>
                      </a:lnTo>
                      <a:lnTo>
                        <a:pt x="22" y="50"/>
                      </a:lnTo>
                      <a:lnTo>
                        <a:pt x="16" y="50"/>
                      </a:lnTo>
                      <a:lnTo>
                        <a:pt x="12" y="46"/>
                      </a:lnTo>
                      <a:lnTo>
                        <a:pt x="8" y="44"/>
                      </a:lnTo>
                      <a:lnTo>
                        <a:pt x="4" y="38"/>
                      </a:lnTo>
                      <a:lnTo>
                        <a:pt x="2" y="34"/>
                      </a:lnTo>
                      <a:lnTo>
                        <a:pt x="0" y="22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20" y="0"/>
                      </a:lnTo>
                      <a:lnTo>
                        <a:pt x="30" y="0"/>
                      </a:lnTo>
                      <a:lnTo>
                        <a:pt x="42" y="2"/>
                      </a:lnTo>
                      <a:lnTo>
                        <a:pt x="48" y="6"/>
                      </a:lnTo>
                      <a:lnTo>
                        <a:pt x="54" y="14"/>
                      </a:lnTo>
                      <a:lnTo>
                        <a:pt x="64" y="30"/>
                      </a:lnTo>
                      <a:lnTo>
                        <a:pt x="76" y="52"/>
                      </a:lnTo>
                      <a:lnTo>
                        <a:pt x="68" y="46"/>
                      </a:lnTo>
                      <a:lnTo>
                        <a:pt x="60" y="42"/>
                      </a:lnTo>
                      <a:lnTo>
                        <a:pt x="50" y="4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Freeform 682"/>
                <p:cNvSpPr>
                  <a:spLocks/>
                </p:cNvSpPr>
                <p:nvPr/>
              </p:nvSpPr>
              <p:spPr bwMode="auto">
                <a:xfrm>
                  <a:off x="2566" y="1538"/>
                  <a:ext cx="68" cy="66"/>
                </a:xfrm>
                <a:custGeom>
                  <a:avLst/>
                  <a:gdLst>
                    <a:gd name="T0" fmla="*/ 22 w 68"/>
                    <a:gd name="T1" fmla="*/ 18 h 66"/>
                    <a:gd name="T2" fmla="*/ 22 w 68"/>
                    <a:gd name="T3" fmla="*/ 18 h 66"/>
                    <a:gd name="T4" fmla="*/ 30 w 68"/>
                    <a:gd name="T5" fmla="*/ 18 h 66"/>
                    <a:gd name="T6" fmla="*/ 38 w 68"/>
                    <a:gd name="T7" fmla="*/ 16 h 66"/>
                    <a:gd name="T8" fmla="*/ 48 w 68"/>
                    <a:gd name="T9" fmla="*/ 14 h 66"/>
                    <a:gd name="T10" fmla="*/ 52 w 68"/>
                    <a:gd name="T11" fmla="*/ 14 h 66"/>
                    <a:gd name="T12" fmla="*/ 58 w 68"/>
                    <a:gd name="T13" fmla="*/ 18 h 66"/>
                    <a:gd name="T14" fmla="*/ 58 w 68"/>
                    <a:gd name="T15" fmla="*/ 18 h 66"/>
                    <a:gd name="T16" fmla="*/ 62 w 68"/>
                    <a:gd name="T17" fmla="*/ 22 h 66"/>
                    <a:gd name="T18" fmla="*/ 64 w 68"/>
                    <a:gd name="T19" fmla="*/ 26 h 66"/>
                    <a:gd name="T20" fmla="*/ 66 w 68"/>
                    <a:gd name="T21" fmla="*/ 32 h 66"/>
                    <a:gd name="T22" fmla="*/ 68 w 68"/>
                    <a:gd name="T23" fmla="*/ 38 h 66"/>
                    <a:gd name="T24" fmla="*/ 66 w 68"/>
                    <a:gd name="T25" fmla="*/ 48 h 66"/>
                    <a:gd name="T26" fmla="*/ 60 w 68"/>
                    <a:gd name="T27" fmla="*/ 58 h 66"/>
                    <a:gd name="T28" fmla="*/ 60 w 68"/>
                    <a:gd name="T29" fmla="*/ 58 h 66"/>
                    <a:gd name="T30" fmla="*/ 56 w 68"/>
                    <a:gd name="T31" fmla="*/ 60 h 66"/>
                    <a:gd name="T32" fmla="*/ 52 w 68"/>
                    <a:gd name="T33" fmla="*/ 64 h 66"/>
                    <a:gd name="T34" fmla="*/ 40 w 68"/>
                    <a:gd name="T35" fmla="*/ 66 h 66"/>
                    <a:gd name="T36" fmla="*/ 30 w 68"/>
                    <a:gd name="T37" fmla="*/ 62 h 66"/>
                    <a:gd name="T38" fmla="*/ 20 w 68"/>
                    <a:gd name="T39" fmla="*/ 56 h 66"/>
                    <a:gd name="T40" fmla="*/ 20 w 68"/>
                    <a:gd name="T41" fmla="*/ 56 h 66"/>
                    <a:gd name="T42" fmla="*/ 16 w 68"/>
                    <a:gd name="T43" fmla="*/ 50 h 66"/>
                    <a:gd name="T44" fmla="*/ 12 w 68"/>
                    <a:gd name="T45" fmla="*/ 42 h 66"/>
                    <a:gd name="T46" fmla="*/ 6 w 68"/>
                    <a:gd name="T47" fmla="*/ 24 h 66"/>
                    <a:gd name="T48" fmla="*/ 0 w 68"/>
                    <a:gd name="T49" fmla="*/ 0 h 66"/>
                    <a:gd name="T50" fmla="*/ 0 w 68"/>
                    <a:gd name="T51" fmla="*/ 0 h 66"/>
                    <a:gd name="T52" fmla="*/ 6 w 68"/>
                    <a:gd name="T53" fmla="*/ 8 h 66"/>
                    <a:gd name="T54" fmla="*/ 14 w 68"/>
                    <a:gd name="T55" fmla="*/ 14 h 66"/>
                    <a:gd name="T56" fmla="*/ 22 w 68"/>
                    <a:gd name="T57" fmla="*/ 18 h 66"/>
                    <a:gd name="T58" fmla="*/ 22 w 68"/>
                    <a:gd name="T59" fmla="*/ 18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8"/>
                    <a:gd name="T91" fmla="*/ 0 h 66"/>
                    <a:gd name="T92" fmla="*/ 68 w 68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8" h="66">
                      <a:moveTo>
                        <a:pt x="22" y="18"/>
                      </a:moveTo>
                      <a:lnTo>
                        <a:pt x="22" y="18"/>
                      </a:lnTo>
                      <a:lnTo>
                        <a:pt x="30" y="18"/>
                      </a:lnTo>
                      <a:lnTo>
                        <a:pt x="38" y="16"/>
                      </a:lnTo>
                      <a:lnTo>
                        <a:pt x="48" y="14"/>
                      </a:lnTo>
                      <a:lnTo>
                        <a:pt x="52" y="14"/>
                      </a:lnTo>
                      <a:lnTo>
                        <a:pt x="58" y="18"/>
                      </a:lnTo>
                      <a:lnTo>
                        <a:pt x="62" y="22"/>
                      </a:lnTo>
                      <a:lnTo>
                        <a:pt x="64" y="26"/>
                      </a:lnTo>
                      <a:lnTo>
                        <a:pt x="66" y="32"/>
                      </a:lnTo>
                      <a:lnTo>
                        <a:pt x="68" y="38"/>
                      </a:lnTo>
                      <a:lnTo>
                        <a:pt x="66" y="48"/>
                      </a:lnTo>
                      <a:lnTo>
                        <a:pt x="60" y="58"/>
                      </a:lnTo>
                      <a:lnTo>
                        <a:pt x="56" y="60"/>
                      </a:lnTo>
                      <a:lnTo>
                        <a:pt x="52" y="64"/>
                      </a:lnTo>
                      <a:lnTo>
                        <a:pt x="40" y="66"/>
                      </a:lnTo>
                      <a:lnTo>
                        <a:pt x="30" y="62"/>
                      </a:lnTo>
                      <a:lnTo>
                        <a:pt x="20" y="56"/>
                      </a:lnTo>
                      <a:lnTo>
                        <a:pt x="16" y="50"/>
                      </a:lnTo>
                      <a:lnTo>
                        <a:pt x="12" y="42"/>
                      </a:lnTo>
                      <a:lnTo>
                        <a:pt x="6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4" y="14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Freeform 683"/>
                <p:cNvSpPr>
                  <a:spLocks/>
                </p:cNvSpPr>
                <p:nvPr/>
              </p:nvSpPr>
              <p:spPr bwMode="auto">
                <a:xfrm>
                  <a:off x="2402" y="1520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4 h 82"/>
                    <a:gd name="T6" fmla="*/ 42 w 54"/>
                    <a:gd name="T7" fmla="*/ 38 h 82"/>
                    <a:gd name="T8" fmla="*/ 48 w 54"/>
                    <a:gd name="T9" fmla="*/ 44 h 82"/>
                    <a:gd name="T10" fmla="*/ 52 w 54"/>
                    <a:gd name="T11" fmla="*/ 48 h 82"/>
                    <a:gd name="T12" fmla="*/ 52 w 54"/>
                    <a:gd name="T13" fmla="*/ 54 h 82"/>
                    <a:gd name="T14" fmla="*/ 52 w 54"/>
                    <a:gd name="T15" fmla="*/ 54 h 82"/>
                    <a:gd name="T16" fmla="*/ 54 w 54"/>
                    <a:gd name="T17" fmla="*/ 60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6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0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0 w 54"/>
                    <a:gd name="T43" fmla="*/ 46 h 82"/>
                    <a:gd name="T44" fmla="*/ 4 w 54"/>
                    <a:gd name="T45" fmla="*/ 38 h 82"/>
                    <a:gd name="T46" fmla="*/ 12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4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4" y="60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684"/>
                <p:cNvSpPr>
                  <a:spLocks/>
                </p:cNvSpPr>
                <p:nvPr/>
              </p:nvSpPr>
              <p:spPr bwMode="auto">
                <a:xfrm>
                  <a:off x="2388" y="1342"/>
                  <a:ext cx="52" cy="82"/>
                </a:xfrm>
                <a:custGeom>
                  <a:avLst/>
                  <a:gdLst>
                    <a:gd name="T0" fmla="*/ 16 w 52"/>
                    <a:gd name="T1" fmla="*/ 54 h 82"/>
                    <a:gd name="T2" fmla="*/ 16 w 52"/>
                    <a:gd name="T3" fmla="*/ 54 h 82"/>
                    <a:gd name="T4" fmla="*/ 12 w 52"/>
                    <a:gd name="T5" fmla="*/ 48 h 82"/>
                    <a:gd name="T6" fmla="*/ 6 w 52"/>
                    <a:gd name="T7" fmla="*/ 42 h 82"/>
                    <a:gd name="T8" fmla="*/ 2 w 52"/>
                    <a:gd name="T9" fmla="*/ 34 h 82"/>
                    <a:gd name="T10" fmla="*/ 0 w 52"/>
                    <a:gd name="T11" fmla="*/ 28 h 82"/>
                    <a:gd name="T12" fmla="*/ 0 w 52"/>
                    <a:gd name="T13" fmla="*/ 24 h 82"/>
                    <a:gd name="T14" fmla="*/ 0 w 52"/>
                    <a:gd name="T15" fmla="*/ 24 h 82"/>
                    <a:gd name="T16" fmla="*/ 0 w 52"/>
                    <a:gd name="T17" fmla="*/ 18 h 82"/>
                    <a:gd name="T18" fmla="*/ 4 w 52"/>
                    <a:gd name="T19" fmla="*/ 12 h 82"/>
                    <a:gd name="T20" fmla="*/ 8 w 52"/>
                    <a:gd name="T21" fmla="*/ 8 h 82"/>
                    <a:gd name="T22" fmla="*/ 12 w 52"/>
                    <a:gd name="T23" fmla="*/ 4 h 82"/>
                    <a:gd name="T24" fmla="*/ 22 w 52"/>
                    <a:gd name="T25" fmla="*/ 0 h 82"/>
                    <a:gd name="T26" fmla="*/ 32 w 52"/>
                    <a:gd name="T27" fmla="*/ 2 h 82"/>
                    <a:gd name="T28" fmla="*/ 32 w 52"/>
                    <a:gd name="T29" fmla="*/ 2 h 82"/>
                    <a:gd name="T30" fmla="*/ 38 w 52"/>
                    <a:gd name="T31" fmla="*/ 4 h 82"/>
                    <a:gd name="T32" fmla="*/ 42 w 52"/>
                    <a:gd name="T33" fmla="*/ 6 h 82"/>
                    <a:gd name="T34" fmla="*/ 50 w 52"/>
                    <a:gd name="T35" fmla="*/ 14 h 82"/>
                    <a:gd name="T36" fmla="*/ 52 w 52"/>
                    <a:gd name="T37" fmla="*/ 26 h 82"/>
                    <a:gd name="T38" fmla="*/ 52 w 52"/>
                    <a:gd name="T39" fmla="*/ 36 h 82"/>
                    <a:gd name="T40" fmla="*/ 52 w 52"/>
                    <a:gd name="T41" fmla="*/ 36 h 82"/>
                    <a:gd name="T42" fmla="*/ 48 w 52"/>
                    <a:gd name="T43" fmla="*/ 44 h 82"/>
                    <a:gd name="T44" fmla="*/ 44 w 52"/>
                    <a:gd name="T45" fmla="*/ 50 h 82"/>
                    <a:gd name="T46" fmla="*/ 30 w 52"/>
                    <a:gd name="T47" fmla="*/ 64 h 82"/>
                    <a:gd name="T48" fmla="*/ 12 w 52"/>
                    <a:gd name="T49" fmla="*/ 82 h 82"/>
                    <a:gd name="T50" fmla="*/ 12 w 52"/>
                    <a:gd name="T51" fmla="*/ 82 h 82"/>
                    <a:gd name="T52" fmla="*/ 16 w 52"/>
                    <a:gd name="T53" fmla="*/ 72 h 82"/>
                    <a:gd name="T54" fmla="*/ 18 w 52"/>
                    <a:gd name="T55" fmla="*/ 64 h 82"/>
                    <a:gd name="T56" fmla="*/ 16 w 52"/>
                    <a:gd name="T57" fmla="*/ 54 h 82"/>
                    <a:gd name="T58" fmla="*/ 16 w 52"/>
                    <a:gd name="T59" fmla="*/ 54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16" y="54"/>
                      </a:moveTo>
                      <a:lnTo>
                        <a:pt x="16" y="54"/>
                      </a:lnTo>
                      <a:lnTo>
                        <a:pt x="12" y="48"/>
                      </a:lnTo>
                      <a:lnTo>
                        <a:pt x="6" y="42"/>
                      </a:lnTo>
                      <a:lnTo>
                        <a:pt x="2" y="34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22" y="0"/>
                      </a:lnTo>
                      <a:lnTo>
                        <a:pt x="32" y="2"/>
                      </a:lnTo>
                      <a:lnTo>
                        <a:pt x="38" y="4"/>
                      </a:lnTo>
                      <a:lnTo>
                        <a:pt x="42" y="6"/>
                      </a:lnTo>
                      <a:lnTo>
                        <a:pt x="50" y="14"/>
                      </a:lnTo>
                      <a:lnTo>
                        <a:pt x="52" y="26"/>
                      </a:lnTo>
                      <a:lnTo>
                        <a:pt x="52" y="36"/>
                      </a:lnTo>
                      <a:lnTo>
                        <a:pt x="48" y="44"/>
                      </a:lnTo>
                      <a:lnTo>
                        <a:pt x="44" y="50"/>
                      </a:lnTo>
                      <a:lnTo>
                        <a:pt x="30" y="64"/>
                      </a:lnTo>
                      <a:lnTo>
                        <a:pt x="12" y="82"/>
                      </a:lnTo>
                      <a:lnTo>
                        <a:pt x="16" y="72"/>
                      </a:lnTo>
                      <a:lnTo>
                        <a:pt x="18" y="64"/>
                      </a:lnTo>
                      <a:lnTo>
                        <a:pt x="16" y="5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Freeform 685"/>
                <p:cNvSpPr>
                  <a:spLocks/>
                </p:cNvSpPr>
                <p:nvPr/>
              </p:nvSpPr>
              <p:spPr bwMode="auto">
                <a:xfrm>
                  <a:off x="2518" y="1298"/>
                  <a:ext cx="52" cy="76"/>
                </a:xfrm>
                <a:custGeom>
                  <a:avLst/>
                  <a:gdLst>
                    <a:gd name="T0" fmla="*/ 40 w 52"/>
                    <a:gd name="T1" fmla="*/ 26 h 76"/>
                    <a:gd name="T2" fmla="*/ 40 w 52"/>
                    <a:gd name="T3" fmla="*/ 26 h 76"/>
                    <a:gd name="T4" fmla="*/ 42 w 52"/>
                    <a:gd name="T5" fmla="*/ 32 h 76"/>
                    <a:gd name="T6" fmla="*/ 46 w 52"/>
                    <a:gd name="T7" fmla="*/ 40 h 76"/>
                    <a:gd name="T8" fmla="*/ 50 w 52"/>
                    <a:gd name="T9" fmla="*/ 48 h 76"/>
                    <a:gd name="T10" fmla="*/ 50 w 52"/>
                    <a:gd name="T11" fmla="*/ 54 h 76"/>
                    <a:gd name="T12" fmla="*/ 50 w 52"/>
                    <a:gd name="T13" fmla="*/ 60 h 76"/>
                    <a:gd name="T14" fmla="*/ 50 w 52"/>
                    <a:gd name="T15" fmla="*/ 60 h 76"/>
                    <a:gd name="T16" fmla="*/ 46 w 52"/>
                    <a:gd name="T17" fmla="*/ 64 h 76"/>
                    <a:gd name="T18" fmla="*/ 44 w 52"/>
                    <a:gd name="T19" fmla="*/ 68 h 76"/>
                    <a:gd name="T20" fmla="*/ 38 w 52"/>
                    <a:gd name="T21" fmla="*/ 72 h 76"/>
                    <a:gd name="T22" fmla="*/ 34 w 52"/>
                    <a:gd name="T23" fmla="*/ 74 h 76"/>
                    <a:gd name="T24" fmla="*/ 22 w 52"/>
                    <a:gd name="T25" fmla="*/ 76 h 76"/>
                    <a:gd name="T26" fmla="*/ 12 w 52"/>
                    <a:gd name="T27" fmla="*/ 72 h 76"/>
                    <a:gd name="T28" fmla="*/ 12 w 52"/>
                    <a:gd name="T29" fmla="*/ 72 h 76"/>
                    <a:gd name="T30" fmla="*/ 8 w 52"/>
                    <a:gd name="T31" fmla="*/ 70 h 76"/>
                    <a:gd name="T32" fmla="*/ 4 w 52"/>
                    <a:gd name="T33" fmla="*/ 66 h 76"/>
                    <a:gd name="T34" fmla="*/ 0 w 52"/>
                    <a:gd name="T35" fmla="*/ 56 h 76"/>
                    <a:gd name="T36" fmla="*/ 0 w 52"/>
                    <a:gd name="T37" fmla="*/ 44 h 76"/>
                    <a:gd name="T38" fmla="*/ 2 w 52"/>
                    <a:gd name="T39" fmla="*/ 34 h 76"/>
                    <a:gd name="T40" fmla="*/ 2 w 52"/>
                    <a:gd name="T41" fmla="*/ 34 h 76"/>
                    <a:gd name="T42" fmla="*/ 6 w 52"/>
                    <a:gd name="T43" fmla="*/ 28 h 76"/>
                    <a:gd name="T44" fmla="*/ 14 w 52"/>
                    <a:gd name="T45" fmla="*/ 22 h 76"/>
                    <a:gd name="T46" fmla="*/ 30 w 52"/>
                    <a:gd name="T47" fmla="*/ 12 h 76"/>
                    <a:gd name="T48" fmla="*/ 52 w 52"/>
                    <a:gd name="T49" fmla="*/ 0 h 76"/>
                    <a:gd name="T50" fmla="*/ 52 w 52"/>
                    <a:gd name="T51" fmla="*/ 0 h 76"/>
                    <a:gd name="T52" fmla="*/ 46 w 52"/>
                    <a:gd name="T53" fmla="*/ 8 h 76"/>
                    <a:gd name="T54" fmla="*/ 42 w 52"/>
                    <a:gd name="T55" fmla="*/ 16 h 76"/>
                    <a:gd name="T56" fmla="*/ 40 w 52"/>
                    <a:gd name="T57" fmla="*/ 26 h 76"/>
                    <a:gd name="T58" fmla="*/ 40 w 52"/>
                    <a:gd name="T59" fmla="*/ 26 h 7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76"/>
                    <a:gd name="T92" fmla="*/ 52 w 52"/>
                    <a:gd name="T93" fmla="*/ 76 h 7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76">
                      <a:moveTo>
                        <a:pt x="40" y="26"/>
                      </a:moveTo>
                      <a:lnTo>
                        <a:pt x="40" y="26"/>
                      </a:lnTo>
                      <a:lnTo>
                        <a:pt x="42" y="32"/>
                      </a:lnTo>
                      <a:lnTo>
                        <a:pt x="46" y="40"/>
                      </a:lnTo>
                      <a:lnTo>
                        <a:pt x="50" y="48"/>
                      </a:lnTo>
                      <a:lnTo>
                        <a:pt x="50" y="54"/>
                      </a:lnTo>
                      <a:lnTo>
                        <a:pt x="50" y="60"/>
                      </a:lnTo>
                      <a:lnTo>
                        <a:pt x="46" y="64"/>
                      </a:lnTo>
                      <a:lnTo>
                        <a:pt x="44" y="68"/>
                      </a:lnTo>
                      <a:lnTo>
                        <a:pt x="38" y="72"/>
                      </a:lnTo>
                      <a:lnTo>
                        <a:pt x="34" y="74"/>
                      </a:lnTo>
                      <a:lnTo>
                        <a:pt x="22" y="76"/>
                      </a:lnTo>
                      <a:lnTo>
                        <a:pt x="12" y="72"/>
                      </a:lnTo>
                      <a:lnTo>
                        <a:pt x="8" y="70"/>
                      </a:lnTo>
                      <a:lnTo>
                        <a:pt x="4" y="66"/>
                      </a:lnTo>
                      <a:lnTo>
                        <a:pt x="0" y="56"/>
                      </a:lnTo>
                      <a:lnTo>
                        <a:pt x="0" y="44"/>
                      </a:lnTo>
                      <a:lnTo>
                        <a:pt x="2" y="34"/>
                      </a:lnTo>
                      <a:lnTo>
                        <a:pt x="6" y="28"/>
                      </a:lnTo>
                      <a:lnTo>
                        <a:pt x="14" y="22"/>
                      </a:lnTo>
                      <a:lnTo>
                        <a:pt x="30" y="12"/>
                      </a:lnTo>
                      <a:lnTo>
                        <a:pt x="52" y="0"/>
                      </a:lnTo>
                      <a:lnTo>
                        <a:pt x="46" y="8"/>
                      </a:lnTo>
                      <a:lnTo>
                        <a:pt x="42" y="16"/>
                      </a:lnTo>
                      <a:lnTo>
                        <a:pt x="40" y="26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Freeform 686"/>
                <p:cNvSpPr>
                  <a:spLocks/>
                </p:cNvSpPr>
                <p:nvPr/>
              </p:nvSpPr>
              <p:spPr bwMode="auto">
                <a:xfrm>
                  <a:off x="2698" y="1228"/>
                  <a:ext cx="54" cy="82"/>
                </a:xfrm>
                <a:custGeom>
                  <a:avLst/>
                  <a:gdLst>
                    <a:gd name="T0" fmla="*/ 30 w 54"/>
                    <a:gd name="T1" fmla="*/ 28 h 82"/>
                    <a:gd name="T2" fmla="*/ 30 w 54"/>
                    <a:gd name="T3" fmla="*/ 28 h 82"/>
                    <a:gd name="T4" fmla="*/ 34 w 54"/>
                    <a:gd name="T5" fmla="*/ 34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4 h 82"/>
                    <a:gd name="T14" fmla="*/ 54 w 54"/>
                    <a:gd name="T15" fmla="*/ 54 h 82"/>
                    <a:gd name="T16" fmla="*/ 54 w 54"/>
                    <a:gd name="T17" fmla="*/ 60 h 82"/>
                    <a:gd name="T18" fmla="*/ 54 w 54"/>
                    <a:gd name="T19" fmla="*/ 64 h 82"/>
                    <a:gd name="T20" fmla="*/ 50 w 54"/>
                    <a:gd name="T21" fmla="*/ 70 h 82"/>
                    <a:gd name="T22" fmla="*/ 48 w 54"/>
                    <a:gd name="T23" fmla="*/ 74 h 82"/>
                    <a:gd name="T24" fmla="*/ 38 w 54"/>
                    <a:gd name="T25" fmla="*/ 80 h 82"/>
                    <a:gd name="T26" fmla="*/ 28 w 54"/>
                    <a:gd name="T27" fmla="*/ 82 h 82"/>
                    <a:gd name="T28" fmla="*/ 28 w 54"/>
                    <a:gd name="T29" fmla="*/ 82 h 82"/>
                    <a:gd name="T30" fmla="*/ 22 w 54"/>
                    <a:gd name="T31" fmla="*/ 82 h 82"/>
                    <a:gd name="T32" fmla="*/ 18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8 w 54"/>
                    <a:gd name="T49" fmla="*/ 0 h 82"/>
                    <a:gd name="T50" fmla="*/ 28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30 w 54"/>
                    <a:gd name="T57" fmla="*/ 28 h 82"/>
                    <a:gd name="T58" fmla="*/ 30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4" y="64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8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Freeform 687"/>
                <p:cNvSpPr>
                  <a:spLocks/>
                </p:cNvSpPr>
                <p:nvPr/>
              </p:nvSpPr>
              <p:spPr bwMode="auto">
                <a:xfrm>
                  <a:off x="2916" y="1220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4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4 h 82"/>
                    <a:gd name="T14" fmla="*/ 54 w 54"/>
                    <a:gd name="T15" fmla="*/ 54 h 82"/>
                    <a:gd name="T16" fmla="*/ 54 w 54"/>
                    <a:gd name="T17" fmla="*/ 60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20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20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Freeform 688"/>
                <p:cNvSpPr>
                  <a:spLocks/>
                </p:cNvSpPr>
                <p:nvPr/>
              </p:nvSpPr>
              <p:spPr bwMode="auto">
                <a:xfrm>
                  <a:off x="3050" y="1074"/>
                  <a:ext cx="54" cy="82"/>
                </a:xfrm>
                <a:custGeom>
                  <a:avLst/>
                  <a:gdLst>
                    <a:gd name="T0" fmla="*/ 30 w 54"/>
                    <a:gd name="T1" fmla="*/ 28 h 82"/>
                    <a:gd name="T2" fmla="*/ 30 w 54"/>
                    <a:gd name="T3" fmla="*/ 28 h 82"/>
                    <a:gd name="T4" fmla="*/ 34 w 54"/>
                    <a:gd name="T5" fmla="*/ 32 h 82"/>
                    <a:gd name="T6" fmla="*/ 42 w 54"/>
                    <a:gd name="T7" fmla="*/ 36 h 82"/>
                    <a:gd name="T8" fmla="*/ 50 w 54"/>
                    <a:gd name="T9" fmla="*/ 42 h 82"/>
                    <a:gd name="T10" fmla="*/ 52 w 54"/>
                    <a:gd name="T11" fmla="*/ 46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68 h 82"/>
                    <a:gd name="T22" fmla="*/ 46 w 54"/>
                    <a:gd name="T23" fmla="*/ 72 h 82"/>
                    <a:gd name="T24" fmla="*/ 38 w 54"/>
                    <a:gd name="T25" fmla="*/ 80 h 82"/>
                    <a:gd name="T26" fmla="*/ 28 w 54"/>
                    <a:gd name="T27" fmla="*/ 82 h 82"/>
                    <a:gd name="T28" fmla="*/ 28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2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6 h 82"/>
                    <a:gd name="T46" fmla="*/ 14 w 54"/>
                    <a:gd name="T47" fmla="*/ 20 h 82"/>
                    <a:gd name="T48" fmla="*/ 28 w 54"/>
                    <a:gd name="T49" fmla="*/ 0 h 82"/>
                    <a:gd name="T50" fmla="*/ 28 w 54"/>
                    <a:gd name="T51" fmla="*/ 0 h 82"/>
                    <a:gd name="T52" fmla="*/ 26 w 54"/>
                    <a:gd name="T53" fmla="*/ 8 h 82"/>
                    <a:gd name="T54" fmla="*/ 26 w 54"/>
                    <a:gd name="T55" fmla="*/ 18 h 82"/>
                    <a:gd name="T56" fmla="*/ 30 w 54"/>
                    <a:gd name="T57" fmla="*/ 28 h 82"/>
                    <a:gd name="T58" fmla="*/ 30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2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2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6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8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Freeform 689"/>
                <p:cNvSpPr>
                  <a:spLocks/>
                </p:cNvSpPr>
                <p:nvPr/>
              </p:nvSpPr>
              <p:spPr bwMode="auto">
                <a:xfrm>
                  <a:off x="2804" y="1030"/>
                  <a:ext cx="54" cy="82"/>
                </a:xfrm>
                <a:custGeom>
                  <a:avLst/>
                  <a:gdLst>
                    <a:gd name="T0" fmla="*/ 30 w 54"/>
                    <a:gd name="T1" fmla="*/ 28 h 82"/>
                    <a:gd name="T2" fmla="*/ 30 w 54"/>
                    <a:gd name="T3" fmla="*/ 28 h 82"/>
                    <a:gd name="T4" fmla="*/ 34 w 54"/>
                    <a:gd name="T5" fmla="*/ 32 h 82"/>
                    <a:gd name="T6" fmla="*/ 42 w 54"/>
                    <a:gd name="T7" fmla="*/ 36 h 82"/>
                    <a:gd name="T8" fmla="*/ 50 w 54"/>
                    <a:gd name="T9" fmla="*/ 42 h 82"/>
                    <a:gd name="T10" fmla="*/ 52 w 54"/>
                    <a:gd name="T11" fmla="*/ 46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4 w 54"/>
                    <a:gd name="T19" fmla="*/ 64 h 82"/>
                    <a:gd name="T20" fmla="*/ 50 w 54"/>
                    <a:gd name="T21" fmla="*/ 68 h 82"/>
                    <a:gd name="T22" fmla="*/ 48 w 54"/>
                    <a:gd name="T23" fmla="*/ 72 h 82"/>
                    <a:gd name="T24" fmla="*/ 38 w 54"/>
                    <a:gd name="T25" fmla="*/ 80 h 82"/>
                    <a:gd name="T26" fmla="*/ 28 w 54"/>
                    <a:gd name="T27" fmla="*/ 82 h 82"/>
                    <a:gd name="T28" fmla="*/ 28 w 54"/>
                    <a:gd name="T29" fmla="*/ 82 h 82"/>
                    <a:gd name="T30" fmla="*/ 22 w 54"/>
                    <a:gd name="T31" fmla="*/ 82 h 82"/>
                    <a:gd name="T32" fmla="*/ 18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6 h 82"/>
                    <a:gd name="T46" fmla="*/ 14 w 54"/>
                    <a:gd name="T47" fmla="*/ 20 h 82"/>
                    <a:gd name="T48" fmla="*/ 28 w 54"/>
                    <a:gd name="T49" fmla="*/ 0 h 82"/>
                    <a:gd name="T50" fmla="*/ 28 w 54"/>
                    <a:gd name="T51" fmla="*/ 0 h 82"/>
                    <a:gd name="T52" fmla="*/ 26 w 54"/>
                    <a:gd name="T53" fmla="*/ 8 h 82"/>
                    <a:gd name="T54" fmla="*/ 26 w 54"/>
                    <a:gd name="T55" fmla="*/ 18 h 82"/>
                    <a:gd name="T56" fmla="*/ 30 w 54"/>
                    <a:gd name="T57" fmla="*/ 28 h 82"/>
                    <a:gd name="T58" fmla="*/ 30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4" y="64"/>
                      </a:lnTo>
                      <a:lnTo>
                        <a:pt x="50" y="68"/>
                      </a:lnTo>
                      <a:lnTo>
                        <a:pt x="48" y="72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8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6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8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Freeform 690"/>
                <p:cNvSpPr>
                  <a:spLocks/>
                </p:cNvSpPr>
                <p:nvPr/>
              </p:nvSpPr>
              <p:spPr bwMode="auto">
                <a:xfrm>
                  <a:off x="2658" y="916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6 h 82"/>
                    <a:gd name="T8" fmla="*/ 48 w 52"/>
                    <a:gd name="T9" fmla="*/ 42 h 82"/>
                    <a:gd name="T10" fmla="*/ 52 w 52"/>
                    <a:gd name="T11" fmla="*/ 46 h 82"/>
                    <a:gd name="T12" fmla="*/ 52 w 52"/>
                    <a:gd name="T13" fmla="*/ 52 h 82"/>
                    <a:gd name="T14" fmla="*/ 52 w 52"/>
                    <a:gd name="T15" fmla="*/ 52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68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2 h 82"/>
                    <a:gd name="T40" fmla="*/ 0 w 52"/>
                    <a:gd name="T41" fmla="*/ 52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8 h 82"/>
                    <a:gd name="T54" fmla="*/ 26 w 52"/>
                    <a:gd name="T55" fmla="*/ 18 h 82"/>
                    <a:gd name="T56" fmla="*/ 28 w 52"/>
                    <a:gd name="T57" fmla="*/ 28 h 82"/>
                    <a:gd name="T58" fmla="*/ 28 w 52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48" y="42"/>
                      </a:lnTo>
                      <a:lnTo>
                        <a:pt x="52" y="46"/>
                      </a:lnTo>
                      <a:lnTo>
                        <a:pt x="52" y="52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8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Freeform 691"/>
                <p:cNvSpPr>
                  <a:spLocks/>
                </p:cNvSpPr>
                <p:nvPr/>
              </p:nvSpPr>
              <p:spPr bwMode="auto">
                <a:xfrm>
                  <a:off x="2340" y="1068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8 h 82"/>
                    <a:gd name="T8" fmla="*/ 48 w 52"/>
                    <a:gd name="T9" fmla="*/ 44 h 82"/>
                    <a:gd name="T10" fmla="*/ 52 w 52"/>
                    <a:gd name="T11" fmla="*/ 48 h 82"/>
                    <a:gd name="T12" fmla="*/ 52 w 52"/>
                    <a:gd name="T13" fmla="*/ 52 h 82"/>
                    <a:gd name="T14" fmla="*/ 52 w 52"/>
                    <a:gd name="T15" fmla="*/ 52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70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2 h 82"/>
                    <a:gd name="T40" fmla="*/ 0 w 52"/>
                    <a:gd name="T41" fmla="*/ 52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10 h 82"/>
                    <a:gd name="T54" fmla="*/ 26 w 52"/>
                    <a:gd name="T55" fmla="*/ 18 h 82"/>
                    <a:gd name="T56" fmla="*/ 28 w 52"/>
                    <a:gd name="T57" fmla="*/ 28 h 82"/>
                    <a:gd name="T58" fmla="*/ 28 w 52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Freeform 692"/>
                <p:cNvSpPr>
                  <a:spLocks/>
                </p:cNvSpPr>
                <p:nvPr/>
              </p:nvSpPr>
              <p:spPr bwMode="auto">
                <a:xfrm>
                  <a:off x="2468" y="922"/>
                  <a:ext cx="74" cy="52"/>
                </a:xfrm>
                <a:custGeom>
                  <a:avLst/>
                  <a:gdLst>
                    <a:gd name="T0" fmla="*/ 50 w 74"/>
                    <a:gd name="T1" fmla="*/ 40 h 52"/>
                    <a:gd name="T2" fmla="*/ 50 w 74"/>
                    <a:gd name="T3" fmla="*/ 40 h 52"/>
                    <a:gd name="T4" fmla="*/ 42 w 74"/>
                    <a:gd name="T5" fmla="*/ 44 h 52"/>
                    <a:gd name="T6" fmla="*/ 34 w 74"/>
                    <a:gd name="T7" fmla="*/ 48 h 52"/>
                    <a:gd name="T8" fmla="*/ 26 w 74"/>
                    <a:gd name="T9" fmla="*/ 52 h 52"/>
                    <a:gd name="T10" fmla="*/ 20 w 74"/>
                    <a:gd name="T11" fmla="*/ 52 h 52"/>
                    <a:gd name="T12" fmla="*/ 16 w 74"/>
                    <a:gd name="T13" fmla="*/ 50 h 52"/>
                    <a:gd name="T14" fmla="*/ 16 w 74"/>
                    <a:gd name="T15" fmla="*/ 50 h 52"/>
                    <a:gd name="T16" fmla="*/ 10 w 74"/>
                    <a:gd name="T17" fmla="*/ 48 h 52"/>
                    <a:gd name="T18" fmla="*/ 6 w 74"/>
                    <a:gd name="T19" fmla="*/ 44 h 52"/>
                    <a:gd name="T20" fmla="*/ 2 w 74"/>
                    <a:gd name="T21" fmla="*/ 40 h 52"/>
                    <a:gd name="T22" fmla="*/ 0 w 74"/>
                    <a:gd name="T23" fmla="*/ 34 h 52"/>
                    <a:gd name="T24" fmla="*/ 0 w 74"/>
                    <a:gd name="T25" fmla="*/ 24 h 52"/>
                    <a:gd name="T26" fmla="*/ 2 w 74"/>
                    <a:gd name="T27" fmla="*/ 12 h 52"/>
                    <a:gd name="T28" fmla="*/ 2 w 74"/>
                    <a:gd name="T29" fmla="*/ 12 h 52"/>
                    <a:gd name="T30" fmla="*/ 6 w 74"/>
                    <a:gd name="T31" fmla="*/ 8 h 52"/>
                    <a:gd name="T32" fmla="*/ 10 w 74"/>
                    <a:gd name="T33" fmla="*/ 4 h 52"/>
                    <a:gd name="T34" fmla="*/ 18 w 74"/>
                    <a:gd name="T35" fmla="*/ 0 h 52"/>
                    <a:gd name="T36" fmla="*/ 30 w 74"/>
                    <a:gd name="T37" fmla="*/ 0 h 52"/>
                    <a:gd name="T38" fmla="*/ 40 w 74"/>
                    <a:gd name="T39" fmla="*/ 4 h 52"/>
                    <a:gd name="T40" fmla="*/ 40 w 74"/>
                    <a:gd name="T41" fmla="*/ 4 h 52"/>
                    <a:gd name="T42" fmla="*/ 46 w 74"/>
                    <a:gd name="T43" fmla="*/ 8 h 52"/>
                    <a:gd name="T44" fmla="*/ 52 w 74"/>
                    <a:gd name="T45" fmla="*/ 14 h 52"/>
                    <a:gd name="T46" fmla="*/ 64 w 74"/>
                    <a:gd name="T47" fmla="*/ 30 h 52"/>
                    <a:gd name="T48" fmla="*/ 74 w 74"/>
                    <a:gd name="T49" fmla="*/ 52 h 52"/>
                    <a:gd name="T50" fmla="*/ 74 w 74"/>
                    <a:gd name="T51" fmla="*/ 52 h 52"/>
                    <a:gd name="T52" fmla="*/ 66 w 74"/>
                    <a:gd name="T53" fmla="*/ 46 h 52"/>
                    <a:gd name="T54" fmla="*/ 58 w 74"/>
                    <a:gd name="T55" fmla="*/ 42 h 52"/>
                    <a:gd name="T56" fmla="*/ 50 w 74"/>
                    <a:gd name="T57" fmla="*/ 40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4"/>
                    <a:gd name="T88" fmla="*/ 0 h 52"/>
                    <a:gd name="T89" fmla="*/ 74 w 74"/>
                    <a:gd name="T90" fmla="*/ 52 h 5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4" h="52">
                      <a:moveTo>
                        <a:pt x="50" y="40"/>
                      </a:moveTo>
                      <a:lnTo>
                        <a:pt x="50" y="40"/>
                      </a:lnTo>
                      <a:lnTo>
                        <a:pt x="42" y="44"/>
                      </a:lnTo>
                      <a:lnTo>
                        <a:pt x="34" y="48"/>
                      </a:lnTo>
                      <a:lnTo>
                        <a:pt x="26" y="52"/>
                      </a:lnTo>
                      <a:lnTo>
                        <a:pt x="20" y="52"/>
                      </a:lnTo>
                      <a:lnTo>
                        <a:pt x="16" y="50"/>
                      </a:lnTo>
                      <a:lnTo>
                        <a:pt x="10" y="48"/>
                      </a:lnTo>
                      <a:lnTo>
                        <a:pt x="6" y="44"/>
                      </a:lnTo>
                      <a:lnTo>
                        <a:pt x="2" y="40"/>
                      </a:lnTo>
                      <a:lnTo>
                        <a:pt x="0" y="34"/>
                      </a:lnTo>
                      <a:lnTo>
                        <a:pt x="0" y="24"/>
                      </a:lnTo>
                      <a:lnTo>
                        <a:pt x="2" y="12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0" y="4"/>
                      </a:lnTo>
                      <a:lnTo>
                        <a:pt x="46" y="8"/>
                      </a:lnTo>
                      <a:lnTo>
                        <a:pt x="52" y="14"/>
                      </a:lnTo>
                      <a:lnTo>
                        <a:pt x="64" y="30"/>
                      </a:lnTo>
                      <a:lnTo>
                        <a:pt x="74" y="52"/>
                      </a:lnTo>
                      <a:lnTo>
                        <a:pt x="66" y="46"/>
                      </a:lnTo>
                      <a:lnTo>
                        <a:pt x="58" y="42"/>
                      </a:lnTo>
                      <a:lnTo>
                        <a:pt x="50" y="4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Freeform 693"/>
                <p:cNvSpPr>
                  <a:spLocks/>
                </p:cNvSpPr>
                <p:nvPr/>
              </p:nvSpPr>
              <p:spPr bwMode="auto">
                <a:xfrm>
                  <a:off x="2468" y="922"/>
                  <a:ext cx="74" cy="52"/>
                </a:xfrm>
                <a:custGeom>
                  <a:avLst/>
                  <a:gdLst>
                    <a:gd name="T0" fmla="*/ 50 w 74"/>
                    <a:gd name="T1" fmla="*/ 40 h 52"/>
                    <a:gd name="T2" fmla="*/ 50 w 74"/>
                    <a:gd name="T3" fmla="*/ 40 h 52"/>
                    <a:gd name="T4" fmla="*/ 42 w 74"/>
                    <a:gd name="T5" fmla="*/ 44 h 52"/>
                    <a:gd name="T6" fmla="*/ 34 w 74"/>
                    <a:gd name="T7" fmla="*/ 48 h 52"/>
                    <a:gd name="T8" fmla="*/ 26 w 74"/>
                    <a:gd name="T9" fmla="*/ 52 h 52"/>
                    <a:gd name="T10" fmla="*/ 20 w 74"/>
                    <a:gd name="T11" fmla="*/ 52 h 52"/>
                    <a:gd name="T12" fmla="*/ 16 w 74"/>
                    <a:gd name="T13" fmla="*/ 50 h 52"/>
                    <a:gd name="T14" fmla="*/ 16 w 74"/>
                    <a:gd name="T15" fmla="*/ 50 h 52"/>
                    <a:gd name="T16" fmla="*/ 10 w 74"/>
                    <a:gd name="T17" fmla="*/ 48 h 52"/>
                    <a:gd name="T18" fmla="*/ 6 w 74"/>
                    <a:gd name="T19" fmla="*/ 44 h 52"/>
                    <a:gd name="T20" fmla="*/ 2 w 74"/>
                    <a:gd name="T21" fmla="*/ 40 h 52"/>
                    <a:gd name="T22" fmla="*/ 0 w 74"/>
                    <a:gd name="T23" fmla="*/ 34 h 52"/>
                    <a:gd name="T24" fmla="*/ 0 w 74"/>
                    <a:gd name="T25" fmla="*/ 24 h 52"/>
                    <a:gd name="T26" fmla="*/ 2 w 74"/>
                    <a:gd name="T27" fmla="*/ 12 h 52"/>
                    <a:gd name="T28" fmla="*/ 2 w 74"/>
                    <a:gd name="T29" fmla="*/ 12 h 52"/>
                    <a:gd name="T30" fmla="*/ 6 w 74"/>
                    <a:gd name="T31" fmla="*/ 8 h 52"/>
                    <a:gd name="T32" fmla="*/ 10 w 74"/>
                    <a:gd name="T33" fmla="*/ 4 h 52"/>
                    <a:gd name="T34" fmla="*/ 18 w 74"/>
                    <a:gd name="T35" fmla="*/ 0 h 52"/>
                    <a:gd name="T36" fmla="*/ 30 w 74"/>
                    <a:gd name="T37" fmla="*/ 0 h 52"/>
                    <a:gd name="T38" fmla="*/ 40 w 74"/>
                    <a:gd name="T39" fmla="*/ 4 h 52"/>
                    <a:gd name="T40" fmla="*/ 40 w 74"/>
                    <a:gd name="T41" fmla="*/ 4 h 52"/>
                    <a:gd name="T42" fmla="*/ 46 w 74"/>
                    <a:gd name="T43" fmla="*/ 8 h 52"/>
                    <a:gd name="T44" fmla="*/ 52 w 74"/>
                    <a:gd name="T45" fmla="*/ 14 h 52"/>
                    <a:gd name="T46" fmla="*/ 64 w 74"/>
                    <a:gd name="T47" fmla="*/ 30 h 52"/>
                    <a:gd name="T48" fmla="*/ 74 w 74"/>
                    <a:gd name="T49" fmla="*/ 52 h 52"/>
                    <a:gd name="T50" fmla="*/ 74 w 74"/>
                    <a:gd name="T51" fmla="*/ 52 h 52"/>
                    <a:gd name="T52" fmla="*/ 66 w 74"/>
                    <a:gd name="T53" fmla="*/ 46 h 52"/>
                    <a:gd name="T54" fmla="*/ 58 w 74"/>
                    <a:gd name="T55" fmla="*/ 42 h 52"/>
                    <a:gd name="T56" fmla="*/ 50 w 74"/>
                    <a:gd name="T57" fmla="*/ 40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4"/>
                    <a:gd name="T88" fmla="*/ 0 h 52"/>
                    <a:gd name="T89" fmla="*/ 74 w 74"/>
                    <a:gd name="T90" fmla="*/ 52 h 5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4" h="52">
                      <a:moveTo>
                        <a:pt x="50" y="40"/>
                      </a:moveTo>
                      <a:lnTo>
                        <a:pt x="50" y="40"/>
                      </a:lnTo>
                      <a:lnTo>
                        <a:pt x="42" y="44"/>
                      </a:lnTo>
                      <a:lnTo>
                        <a:pt x="34" y="48"/>
                      </a:lnTo>
                      <a:lnTo>
                        <a:pt x="26" y="52"/>
                      </a:lnTo>
                      <a:lnTo>
                        <a:pt x="20" y="52"/>
                      </a:lnTo>
                      <a:lnTo>
                        <a:pt x="16" y="50"/>
                      </a:lnTo>
                      <a:lnTo>
                        <a:pt x="10" y="48"/>
                      </a:lnTo>
                      <a:lnTo>
                        <a:pt x="6" y="44"/>
                      </a:lnTo>
                      <a:lnTo>
                        <a:pt x="2" y="40"/>
                      </a:lnTo>
                      <a:lnTo>
                        <a:pt x="0" y="34"/>
                      </a:lnTo>
                      <a:lnTo>
                        <a:pt x="0" y="24"/>
                      </a:lnTo>
                      <a:lnTo>
                        <a:pt x="2" y="12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0" y="4"/>
                      </a:lnTo>
                      <a:lnTo>
                        <a:pt x="46" y="8"/>
                      </a:lnTo>
                      <a:lnTo>
                        <a:pt x="52" y="14"/>
                      </a:lnTo>
                      <a:lnTo>
                        <a:pt x="64" y="30"/>
                      </a:lnTo>
                      <a:lnTo>
                        <a:pt x="74" y="52"/>
                      </a:lnTo>
                      <a:lnTo>
                        <a:pt x="66" y="46"/>
                      </a:lnTo>
                      <a:lnTo>
                        <a:pt x="58" y="42"/>
                      </a:lnTo>
                      <a:lnTo>
                        <a:pt x="50" y="4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Freeform 694"/>
                <p:cNvSpPr>
                  <a:spLocks/>
                </p:cNvSpPr>
                <p:nvPr/>
              </p:nvSpPr>
              <p:spPr bwMode="auto">
                <a:xfrm>
                  <a:off x="2958" y="900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8 h 82"/>
                    <a:gd name="T8" fmla="*/ 48 w 52"/>
                    <a:gd name="T9" fmla="*/ 44 h 82"/>
                    <a:gd name="T10" fmla="*/ 52 w 52"/>
                    <a:gd name="T11" fmla="*/ 48 h 82"/>
                    <a:gd name="T12" fmla="*/ 52 w 52"/>
                    <a:gd name="T13" fmla="*/ 52 h 82"/>
                    <a:gd name="T14" fmla="*/ 52 w 52"/>
                    <a:gd name="T15" fmla="*/ 52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70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2 h 82"/>
                    <a:gd name="T40" fmla="*/ 0 w 52"/>
                    <a:gd name="T41" fmla="*/ 52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10 h 82"/>
                    <a:gd name="T54" fmla="*/ 24 w 52"/>
                    <a:gd name="T55" fmla="*/ 18 h 82"/>
                    <a:gd name="T56" fmla="*/ 28 w 52"/>
                    <a:gd name="T57" fmla="*/ 28 h 82"/>
                    <a:gd name="T58" fmla="*/ 28 w 52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4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Freeform 695"/>
                <p:cNvSpPr>
                  <a:spLocks/>
                </p:cNvSpPr>
                <p:nvPr/>
              </p:nvSpPr>
              <p:spPr bwMode="auto">
                <a:xfrm>
                  <a:off x="3156" y="962"/>
                  <a:ext cx="72" cy="56"/>
                </a:xfrm>
                <a:custGeom>
                  <a:avLst/>
                  <a:gdLst>
                    <a:gd name="T0" fmla="*/ 48 w 72"/>
                    <a:gd name="T1" fmla="*/ 42 h 56"/>
                    <a:gd name="T2" fmla="*/ 48 w 72"/>
                    <a:gd name="T3" fmla="*/ 42 h 56"/>
                    <a:gd name="T4" fmla="*/ 40 w 72"/>
                    <a:gd name="T5" fmla="*/ 44 h 56"/>
                    <a:gd name="T6" fmla="*/ 32 w 72"/>
                    <a:gd name="T7" fmla="*/ 48 h 56"/>
                    <a:gd name="T8" fmla="*/ 24 w 72"/>
                    <a:gd name="T9" fmla="*/ 52 h 56"/>
                    <a:gd name="T10" fmla="*/ 18 w 72"/>
                    <a:gd name="T11" fmla="*/ 52 h 56"/>
                    <a:gd name="T12" fmla="*/ 14 w 72"/>
                    <a:gd name="T13" fmla="*/ 50 h 56"/>
                    <a:gd name="T14" fmla="*/ 14 w 72"/>
                    <a:gd name="T15" fmla="*/ 50 h 56"/>
                    <a:gd name="T16" fmla="*/ 8 w 72"/>
                    <a:gd name="T17" fmla="*/ 46 h 56"/>
                    <a:gd name="T18" fmla="*/ 4 w 72"/>
                    <a:gd name="T19" fmla="*/ 42 h 56"/>
                    <a:gd name="T20" fmla="*/ 2 w 72"/>
                    <a:gd name="T21" fmla="*/ 38 h 56"/>
                    <a:gd name="T22" fmla="*/ 0 w 72"/>
                    <a:gd name="T23" fmla="*/ 32 h 56"/>
                    <a:gd name="T24" fmla="*/ 0 w 72"/>
                    <a:gd name="T25" fmla="*/ 22 h 56"/>
                    <a:gd name="T26" fmla="*/ 2 w 72"/>
                    <a:gd name="T27" fmla="*/ 12 h 56"/>
                    <a:gd name="T28" fmla="*/ 2 w 72"/>
                    <a:gd name="T29" fmla="*/ 12 h 56"/>
                    <a:gd name="T30" fmla="*/ 6 w 72"/>
                    <a:gd name="T31" fmla="*/ 6 h 56"/>
                    <a:gd name="T32" fmla="*/ 10 w 72"/>
                    <a:gd name="T33" fmla="*/ 4 h 56"/>
                    <a:gd name="T34" fmla="*/ 20 w 72"/>
                    <a:gd name="T35" fmla="*/ 0 h 56"/>
                    <a:gd name="T36" fmla="*/ 32 w 72"/>
                    <a:gd name="T37" fmla="*/ 0 h 56"/>
                    <a:gd name="T38" fmla="*/ 42 w 72"/>
                    <a:gd name="T39" fmla="*/ 4 h 56"/>
                    <a:gd name="T40" fmla="*/ 42 w 72"/>
                    <a:gd name="T41" fmla="*/ 4 h 56"/>
                    <a:gd name="T42" fmla="*/ 48 w 72"/>
                    <a:gd name="T43" fmla="*/ 10 h 56"/>
                    <a:gd name="T44" fmla="*/ 52 w 72"/>
                    <a:gd name="T45" fmla="*/ 16 h 56"/>
                    <a:gd name="T46" fmla="*/ 62 w 72"/>
                    <a:gd name="T47" fmla="*/ 34 h 56"/>
                    <a:gd name="T48" fmla="*/ 72 w 72"/>
                    <a:gd name="T49" fmla="*/ 56 h 56"/>
                    <a:gd name="T50" fmla="*/ 72 w 72"/>
                    <a:gd name="T51" fmla="*/ 56 h 56"/>
                    <a:gd name="T52" fmla="*/ 66 w 72"/>
                    <a:gd name="T53" fmla="*/ 50 h 56"/>
                    <a:gd name="T54" fmla="*/ 58 w 72"/>
                    <a:gd name="T55" fmla="*/ 44 h 56"/>
                    <a:gd name="T56" fmla="*/ 48 w 72"/>
                    <a:gd name="T57" fmla="*/ 42 h 56"/>
                    <a:gd name="T58" fmla="*/ 48 w 72"/>
                    <a:gd name="T59" fmla="*/ 42 h 5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2"/>
                    <a:gd name="T91" fmla="*/ 0 h 56"/>
                    <a:gd name="T92" fmla="*/ 72 w 72"/>
                    <a:gd name="T93" fmla="*/ 56 h 5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2" h="56">
                      <a:moveTo>
                        <a:pt x="48" y="42"/>
                      </a:moveTo>
                      <a:lnTo>
                        <a:pt x="48" y="42"/>
                      </a:lnTo>
                      <a:lnTo>
                        <a:pt x="40" y="44"/>
                      </a:lnTo>
                      <a:lnTo>
                        <a:pt x="32" y="48"/>
                      </a:lnTo>
                      <a:lnTo>
                        <a:pt x="24" y="52"/>
                      </a:lnTo>
                      <a:lnTo>
                        <a:pt x="18" y="52"/>
                      </a:lnTo>
                      <a:lnTo>
                        <a:pt x="14" y="50"/>
                      </a:lnTo>
                      <a:lnTo>
                        <a:pt x="8" y="46"/>
                      </a:lnTo>
                      <a:lnTo>
                        <a:pt x="4" y="42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0" y="22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0" y="4"/>
                      </a:lnTo>
                      <a:lnTo>
                        <a:pt x="20" y="0"/>
                      </a:lnTo>
                      <a:lnTo>
                        <a:pt x="32" y="0"/>
                      </a:lnTo>
                      <a:lnTo>
                        <a:pt x="42" y="4"/>
                      </a:lnTo>
                      <a:lnTo>
                        <a:pt x="48" y="10"/>
                      </a:lnTo>
                      <a:lnTo>
                        <a:pt x="52" y="16"/>
                      </a:lnTo>
                      <a:lnTo>
                        <a:pt x="62" y="34"/>
                      </a:lnTo>
                      <a:lnTo>
                        <a:pt x="72" y="56"/>
                      </a:lnTo>
                      <a:lnTo>
                        <a:pt x="66" y="50"/>
                      </a:lnTo>
                      <a:lnTo>
                        <a:pt x="58" y="44"/>
                      </a:lnTo>
                      <a:lnTo>
                        <a:pt x="48" y="42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Freeform 696"/>
                <p:cNvSpPr>
                  <a:spLocks/>
                </p:cNvSpPr>
                <p:nvPr/>
              </p:nvSpPr>
              <p:spPr bwMode="auto">
                <a:xfrm>
                  <a:off x="3268" y="936"/>
                  <a:ext cx="54" cy="82"/>
                </a:xfrm>
                <a:custGeom>
                  <a:avLst/>
                  <a:gdLst>
                    <a:gd name="T0" fmla="*/ 30 w 54"/>
                    <a:gd name="T1" fmla="*/ 28 h 82"/>
                    <a:gd name="T2" fmla="*/ 30 w 54"/>
                    <a:gd name="T3" fmla="*/ 28 h 82"/>
                    <a:gd name="T4" fmla="*/ 34 w 54"/>
                    <a:gd name="T5" fmla="*/ 32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4 h 82"/>
                    <a:gd name="T14" fmla="*/ 54 w 54"/>
                    <a:gd name="T15" fmla="*/ 54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8 w 54"/>
                    <a:gd name="T27" fmla="*/ 82 h 82"/>
                    <a:gd name="T28" fmla="*/ 28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8 w 54"/>
                    <a:gd name="T49" fmla="*/ 0 h 82"/>
                    <a:gd name="T50" fmla="*/ 28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30 w 54"/>
                    <a:gd name="T57" fmla="*/ 28 h 82"/>
                    <a:gd name="T58" fmla="*/ 30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Freeform 697"/>
                <p:cNvSpPr>
                  <a:spLocks/>
                </p:cNvSpPr>
                <p:nvPr/>
              </p:nvSpPr>
              <p:spPr bwMode="auto">
                <a:xfrm>
                  <a:off x="3856" y="1350"/>
                  <a:ext cx="52" cy="76"/>
                </a:xfrm>
                <a:custGeom>
                  <a:avLst/>
                  <a:gdLst>
                    <a:gd name="T0" fmla="*/ 40 w 52"/>
                    <a:gd name="T1" fmla="*/ 24 h 76"/>
                    <a:gd name="T2" fmla="*/ 40 w 52"/>
                    <a:gd name="T3" fmla="*/ 24 h 76"/>
                    <a:gd name="T4" fmla="*/ 44 w 52"/>
                    <a:gd name="T5" fmla="*/ 32 h 76"/>
                    <a:gd name="T6" fmla="*/ 48 w 52"/>
                    <a:gd name="T7" fmla="*/ 40 h 76"/>
                    <a:gd name="T8" fmla="*/ 52 w 52"/>
                    <a:gd name="T9" fmla="*/ 48 h 76"/>
                    <a:gd name="T10" fmla="*/ 52 w 52"/>
                    <a:gd name="T11" fmla="*/ 52 h 76"/>
                    <a:gd name="T12" fmla="*/ 50 w 52"/>
                    <a:gd name="T13" fmla="*/ 58 h 76"/>
                    <a:gd name="T14" fmla="*/ 50 w 52"/>
                    <a:gd name="T15" fmla="*/ 58 h 76"/>
                    <a:gd name="T16" fmla="*/ 48 w 52"/>
                    <a:gd name="T17" fmla="*/ 64 h 76"/>
                    <a:gd name="T18" fmla="*/ 44 w 52"/>
                    <a:gd name="T19" fmla="*/ 68 h 76"/>
                    <a:gd name="T20" fmla="*/ 40 w 52"/>
                    <a:gd name="T21" fmla="*/ 72 h 76"/>
                    <a:gd name="T22" fmla="*/ 36 w 52"/>
                    <a:gd name="T23" fmla="*/ 74 h 76"/>
                    <a:gd name="T24" fmla="*/ 24 w 52"/>
                    <a:gd name="T25" fmla="*/ 76 h 76"/>
                    <a:gd name="T26" fmla="*/ 14 w 52"/>
                    <a:gd name="T27" fmla="*/ 72 h 76"/>
                    <a:gd name="T28" fmla="*/ 14 w 52"/>
                    <a:gd name="T29" fmla="*/ 72 h 76"/>
                    <a:gd name="T30" fmla="*/ 10 w 52"/>
                    <a:gd name="T31" fmla="*/ 70 h 76"/>
                    <a:gd name="T32" fmla="*/ 6 w 52"/>
                    <a:gd name="T33" fmla="*/ 66 h 76"/>
                    <a:gd name="T34" fmla="*/ 0 w 52"/>
                    <a:gd name="T35" fmla="*/ 56 h 76"/>
                    <a:gd name="T36" fmla="*/ 0 w 52"/>
                    <a:gd name="T37" fmla="*/ 44 h 76"/>
                    <a:gd name="T38" fmla="*/ 4 w 52"/>
                    <a:gd name="T39" fmla="*/ 34 h 76"/>
                    <a:gd name="T40" fmla="*/ 4 w 52"/>
                    <a:gd name="T41" fmla="*/ 34 h 76"/>
                    <a:gd name="T42" fmla="*/ 8 w 52"/>
                    <a:gd name="T43" fmla="*/ 28 h 76"/>
                    <a:gd name="T44" fmla="*/ 14 w 52"/>
                    <a:gd name="T45" fmla="*/ 22 h 76"/>
                    <a:gd name="T46" fmla="*/ 30 w 52"/>
                    <a:gd name="T47" fmla="*/ 12 h 76"/>
                    <a:gd name="T48" fmla="*/ 52 w 52"/>
                    <a:gd name="T49" fmla="*/ 0 h 76"/>
                    <a:gd name="T50" fmla="*/ 52 w 52"/>
                    <a:gd name="T51" fmla="*/ 0 h 76"/>
                    <a:gd name="T52" fmla="*/ 46 w 52"/>
                    <a:gd name="T53" fmla="*/ 6 h 76"/>
                    <a:gd name="T54" fmla="*/ 42 w 52"/>
                    <a:gd name="T55" fmla="*/ 16 h 76"/>
                    <a:gd name="T56" fmla="*/ 40 w 52"/>
                    <a:gd name="T57" fmla="*/ 24 h 76"/>
                    <a:gd name="T58" fmla="*/ 40 w 52"/>
                    <a:gd name="T59" fmla="*/ 24 h 7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76"/>
                    <a:gd name="T92" fmla="*/ 52 w 52"/>
                    <a:gd name="T93" fmla="*/ 76 h 7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76">
                      <a:moveTo>
                        <a:pt x="40" y="24"/>
                      </a:moveTo>
                      <a:lnTo>
                        <a:pt x="40" y="24"/>
                      </a:lnTo>
                      <a:lnTo>
                        <a:pt x="44" y="32"/>
                      </a:lnTo>
                      <a:lnTo>
                        <a:pt x="48" y="40"/>
                      </a:ln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50" y="58"/>
                      </a:lnTo>
                      <a:lnTo>
                        <a:pt x="48" y="64"/>
                      </a:lnTo>
                      <a:lnTo>
                        <a:pt x="44" y="68"/>
                      </a:lnTo>
                      <a:lnTo>
                        <a:pt x="40" y="72"/>
                      </a:lnTo>
                      <a:lnTo>
                        <a:pt x="36" y="74"/>
                      </a:lnTo>
                      <a:lnTo>
                        <a:pt x="24" y="76"/>
                      </a:lnTo>
                      <a:lnTo>
                        <a:pt x="14" y="72"/>
                      </a:lnTo>
                      <a:lnTo>
                        <a:pt x="10" y="70"/>
                      </a:lnTo>
                      <a:lnTo>
                        <a:pt x="6" y="66"/>
                      </a:lnTo>
                      <a:lnTo>
                        <a:pt x="0" y="56"/>
                      </a:lnTo>
                      <a:lnTo>
                        <a:pt x="0" y="44"/>
                      </a:lnTo>
                      <a:lnTo>
                        <a:pt x="4" y="34"/>
                      </a:lnTo>
                      <a:lnTo>
                        <a:pt x="8" y="28"/>
                      </a:lnTo>
                      <a:lnTo>
                        <a:pt x="14" y="22"/>
                      </a:lnTo>
                      <a:lnTo>
                        <a:pt x="30" y="12"/>
                      </a:lnTo>
                      <a:lnTo>
                        <a:pt x="52" y="0"/>
                      </a:lnTo>
                      <a:lnTo>
                        <a:pt x="46" y="6"/>
                      </a:lnTo>
                      <a:lnTo>
                        <a:pt x="42" y="16"/>
                      </a:lnTo>
                      <a:lnTo>
                        <a:pt x="40" y="2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Freeform 698"/>
                <p:cNvSpPr>
                  <a:spLocks/>
                </p:cNvSpPr>
                <p:nvPr/>
              </p:nvSpPr>
              <p:spPr bwMode="auto">
                <a:xfrm>
                  <a:off x="3762" y="1454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2 h 82"/>
                    <a:gd name="T6" fmla="*/ 42 w 52"/>
                    <a:gd name="T7" fmla="*/ 36 h 82"/>
                    <a:gd name="T8" fmla="*/ 48 w 52"/>
                    <a:gd name="T9" fmla="*/ 42 h 82"/>
                    <a:gd name="T10" fmla="*/ 52 w 52"/>
                    <a:gd name="T11" fmla="*/ 46 h 82"/>
                    <a:gd name="T12" fmla="*/ 52 w 52"/>
                    <a:gd name="T13" fmla="*/ 52 h 82"/>
                    <a:gd name="T14" fmla="*/ 52 w 52"/>
                    <a:gd name="T15" fmla="*/ 52 h 82"/>
                    <a:gd name="T16" fmla="*/ 52 w 52"/>
                    <a:gd name="T17" fmla="*/ 58 h 82"/>
                    <a:gd name="T18" fmla="*/ 52 w 52"/>
                    <a:gd name="T19" fmla="*/ 64 h 82"/>
                    <a:gd name="T20" fmla="*/ 50 w 52"/>
                    <a:gd name="T21" fmla="*/ 68 h 82"/>
                    <a:gd name="T22" fmla="*/ 46 w 52"/>
                    <a:gd name="T23" fmla="*/ 72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2 h 82"/>
                    <a:gd name="T40" fmla="*/ 0 w 52"/>
                    <a:gd name="T41" fmla="*/ 52 h 82"/>
                    <a:gd name="T42" fmla="*/ 0 w 52"/>
                    <a:gd name="T43" fmla="*/ 46 h 82"/>
                    <a:gd name="T44" fmla="*/ 4 w 52"/>
                    <a:gd name="T45" fmla="*/ 36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8 h 82"/>
                    <a:gd name="T54" fmla="*/ 24 w 52"/>
                    <a:gd name="T55" fmla="*/ 18 h 82"/>
                    <a:gd name="T56" fmla="*/ 28 w 52"/>
                    <a:gd name="T57" fmla="*/ 28 h 82"/>
                    <a:gd name="T58" fmla="*/ 28 w 52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48" y="42"/>
                      </a:lnTo>
                      <a:lnTo>
                        <a:pt x="52" y="46"/>
                      </a:lnTo>
                      <a:lnTo>
                        <a:pt x="52" y="52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2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6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8"/>
                      </a:lnTo>
                      <a:lnTo>
                        <a:pt x="24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Freeform 699"/>
                <p:cNvSpPr>
                  <a:spLocks/>
                </p:cNvSpPr>
                <p:nvPr/>
              </p:nvSpPr>
              <p:spPr bwMode="auto">
                <a:xfrm>
                  <a:off x="3970" y="1584"/>
                  <a:ext cx="82" cy="54"/>
                </a:xfrm>
                <a:custGeom>
                  <a:avLst/>
                  <a:gdLst>
                    <a:gd name="T0" fmla="*/ 54 w 82"/>
                    <a:gd name="T1" fmla="*/ 28 h 54"/>
                    <a:gd name="T2" fmla="*/ 54 w 82"/>
                    <a:gd name="T3" fmla="*/ 28 h 54"/>
                    <a:gd name="T4" fmla="*/ 48 w 82"/>
                    <a:gd name="T5" fmla="*/ 34 h 54"/>
                    <a:gd name="T6" fmla="*/ 44 w 82"/>
                    <a:gd name="T7" fmla="*/ 42 h 54"/>
                    <a:gd name="T8" fmla="*/ 38 w 82"/>
                    <a:gd name="T9" fmla="*/ 50 h 54"/>
                    <a:gd name="T10" fmla="*/ 34 w 82"/>
                    <a:gd name="T11" fmla="*/ 52 h 54"/>
                    <a:gd name="T12" fmla="*/ 28 w 82"/>
                    <a:gd name="T13" fmla="*/ 54 h 54"/>
                    <a:gd name="T14" fmla="*/ 28 w 82"/>
                    <a:gd name="T15" fmla="*/ 54 h 54"/>
                    <a:gd name="T16" fmla="*/ 22 w 82"/>
                    <a:gd name="T17" fmla="*/ 54 h 54"/>
                    <a:gd name="T18" fmla="*/ 18 w 82"/>
                    <a:gd name="T19" fmla="*/ 52 h 54"/>
                    <a:gd name="T20" fmla="*/ 12 w 82"/>
                    <a:gd name="T21" fmla="*/ 50 h 54"/>
                    <a:gd name="T22" fmla="*/ 8 w 82"/>
                    <a:gd name="T23" fmla="*/ 46 h 54"/>
                    <a:gd name="T24" fmla="*/ 2 w 82"/>
                    <a:gd name="T25" fmla="*/ 38 h 54"/>
                    <a:gd name="T26" fmla="*/ 0 w 82"/>
                    <a:gd name="T27" fmla="*/ 26 h 54"/>
                    <a:gd name="T28" fmla="*/ 0 w 82"/>
                    <a:gd name="T29" fmla="*/ 26 h 54"/>
                    <a:gd name="T30" fmla="*/ 0 w 82"/>
                    <a:gd name="T31" fmla="*/ 22 h 54"/>
                    <a:gd name="T32" fmla="*/ 2 w 82"/>
                    <a:gd name="T33" fmla="*/ 16 h 54"/>
                    <a:gd name="T34" fmla="*/ 8 w 82"/>
                    <a:gd name="T35" fmla="*/ 8 h 54"/>
                    <a:gd name="T36" fmla="*/ 18 w 82"/>
                    <a:gd name="T37" fmla="*/ 2 h 54"/>
                    <a:gd name="T38" fmla="*/ 28 w 82"/>
                    <a:gd name="T39" fmla="*/ 0 h 54"/>
                    <a:gd name="T40" fmla="*/ 28 w 82"/>
                    <a:gd name="T41" fmla="*/ 0 h 54"/>
                    <a:gd name="T42" fmla="*/ 36 w 82"/>
                    <a:gd name="T43" fmla="*/ 2 h 54"/>
                    <a:gd name="T44" fmla="*/ 44 w 82"/>
                    <a:gd name="T45" fmla="*/ 4 h 54"/>
                    <a:gd name="T46" fmla="*/ 62 w 82"/>
                    <a:gd name="T47" fmla="*/ 14 h 54"/>
                    <a:gd name="T48" fmla="*/ 82 w 82"/>
                    <a:gd name="T49" fmla="*/ 26 h 54"/>
                    <a:gd name="T50" fmla="*/ 82 w 82"/>
                    <a:gd name="T51" fmla="*/ 26 h 54"/>
                    <a:gd name="T52" fmla="*/ 72 w 82"/>
                    <a:gd name="T53" fmla="*/ 26 h 54"/>
                    <a:gd name="T54" fmla="*/ 64 w 82"/>
                    <a:gd name="T55" fmla="*/ 26 h 54"/>
                    <a:gd name="T56" fmla="*/ 54 w 82"/>
                    <a:gd name="T57" fmla="*/ 28 h 54"/>
                    <a:gd name="T58" fmla="*/ 54 w 82"/>
                    <a:gd name="T59" fmla="*/ 28 h 5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2"/>
                    <a:gd name="T91" fmla="*/ 0 h 54"/>
                    <a:gd name="T92" fmla="*/ 82 w 82"/>
                    <a:gd name="T93" fmla="*/ 54 h 5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2" h="54">
                      <a:moveTo>
                        <a:pt x="54" y="28"/>
                      </a:moveTo>
                      <a:lnTo>
                        <a:pt x="54" y="28"/>
                      </a:lnTo>
                      <a:lnTo>
                        <a:pt x="48" y="34"/>
                      </a:lnTo>
                      <a:lnTo>
                        <a:pt x="44" y="42"/>
                      </a:lnTo>
                      <a:lnTo>
                        <a:pt x="38" y="50"/>
                      </a:lnTo>
                      <a:lnTo>
                        <a:pt x="34" y="52"/>
                      </a:lnTo>
                      <a:lnTo>
                        <a:pt x="28" y="54"/>
                      </a:lnTo>
                      <a:lnTo>
                        <a:pt x="22" y="54"/>
                      </a:lnTo>
                      <a:lnTo>
                        <a:pt x="18" y="52"/>
                      </a:lnTo>
                      <a:lnTo>
                        <a:pt x="12" y="50"/>
                      </a:lnTo>
                      <a:lnTo>
                        <a:pt x="8" y="46"/>
                      </a:lnTo>
                      <a:lnTo>
                        <a:pt x="2" y="38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8" y="0"/>
                      </a:lnTo>
                      <a:lnTo>
                        <a:pt x="36" y="2"/>
                      </a:lnTo>
                      <a:lnTo>
                        <a:pt x="44" y="4"/>
                      </a:lnTo>
                      <a:lnTo>
                        <a:pt x="62" y="14"/>
                      </a:lnTo>
                      <a:lnTo>
                        <a:pt x="82" y="26"/>
                      </a:lnTo>
                      <a:lnTo>
                        <a:pt x="72" y="26"/>
                      </a:lnTo>
                      <a:lnTo>
                        <a:pt x="64" y="26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Freeform 700"/>
                <p:cNvSpPr>
                  <a:spLocks/>
                </p:cNvSpPr>
                <p:nvPr/>
              </p:nvSpPr>
              <p:spPr bwMode="auto">
                <a:xfrm>
                  <a:off x="3876" y="1778"/>
                  <a:ext cx="62" cy="70"/>
                </a:xfrm>
                <a:custGeom>
                  <a:avLst/>
                  <a:gdLst>
                    <a:gd name="T0" fmla="*/ 46 w 62"/>
                    <a:gd name="T1" fmla="*/ 22 h 70"/>
                    <a:gd name="T2" fmla="*/ 46 w 62"/>
                    <a:gd name="T3" fmla="*/ 22 h 70"/>
                    <a:gd name="T4" fmla="*/ 48 w 62"/>
                    <a:gd name="T5" fmla="*/ 30 h 70"/>
                    <a:gd name="T6" fmla="*/ 50 w 62"/>
                    <a:gd name="T7" fmla="*/ 38 h 70"/>
                    <a:gd name="T8" fmla="*/ 52 w 62"/>
                    <a:gd name="T9" fmla="*/ 48 h 70"/>
                    <a:gd name="T10" fmla="*/ 52 w 62"/>
                    <a:gd name="T11" fmla="*/ 52 h 70"/>
                    <a:gd name="T12" fmla="*/ 48 w 62"/>
                    <a:gd name="T13" fmla="*/ 58 h 70"/>
                    <a:gd name="T14" fmla="*/ 48 w 62"/>
                    <a:gd name="T15" fmla="*/ 58 h 70"/>
                    <a:gd name="T16" fmla="*/ 46 w 62"/>
                    <a:gd name="T17" fmla="*/ 62 h 70"/>
                    <a:gd name="T18" fmla="*/ 40 w 62"/>
                    <a:gd name="T19" fmla="*/ 66 h 70"/>
                    <a:gd name="T20" fmla="*/ 36 w 62"/>
                    <a:gd name="T21" fmla="*/ 68 h 70"/>
                    <a:gd name="T22" fmla="*/ 30 w 62"/>
                    <a:gd name="T23" fmla="*/ 70 h 70"/>
                    <a:gd name="T24" fmla="*/ 20 w 62"/>
                    <a:gd name="T25" fmla="*/ 68 h 70"/>
                    <a:gd name="T26" fmla="*/ 10 w 62"/>
                    <a:gd name="T27" fmla="*/ 64 h 70"/>
                    <a:gd name="T28" fmla="*/ 10 w 62"/>
                    <a:gd name="T29" fmla="*/ 64 h 70"/>
                    <a:gd name="T30" fmla="*/ 6 w 62"/>
                    <a:gd name="T31" fmla="*/ 60 h 70"/>
                    <a:gd name="T32" fmla="*/ 2 w 62"/>
                    <a:gd name="T33" fmla="*/ 54 h 70"/>
                    <a:gd name="T34" fmla="*/ 0 w 62"/>
                    <a:gd name="T35" fmla="*/ 44 h 70"/>
                    <a:gd name="T36" fmla="*/ 2 w 62"/>
                    <a:gd name="T37" fmla="*/ 34 h 70"/>
                    <a:gd name="T38" fmla="*/ 8 w 62"/>
                    <a:gd name="T39" fmla="*/ 24 h 70"/>
                    <a:gd name="T40" fmla="*/ 8 w 62"/>
                    <a:gd name="T41" fmla="*/ 24 h 70"/>
                    <a:gd name="T42" fmla="*/ 14 w 62"/>
                    <a:gd name="T43" fmla="*/ 18 h 70"/>
                    <a:gd name="T44" fmla="*/ 22 w 62"/>
                    <a:gd name="T45" fmla="*/ 14 h 70"/>
                    <a:gd name="T46" fmla="*/ 40 w 62"/>
                    <a:gd name="T47" fmla="*/ 8 h 70"/>
                    <a:gd name="T48" fmla="*/ 62 w 62"/>
                    <a:gd name="T49" fmla="*/ 0 h 70"/>
                    <a:gd name="T50" fmla="*/ 62 w 62"/>
                    <a:gd name="T51" fmla="*/ 0 h 70"/>
                    <a:gd name="T52" fmla="*/ 56 w 62"/>
                    <a:gd name="T53" fmla="*/ 6 h 70"/>
                    <a:gd name="T54" fmla="*/ 50 w 62"/>
                    <a:gd name="T55" fmla="*/ 14 h 70"/>
                    <a:gd name="T56" fmla="*/ 46 w 62"/>
                    <a:gd name="T57" fmla="*/ 22 h 70"/>
                    <a:gd name="T58" fmla="*/ 46 w 62"/>
                    <a:gd name="T59" fmla="*/ 22 h 7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"/>
                    <a:gd name="T91" fmla="*/ 0 h 70"/>
                    <a:gd name="T92" fmla="*/ 62 w 62"/>
                    <a:gd name="T93" fmla="*/ 70 h 7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" h="70">
                      <a:moveTo>
                        <a:pt x="46" y="22"/>
                      </a:moveTo>
                      <a:lnTo>
                        <a:pt x="46" y="22"/>
                      </a:lnTo>
                      <a:lnTo>
                        <a:pt x="48" y="30"/>
                      </a:lnTo>
                      <a:lnTo>
                        <a:pt x="50" y="38"/>
                      </a:ln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48" y="58"/>
                      </a:lnTo>
                      <a:lnTo>
                        <a:pt x="46" y="62"/>
                      </a:lnTo>
                      <a:lnTo>
                        <a:pt x="40" y="66"/>
                      </a:lnTo>
                      <a:lnTo>
                        <a:pt x="36" y="68"/>
                      </a:lnTo>
                      <a:lnTo>
                        <a:pt x="30" y="70"/>
                      </a:lnTo>
                      <a:lnTo>
                        <a:pt x="20" y="68"/>
                      </a:lnTo>
                      <a:lnTo>
                        <a:pt x="10" y="64"/>
                      </a:lnTo>
                      <a:lnTo>
                        <a:pt x="6" y="60"/>
                      </a:lnTo>
                      <a:lnTo>
                        <a:pt x="2" y="54"/>
                      </a:lnTo>
                      <a:lnTo>
                        <a:pt x="0" y="44"/>
                      </a:lnTo>
                      <a:lnTo>
                        <a:pt x="2" y="34"/>
                      </a:lnTo>
                      <a:lnTo>
                        <a:pt x="8" y="24"/>
                      </a:lnTo>
                      <a:lnTo>
                        <a:pt x="14" y="18"/>
                      </a:lnTo>
                      <a:lnTo>
                        <a:pt x="22" y="14"/>
                      </a:lnTo>
                      <a:lnTo>
                        <a:pt x="40" y="8"/>
                      </a:lnTo>
                      <a:lnTo>
                        <a:pt x="62" y="0"/>
                      </a:lnTo>
                      <a:lnTo>
                        <a:pt x="56" y="6"/>
                      </a:lnTo>
                      <a:lnTo>
                        <a:pt x="50" y="14"/>
                      </a:lnTo>
                      <a:lnTo>
                        <a:pt x="46" y="22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701"/>
                <p:cNvSpPr>
                  <a:spLocks/>
                </p:cNvSpPr>
                <p:nvPr/>
              </p:nvSpPr>
              <p:spPr bwMode="auto">
                <a:xfrm>
                  <a:off x="4074" y="1800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2 h 82"/>
                    <a:gd name="T6" fmla="*/ 42 w 54"/>
                    <a:gd name="T7" fmla="*/ 36 h 82"/>
                    <a:gd name="T8" fmla="*/ 50 w 54"/>
                    <a:gd name="T9" fmla="*/ 42 h 82"/>
                    <a:gd name="T10" fmla="*/ 52 w 54"/>
                    <a:gd name="T11" fmla="*/ 48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68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Freeform 702"/>
                <p:cNvSpPr>
                  <a:spLocks/>
                </p:cNvSpPr>
                <p:nvPr/>
              </p:nvSpPr>
              <p:spPr bwMode="auto">
                <a:xfrm>
                  <a:off x="3800" y="1962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4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4 h 82"/>
                    <a:gd name="T14" fmla="*/ 54 w 54"/>
                    <a:gd name="T15" fmla="*/ 54 h 82"/>
                    <a:gd name="T16" fmla="*/ 54 w 54"/>
                    <a:gd name="T17" fmla="*/ 60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703"/>
                <p:cNvSpPr>
                  <a:spLocks/>
                </p:cNvSpPr>
                <p:nvPr/>
              </p:nvSpPr>
              <p:spPr bwMode="auto">
                <a:xfrm>
                  <a:off x="3652" y="2170"/>
                  <a:ext cx="54" cy="82"/>
                </a:xfrm>
                <a:custGeom>
                  <a:avLst/>
                  <a:gdLst>
                    <a:gd name="T0" fmla="*/ 30 w 54"/>
                    <a:gd name="T1" fmla="*/ 28 h 82"/>
                    <a:gd name="T2" fmla="*/ 30 w 54"/>
                    <a:gd name="T3" fmla="*/ 28 h 82"/>
                    <a:gd name="T4" fmla="*/ 34 w 54"/>
                    <a:gd name="T5" fmla="*/ 32 h 82"/>
                    <a:gd name="T6" fmla="*/ 42 w 54"/>
                    <a:gd name="T7" fmla="*/ 36 h 82"/>
                    <a:gd name="T8" fmla="*/ 50 w 54"/>
                    <a:gd name="T9" fmla="*/ 42 h 82"/>
                    <a:gd name="T10" fmla="*/ 52 w 54"/>
                    <a:gd name="T11" fmla="*/ 46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68 h 82"/>
                    <a:gd name="T22" fmla="*/ 48 w 54"/>
                    <a:gd name="T23" fmla="*/ 74 h 82"/>
                    <a:gd name="T24" fmla="*/ 38 w 54"/>
                    <a:gd name="T25" fmla="*/ 80 h 82"/>
                    <a:gd name="T26" fmla="*/ 28 w 54"/>
                    <a:gd name="T27" fmla="*/ 82 h 82"/>
                    <a:gd name="T28" fmla="*/ 28 w 54"/>
                    <a:gd name="T29" fmla="*/ 82 h 82"/>
                    <a:gd name="T30" fmla="*/ 22 w 54"/>
                    <a:gd name="T31" fmla="*/ 82 h 82"/>
                    <a:gd name="T32" fmla="*/ 18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8 w 54"/>
                    <a:gd name="T49" fmla="*/ 0 h 82"/>
                    <a:gd name="T50" fmla="*/ 28 w 54"/>
                    <a:gd name="T51" fmla="*/ 0 h 82"/>
                    <a:gd name="T52" fmla="*/ 26 w 54"/>
                    <a:gd name="T53" fmla="*/ 8 h 82"/>
                    <a:gd name="T54" fmla="*/ 26 w 54"/>
                    <a:gd name="T55" fmla="*/ 18 h 82"/>
                    <a:gd name="T56" fmla="*/ 30 w 54"/>
                    <a:gd name="T57" fmla="*/ 28 h 82"/>
                    <a:gd name="T58" fmla="*/ 30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8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8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Freeform 704"/>
                <p:cNvSpPr>
                  <a:spLocks/>
                </p:cNvSpPr>
                <p:nvPr/>
              </p:nvSpPr>
              <p:spPr bwMode="auto">
                <a:xfrm>
                  <a:off x="3870" y="2146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2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0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Freeform 705"/>
                <p:cNvSpPr>
                  <a:spLocks/>
                </p:cNvSpPr>
                <p:nvPr/>
              </p:nvSpPr>
              <p:spPr bwMode="auto">
                <a:xfrm>
                  <a:off x="4048" y="2024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4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4 h 82"/>
                    <a:gd name="T14" fmla="*/ 54 w 54"/>
                    <a:gd name="T15" fmla="*/ 54 h 82"/>
                    <a:gd name="T16" fmla="*/ 54 w 54"/>
                    <a:gd name="T17" fmla="*/ 60 h 82"/>
                    <a:gd name="T18" fmla="*/ 52 w 54"/>
                    <a:gd name="T19" fmla="*/ 64 h 82"/>
                    <a:gd name="T20" fmla="*/ 50 w 54"/>
                    <a:gd name="T21" fmla="*/ 70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2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Freeform 706"/>
                <p:cNvSpPr>
                  <a:spLocks/>
                </p:cNvSpPr>
                <p:nvPr/>
              </p:nvSpPr>
              <p:spPr bwMode="auto">
                <a:xfrm>
                  <a:off x="4032" y="2202"/>
                  <a:ext cx="54" cy="84"/>
                </a:xfrm>
                <a:custGeom>
                  <a:avLst/>
                  <a:gdLst>
                    <a:gd name="T0" fmla="*/ 30 w 54"/>
                    <a:gd name="T1" fmla="*/ 28 h 84"/>
                    <a:gd name="T2" fmla="*/ 30 w 54"/>
                    <a:gd name="T3" fmla="*/ 28 h 84"/>
                    <a:gd name="T4" fmla="*/ 34 w 54"/>
                    <a:gd name="T5" fmla="*/ 34 h 84"/>
                    <a:gd name="T6" fmla="*/ 42 w 54"/>
                    <a:gd name="T7" fmla="*/ 38 h 84"/>
                    <a:gd name="T8" fmla="*/ 50 w 54"/>
                    <a:gd name="T9" fmla="*/ 44 h 84"/>
                    <a:gd name="T10" fmla="*/ 52 w 54"/>
                    <a:gd name="T11" fmla="*/ 48 h 84"/>
                    <a:gd name="T12" fmla="*/ 54 w 54"/>
                    <a:gd name="T13" fmla="*/ 54 h 84"/>
                    <a:gd name="T14" fmla="*/ 54 w 54"/>
                    <a:gd name="T15" fmla="*/ 54 h 84"/>
                    <a:gd name="T16" fmla="*/ 54 w 54"/>
                    <a:gd name="T17" fmla="*/ 60 h 84"/>
                    <a:gd name="T18" fmla="*/ 52 w 54"/>
                    <a:gd name="T19" fmla="*/ 66 h 84"/>
                    <a:gd name="T20" fmla="*/ 50 w 54"/>
                    <a:gd name="T21" fmla="*/ 70 h 84"/>
                    <a:gd name="T22" fmla="*/ 48 w 54"/>
                    <a:gd name="T23" fmla="*/ 74 h 84"/>
                    <a:gd name="T24" fmla="*/ 38 w 54"/>
                    <a:gd name="T25" fmla="*/ 82 h 84"/>
                    <a:gd name="T26" fmla="*/ 28 w 54"/>
                    <a:gd name="T27" fmla="*/ 84 h 84"/>
                    <a:gd name="T28" fmla="*/ 28 w 54"/>
                    <a:gd name="T29" fmla="*/ 84 h 84"/>
                    <a:gd name="T30" fmla="*/ 22 w 54"/>
                    <a:gd name="T31" fmla="*/ 82 h 84"/>
                    <a:gd name="T32" fmla="*/ 18 w 54"/>
                    <a:gd name="T33" fmla="*/ 82 h 84"/>
                    <a:gd name="T34" fmla="*/ 8 w 54"/>
                    <a:gd name="T35" fmla="*/ 74 h 84"/>
                    <a:gd name="T36" fmla="*/ 2 w 54"/>
                    <a:gd name="T37" fmla="*/ 66 h 84"/>
                    <a:gd name="T38" fmla="*/ 0 w 54"/>
                    <a:gd name="T39" fmla="*/ 54 h 84"/>
                    <a:gd name="T40" fmla="*/ 0 w 54"/>
                    <a:gd name="T41" fmla="*/ 54 h 84"/>
                    <a:gd name="T42" fmla="*/ 2 w 54"/>
                    <a:gd name="T43" fmla="*/ 46 h 84"/>
                    <a:gd name="T44" fmla="*/ 4 w 54"/>
                    <a:gd name="T45" fmla="*/ 38 h 84"/>
                    <a:gd name="T46" fmla="*/ 14 w 54"/>
                    <a:gd name="T47" fmla="*/ 22 h 84"/>
                    <a:gd name="T48" fmla="*/ 28 w 54"/>
                    <a:gd name="T49" fmla="*/ 0 h 84"/>
                    <a:gd name="T50" fmla="*/ 28 w 54"/>
                    <a:gd name="T51" fmla="*/ 0 h 84"/>
                    <a:gd name="T52" fmla="*/ 26 w 54"/>
                    <a:gd name="T53" fmla="*/ 10 h 84"/>
                    <a:gd name="T54" fmla="*/ 26 w 54"/>
                    <a:gd name="T55" fmla="*/ 20 h 84"/>
                    <a:gd name="T56" fmla="*/ 30 w 54"/>
                    <a:gd name="T57" fmla="*/ 28 h 84"/>
                    <a:gd name="T58" fmla="*/ 30 w 54"/>
                    <a:gd name="T59" fmla="*/ 28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2"/>
                      </a:lnTo>
                      <a:lnTo>
                        <a:pt x="28" y="84"/>
                      </a:lnTo>
                      <a:lnTo>
                        <a:pt x="22" y="82"/>
                      </a:lnTo>
                      <a:lnTo>
                        <a:pt x="18" y="82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2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20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Freeform 707"/>
                <p:cNvSpPr>
                  <a:spLocks/>
                </p:cNvSpPr>
                <p:nvPr/>
              </p:nvSpPr>
              <p:spPr bwMode="auto">
                <a:xfrm>
                  <a:off x="3532" y="2752"/>
                  <a:ext cx="54" cy="82"/>
                </a:xfrm>
                <a:custGeom>
                  <a:avLst/>
                  <a:gdLst>
                    <a:gd name="T0" fmla="*/ 28 w 54"/>
                    <a:gd name="T1" fmla="*/ 54 h 82"/>
                    <a:gd name="T2" fmla="*/ 28 w 54"/>
                    <a:gd name="T3" fmla="*/ 54 h 82"/>
                    <a:gd name="T4" fmla="*/ 22 w 54"/>
                    <a:gd name="T5" fmla="*/ 50 h 82"/>
                    <a:gd name="T6" fmla="*/ 14 w 54"/>
                    <a:gd name="T7" fmla="*/ 48 h 82"/>
                    <a:gd name="T8" fmla="*/ 6 w 54"/>
                    <a:gd name="T9" fmla="*/ 42 h 82"/>
                    <a:gd name="T10" fmla="*/ 2 w 54"/>
                    <a:gd name="T11" fmla="*/ 38 h 82"/>
                    <a:gd name="T12" fmla="*/ 0 w 54"/>
                    <a:gd name="T13" fmla="*/ 32 h 82"/>
                    <a:gd name="T14" fmla="*/ 0 w 54"/>
                    <a:gd name="T15" fmla="*/ 32 h 82"/>
                    <a:gd name="T16" fmla="*/ 0 w 54"/>
                    <a:gd name="T17" fmla="*/ 26 h 82"/>
                    <a:gd name="T18" fmla="*/ 0 w 54"/>
                    <a:gd name="T19" fmla="*/ 22 h 82"/>
                    <a:gd name="T20" fmla="*/ 2 w 54"/>
                    <a:gd name="T21" fmla="*/ 16 h 82"/>
                    <a:gd name="T22" fmla="*/ 6 w 54"/>
                    <a:gd name="T23" fmla="*/ 12 h 82"/>
                    <a:gd name="T24" fmla="*/ 14 w 54"/>
                    <a:gd name="T25" fmla="*/ 4 h 82"/>
                    <a:gd name="T26" fmla="*/ 24 w 54"/>
                    <a:gd name="T27" fmla="*/ 0 h 82"/>
                    <a:gd name="T28" fmla="*/ 24 w 54"/>
                    <a:gd name="T29" fmla="*/ 0 h 82"/>
                    <a:gd name="T30" fmla="*/ 30 w 54"/>
                    <a:gd name="T31" fmla="*/ 0 h 82"/>
                    <a:gd name="T32" fmla="*/ 34 w 54"/>
                    <a:gd name="T33" fmla="*/ 2 h 82"/>
                    <a:gd name="T34" fmla="*/ 44 w 54"/>
                    <a:gd name="T35" fmla="*/ 8 h 82"/>
                    <a:gd name="T36" fmla="*/ 50 w 54"/>
                    <a:gd name="T37" fmla="*/ 16 h 82"/>
                    <a:gd name="T38" fmla="*/ 54 w 54"/>
                    <a:gd name="T39" fmla="*/ 26 h 82"/>
                    <a:gd name="T40" fmla="*/ 54 w 54"/>
                    <a:gd name="T41" fmla="*/ 26 h 82"/>
                    <a:gd name="T42" fmla="*/ 54 w 54"/>
                    <a:gd name="T43" fmla="*/ 34 h 82"/>
                    <a:gd name="T44" fmla="*/ 52 w 54"/>
                    <a:gd name="T45" fmla="*/ 42 h 82"/>
                    <a:gd name="T46" fmla="*/ 44 w 54"/>
                    <a:gd name="T47" fmla="*/ 60 h 82"/>
                    <a:gd name="T48" fmla="*/ 32 w 54"/>
                    <a:gd name="T49" fmla="*/ 82 h 82"/>
                    <a:gd name="T50" fmla="*/ 32 w 54"/>
                    <a:gd name="T51" fmla="*/ 82 h 82"/>
                    <a:gd name="T52" fmla="*/ 34 w 54"/>
                    <a:gd name="T53" fmla="*/ 72 h 82"/>
                    <a:gd name="T54" fmla="*/ 32 w 54"/>
                    <a:gd name="T55" fmla="*/ 64 h 82"/>
                    <a:gd name="T56" fmla="*/ 28 w 54"/>
                    <a:gd name="T57" fmla="*/ 54 h 82"/>
                    <a:gd name="T58" fmla="*/ 28 w 54"/>
                    <a:gd name="T59" fmla="*/ 54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54"/>
                      </a:moveTo>
                      <a:lnTo>
                        <a:pt x="28" y="54"/>
                      </a:lnTo>
                      <a:lnTo>
                        <a:pt x="22" y="50"/>
                      </a:lnTo>
                      <a:lnTo>
                        <a:pt x="14" y="48"/>
                      </a:lnTo>
                      <a:lnTo>
                        <a:pt x="6" y="42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4" y="4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4" y="2"/>
                      </a:lnTo>
                      <a:lnTo>
                        <a:pt x="44" y="8"/>
                      </a:lnTo>
                      <a:lnTo>
                        <a:pt x="50" y="16"/>
                      </a:lnTo>
                      <a:lnTo>
                        <a:pt x="54" y="26"/>
                      </a:lnTo>
                      <a:lnTo>
                        <a:pt x="54" y="34"/>
                      </a:lnTo>
                      <a:lnTo>
                        <a:pt x="52" y="42"/>
                      </a:lnTo>
                      <a:lnTo>
                        <a:pt x="44" y="60"/>
                      </a:lnTo>
                      <a:lnTo>
                        <a:pt x="32" y="82"/>
                      </a:lnTo>
                      <a:lnTo>
                        <a:pt x="34" y="72"/>
                      </a:lnTo>
                      <a:lnTo>
                        <a:pt x="32" y="64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Freeform 708"/>
                <p:cNvSpPr>
                  <a:spLocks/>
                </p:cNvSpPr>
                <p:nvPr/>
              </p:nvSpPr>
              <p:spPr bwMode="auto">
                <a:xfrm>
                  <a:off x="2898" y="2436"/>
                  <a:ext cx="54" cy="82"/>
                </a:xfrm>
                <a:custGeom>
                  <a:avLst/>
                  <a:gdLst>
                    <a:gd name="T0" fmla="*/ 28 w 54"/>
                    <a:gd name="T1" fmla="*/ 28 h 82"/>
                    <a:gd name="T2" fmla="*/ 28 w 54"/>
                    <a:gd name="T3" fmla="*/ 28 h 82"/>
                    <a:gd name="T4" fmla="*/ 34 w 54"/>
                    <a:gd name="T5" fmla="*/ 32 h 82"/>
                    <a:gd name="T6" fmla="*/ 42 w 54"/>
                    <a:gd name="T7" fmla="*/ 36 h 82"/>
                    <a:gd name="T8" fmla="*/ 50 w 54"/>
                    <a:gd name="T9" fmla="*/ 42 h 82"/>
                    <a:gd name="T10" fmla="*/ 52 w 54"/>
                    <a:gd name="T11" fmla="*/ 46 h 82"/>
                    <a:gd name="T12" fmla="*/ 54 w 54"/>
                    <a:gd name="T13" fmla="*/ 52 h 82"/>
                    <a:gd name="T14" fmla="*/ 54 w 54"/>
                    <a:gd name="T15" fmla="*/ 52 h 82"/>
                    <a:gd name="T16" fmla="*/ 54 w 54"/>
                    <a:gd name="T17" fmla="*/ 58 h 82"/>
                    <a:gd name="T18" fmla="*/ 52 w 54"/>
                    <a:gd name="T19" fmla="*/ 64 h 82"/>
                    <a:gd name="T20" fmla="*/ 50 w 54"/>
                    <a:gd name="T21" fmla="*/ 68 h 82"/>
                    <a:gd name="T22" fmla="*/ 46 w 54"/>
                    <a:gd name="T23" fmla="*/ 74 h 82"/>
                    <a:gd name="T24" fmla="*/ 38 w 54"/>
                    <a:gd name="T25" fmla="*/ 80 h 82"/>
                    <a:gd name="T26" fmla="*/ 26 w 54"/>
                    <a:gd name="T27" fmla="*/ 82 h 82"/>
                    <a:gd name="T28" fmla="*/ 26 w 54"/>
                    <a:gd name="T29" fmla="*/ 82 h 82"/>
                    <a:gd name="T30" fmla="*/ 22 w 54"/>
                    <a:gd name="T31" fmla="*/ 82 h 82"/>
                    <a:gd name="T32" fmla="*/ 16 w 54"/>
                    <a:gd name="T33" fmla="*/ 80 h 82"/>
                    <a:gd name="T34" fmla="*/ 8 w 54"/>
                    <a:gd name="T35" fmla="*/ 74 h 82"/>
                    <a:gd name="T36" fmla="*/ 2 w 54"/>
                    <a:gd name="T37" fmla="*/ 64 h 82"/>
                    <a:gd name="T38" fmla="*/ 0 w 54"/>
                    <a:gd name="T39" fmla="*/ 52 h 82"/>
                    <a:gd name="T40" fmla="*/ 0 w 54"/>
                    <a:gd name="T41" fmla="*/ 52 h 82"/>
                    <a:gd name="T42" fmla="*/ 0 w 54"/>
                    <a:gd name="T43" fmla="*/ 46 h 82"/>
                    <a:gd name="T44" fmla="*/ 4 w 54"/>
                    <a:gd name="T45" fmla="*/ 38 h 82"/>
                    <a:gd name="T46" fmla="*/ 14 w 54"/>
                    <a:gd name="T47" fmla="*/ 20 h 82"/>
                    <a:gd name="T48" fmla="*/ 26 w 54"/>
                    <a:gd name="T49" fmla="*/ 0 h 82"/>
                    <a:gd name="T50" fmla="*/ 26 w 54"/>
                    <a:gd name="T51" fmla="*/ 0 h 82"/>
                    <a:gd name="T52" fmla="*/ 26 w 54"/>
                    <a:gd name="T53" fmla="*/ 8 h 82"/>
                    <a:gd name="T54" fmla="*/ 26 w 54"/>
                    <a:gd name="T55" fmla="*/ 18 h 82"/>
                    <a:gd name="T56" fmla="*/ 28 w 54"/>
                    <a:gd name="T57" fmla="*/ 28 h 82"/>
                    <a:gd name="T58" fmla="*/ 28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8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Freeform 709"/>
                <p:cNvSpPr>
                  <a:spLocks/>
                </p:cNvSpPr>
                <p:nvPr/>
              </p:nvSpPr>
              <p:spPr bwMode="auto">
                <a:xfrm>
                  <a:off x="3144" y="2430"/>
                  <a:ext cx="52" cy="82"/>
                </a:xfrm>
                <a:custGeom>
                  <a:avLst/>
                  <a:gdLst>
                    <a:gd name="T0" fmla="*/ 28 w 52"/>
                    <a:gd name="T1" fmla="*/ 28 h 82"/>
                    <a:gd name="T2" fmla="*/ 28 w 52"/>
                    <a:gd name="T3" fmla="*/ 28 h 82"/>
                    <a:gd name="T4" fmla="*/ 34 w 52"/>
                    <a:gd name="T5" fmla="*/ 34 h 82"/>
                    <a:gd name="T6" fmla="*/ 42 w 52"/>
                    <a:gd name="T7" fmla="*/ 38 h 82"/>
                    <a:gd name="T8" fmla="*/ 48 w 52"/>
                    <a:gd name="T9" fmla="*/ 44 h 82"/>
                    <a:gd name="T10" fmla="*/ 52 w 52"/>
                    <a:gd name="T11" fmla="*/ 48 h 82"/>
                    <a:gd name="T12" fmla="*/ 52 w 52"/>
                    <a:gd name="T13" fmla="*/ 54 h 82"/>
                    <a:gd name="T14" fmla="*/ 52 w 52"/>
                    <a:gd name="T15" fmla="*/ 54 h 82"/>
                    <a:gd name="T16" fmla="*/ 52 w 52"/>
                    <a:gd name="T17" fmla="*/ 60 h 82"/>
                    <a:gd name="T18" fmla="*/ 52 w 52"/>
                    <a:gd name="T19" fmla="*/ 64 h 82"/>
                    <a:gd name="T20" fmla="*/ 50 w 52"/>
                    <a:gd name="T21" fmla="*/ 70 h 82"/>
                    <a:gd name="T22" fmla="*/ 46 w 52"/>
                    <a:gd name="T23" fmla="*/ 74 h 82"/>
                    <a:gd name="T24" fmla="*/ 36 w 52"/>
                    <a:gd name="T25" fmla="*/ 80 h 82"/>
                    <a:gd name="T26" fmla="*/ 26 w 52"/>
                    <a:gd name="T27" fmla="*/ 82 h 82"/>
                    <a:gd name="T28" fmla="*/ 26 w 52"/>
                    <a:gd name="T29" fmla="*/ 82 h 82"/>
                    <a:gd name="T30" fmla="*/ 20 w 52"/>
                    <a:gd name="T31" fmla="*/ 82 h 82"/>
                    <a:gd name="T32" fmla="*/ 16 w 52"/>
                    <a:gd name="T33" fmla="*/ 80 h 82"/>
                    <a:gd name="T34" fmla="*/ 8 w 52"/>
                    <a:gd name="T35" fmla="*/ 74 h 82"/>
                    <a:gd name="T36" fmla="*/ 2 w 52"/>
                    <a:gd name="T37" fmla="*/ 64 h 82"/>
                    <a:gd name="T38" fmla="*/ 0 w 52"/>
                    <a:gd name="T39" fmla="*/ 54 h 82"/>
                    <a:gd name="T40" fmla="*/ 0 w 52"/>
                    <a:gd name="T41" fmla="*/ 54 h 82"/>
                    <a:gd name="T42" fmla="*/ 0 w 52"/>
                    <a:gd name="T43" fmla="*/ 46 h 82"/>
                    <a:gd name="T44" fmla="*/ 4 w 52"/>
                    <a:gd name="T45" fmla="*/ 38 h 82"/>
                    <a:gd name="T46" fmla="*/ 12 w 52"/>
                    <a:gd name="T47" fmla="*/ 20 h 82"/>
                    <a:gd name="T48" fmla="*/ 26 w 52"/>
                    <a:gd name="T49" fmla="*/ 0 h 82"/>
                    <a:gd name="T50" fmla="*/ 26 w 52"/>
                    <a:gd name="T51" fmla="*/ 0 h 82"/>
                    <a:gd name="T52" fmla="*/ 24 w 52"/>
                    <a:gd name="T53" fmla="*/ 10 h 82"/>
                    <a:gd name="T54" fmla="*/ 26 w 52"/>
                    <a:gd name="T55" fmla="*/ 18 h 82"/>
                    <a:gd name="T56" fmla="*/ 28 w 52"/>
                    <a:gd name="T57" fmla="*/ 28 h 82"/>
                    <a:gd name="T58" fmla="*/ 28 w 52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2" y="60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Freeform 710"/>
                <p:cNvSpPr>
                  <a:spLocks/>
                </p:cNvSpPr>
                <p:nvPr/>
              </p:nvSpPr>
              <p:spPr bwMode="auto">
                <a:xfrm>
                  <a:off x="3052" y="2554"/>
                  <a:ext cx="54" cy="82"/>
                </a:xfrm>
                <a:custGeom>
                  <a:avLst/>
                  <a:gdLst>
                    <a:gd name="T0" fmla="*/ 30 w 54"/>
                    <a:gd name="T1" fmla="*/ 28 h 82"/>
                    <a:gd name="T2" fmla="*/ 30 w 54"/>
                    <a:gd name="T3" fmla="*/ 28 h 82"/>
                    <a:gd name="T4" fmla="*/ 36 w 54"/>
                    <a:gd name="T5" fmla="*/ 34 h 82"/>
                    <a:gd name="T6" fmla="*/ 42 w 54"/>
                    <a:gd name="T7" fmla="*/ 38 h 82"/>
                    <a:gd name="T8" fmla="*/ 50 w 54"/>
                    <a:gd name="T9" fmla="*/ 44 h 82"/>
                    <a:gd name="T10" fmla="*/ 52 w 54"/>
                    <a:gd name="T11" fmla="*/ 48 h 82"/>
                    <a:gd name="T12" fmla="*/ 54 w 54"/>
                    <a:gd name="T13" fmla="*/ 54 h 82"/>
                    <a:gd name="T14" fmla="*/ 54 w 54"/>
                    <a:gd name="T15" fmla="*/ 54 h 82"/>
                    <a:gd name="T16" fmla="*/ 54 w 54"/>
                    <a:gd name="T17" fmla="*/ 60 h 82"/>
                    <a:gd name="T18" fmla="*/ 54 w 54"/>
                    <a:gd name="T19" fmla="*/ 64 h 82"/>
                    <a:gd name="T20" fmla="*/ 50 w 54"/>
                    <a:gd name="T21" fmla="*/ 70 h 82"/>
                    <a:gd name="T22" fmla="*/ 48 w 54"/>
                    <a:gd name="T23" fmla="*/ 74 h 82"/>
                    <a:gd name="T24" fmla="*/ 38 w 54"/>
                    <a:gd name="T25" fmla="*/ 80 h 82"/>
                    <a:gd name="T26" fmla="*/ 28 w 54"/>
                    <a:gd name="T27" fmla="*/ 82 h 82"/>
                    <a:gd name="T28" fmla="*/ 28 w 54"/>
                    <a:gd name="T29" fmla="*/ 82 h 82"/>
                    <a:gd name="T30" fmla="*/ 22 w 54"/>
                    <a:gd name="T31" fmla="*/ 82 h 82"/>
                    <a:gd name="T32" fmla="*/ 18 w 54"/>
                    <a:gd name="T33" fmla="*/ 80 h 82"/>
                    <a:gd name="T34" fmla="*/ 8 w 54"/>
                    <a:gd name="T35" fmla="*/ 74 h 82"/>
                    <a:gd name="T36" fmla="*/ 4 w 54"/>
                    <a:gd name="T37" fmla="*/ 64 h 82"/>
                    <a:gd name="T38" fmla="*/ 0 w 54"/>
                    <a:gd name="T39" fmla="*/ 54 h 82"/>
                    <a:gd name="T40" fmla="*/ 0 w 54"/>
                    <a:gd name="T41" fmla="*/ 54 h 82"/>
                    <a:gd name="T42" fmla="*/ 2 w 54"/>
                    <a:gd name="T43" fmla="*/ 46 h 82"/>
                    <a:gd name="T44" fmla="*/ 6 w 54"/>
                    <a:gd name="T45" fmla="*/ 38 h 82"/>
                    <a:gd name="T46" fmla="*/ 14 w 54"/>
                    <a:gd name="T47" fmla="*/ 20 h 82"/>
                    <a:gd name="T48" fmla="*/ 28 w 54"/>
                    <a:gd name="T49" fmla="*/ 0 h 82"/>
                    <a:gd name="T50" fmla="*/ 28 w 54"/>
                    <a:gd name="T51" fmla="*/ 0 h 82"/>
                    <a:gd name="T52" fmla="*/ 26 w 54"/>
                    <a:gd name="T53" fmla="*/ 10 h 82"/>
                    <a:gd name="T54" fmla="*/ 26 w 54"/>
                    <a:gd name="T55" fmla="*/ 18 h 82"/>
                    <a:gd name="T56" fmla="*/ 30 w 54"/>
                    <a:gd name="T57" fmla="*/ 28 h 82"/>
                    <a:gd name="T58" fmla="*/ 30 w 54"/>
                    <a:gd name="T59" fmla="*/ 28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6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4" y="64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8" y="80"/>
                      </a:lnTo>
                      <a:lnTo>
                        <a:pt x="8" y="74"/>
                      </a:lnTo>
                      <a:lnTo>
                        <a:pt x="4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6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4" name="Group 711"/>
              <p:cNvGrpSpPr>
                <a:grpSpLocks/>
              </p:cNvGrpSpPr>
              <p:nvPr/>
            </p:nvGrpSpPr>
            <p:grpSpPr bwMode="auto">
              <a:xfrm>
                <a:off x="478" y="1668"/>
                <a:ext cx="2019" cy="1931"/>
                <a:chOff x="478" y="1668"/>
                <a:chExt cx="2019" cy="1931"/>
              </a:xfrm>
            </p:grpSpPr>
            <p:sp>
              <p:nvSpPr>
                <p:cNvPr id="479" name="Freeform 712"/>
                <p:cNvSpPr>
                  <a:spLocks/>
                </p:cNvSpPr>
                <p:nvPr/>
              </p:nvSpPr>
              <p:spPr bwMode="auto">
                <a:xfrm>
                  <a:off x="1641" y="3021"/>
                  <a:ext cx="58" cy="45"/>
                </a:xfrm>
                <a:custGeom>
                  <a:avLst/>
                  <a:gdLst>
                    <a:gd name="T0" fmla="*/ 2 w 72"/>
                    <a:gd name="T1" fmla="*/ 2 h 56"/>
                    <a:gd name="T2" fmla="*/ 2 w 72"/>
                    <a:gd name="T3" fmla="*/ 2 h 56"/>
                    <a:gd name="T4" fmla="*/ 3 w 72"/>
                    <a:gd name="T5" fmla="*/ 2 h 56"/>
                    <a:gd name="T6" fmla="*/ 4 w 72"/>
                    <a:gd name="T7" fmla="*/ 2 h 56"/>
                    <a:gd name="T8" fmla="*/ 5 w 72"/>
                    <a:gd name="T9" fmla="*/ 2 h 56"/>
                    <a:gd name="T10" fmla="*/ 6 w 72"/>
                    <a:gd name="T11" fmla="*/ 2 h 56"/>
                    <a:gd name="T12" fmla="*/ 6 w 72"/>
                    <a:gd name="T13" fmla="*/ 2 h 56"/>
                    <a:gd name="T14" fmla="*/ 6 w 72"/>
                    <a:gd name="T15" fmla="*/ 2 h 56"/>
                    <a:gd name="T16" fmla="*/ 7 w 72"/>
                    <a:gd name="T17" fmla="*/ 2 h 56"/>
                    <a:gd name="T18" fmla="*/ 8 w 72"/>
                    <a:gd name="T19" fmla="*/ 2 h 56"/>
                    <a:gd name="T20" fmla="*/ 8 w 72"/>
                    <a:gd name="T21" fmla="*/ 2 h 56"/>
                    <a:gd name="T22" fmla="*/ 8 w 72"/>
                    <a:gd name="T23" fmla="*/ 2 h 56"/>
                    <a:gd name="T24" fmla="*/ 8 w 72"/>
                    <a:gd name="T25" fmla="*/ 4 h 56"/>
                    <a:gd name="T26" fmla="*/ 8 w 72"/>
                    <a:gd name="T27" fmla="*/ 5 h 56"/>
                    <a:gd name="T28" fmla="*/ 8 w 72"/>
                    <a:gd name="T29" fmla="*/ 5 h 56"/>
                    <a:gd name="T30" fmla="*/ 8 w 72"/>
                    <a:gd name="T31" fmla="*/ 6 h 56"/>
                    <a:gd name="T32" fmla="*/ 6 w 72"/>
                    <a:gd name="T33" fmla="*/ 6 h 56"/>
                    <a:gd name="T34" fmla="*/ 6 w 72"/>
                    <a:gd name="T35" fmla="*/ 6 h 56"/>
                    <a:gd name="T36" fmla="*/ 4 w 72"/>
                    <a:gd name="T37" fmla="*/ 6 h 56"/>
                    <a:gd name="T38" fmla="*/ 3 w 72"/>
                    <a:gd name="T39" fmla="*/ 6 h 56"/>
                    <a:gd name="T40" fmla="*/ 3 w 72"/>
                    <a:gd name="T41" fmla="*/ 6 h 56"/>
                    <a:gd name="T42" fmla="*/ 2 w 72"/>
                    <a:gd name="T43" fmla="*/ 5 h 56"/>
                    <a:gd name="T44" fmla="*/ 2 w 72"/>
                    <a:gd name="T45" fmla="*/ 5 h 56"/>
                    <a:gd name="T46" fmla="*/ 2 w 72"/>
                    <a:gd name="T47" fmla="*/ 2 h 56"/>
                    <a:gd name="T48" fmla="*/ 0 w 72"/>
                    <a:gd name="T49" fmla="*/ 0 h 56"/>
                    <a:gd name="T50" fmla="*/ 0 w 72"/>
                    <a:gd name="T51" fmla="*/ 0 h 56"/>
                    <a:gd name="T52" fmla="*/ 2 w 72"/>
                    <a:gd name="T53" fmla="*/ 2 h 56"/>
                    <a:gd name="T54" fmla="*/ 2 w 72"/>
                    <a:gd name="T55" fmla="*/ 2 h 56"/>
                    <a:gd name="T56" fmla="*/ 2 w 72"/>
                    <a:gd name="T57" fmla="*/ 2 h 56"/>
                    <a:gd name="T58" fmla="*/ 2 w 72"/>
                    <a:gd name="T59" fmla="*/ 2 h 5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2"/>
                    <a:gd name="T91" fmla="*/ 0 h 56"/>
                    <a:gd name="T92" fmla="*/ 72 w 72"/>
                    <a:gd name="T93" fmla="*/ 56 h 5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2" h="56">
                      <a:moveTo>
                        <a:pt x="24" y="14"/>
                      </a:moveTo>
                      <a:lnTo>
                        <a:pt x="24" y="14"/>
                      </a:lnTo>
                      <a:lnTo>
                        <a:pt x="30" y="12"/>
                      </a:lnTo>
                      <a:lnTo>
                        <a:pt x="38" y="8"/>
                      </a:lnTo>
                      <a:lnTo>
                        <a:pt x="48" y="4"/>
                      </a:lnTo>
                      <a:lnTo>
                        <a:pt x="52" y="6"/>
                      </a:lnTo>
                      <a:lnTo>
                        <a:pt x="58" y="6"/>
                      </a:lnTo>
                      <a:lnTo>
                        <a:pt x="62" y="10"/>
                      </a:lnTo>
                      <a:lnTo>
                        <a:pt x="66" y="14"/>
                      </a:lnTo>
                      <a:lnTo>
                        <a:pt x="70" y="20"/>
                      </a:lnTo>
                      <a:lnTo>
                        <a:pt x="72" y="24"/>
                      </a:lnTo>
                      <a:lnTo>
                        <a:pt x="72" y="36"/>
                      </a:lnTo>
                      <a:lnTo>
                        <a:pt x="68" y="46"/>
                      </a:lnTo>
                      <a:lnTo>
                        <a:pt x="64" y="50"/>
                      </a:lnTo>
                      <a:lnTo>
                        <a:pt x="60" y="52"/>
                      </a:lnTo>
                      <a:lnTo>
                        <a:pt x="50" y="56"/>
                      </a:lnTo>
                      <a:lnTo>
                        <a:pt x="38" y="56"/>
                      </a:lnTo>
                      <a:lnTo>
                        <a:pt x="28" y="52"/>
                      </a:lnTo>
                      <a:lnTo>
                        <a:pt x="22" y="46"/>
                      </a:lnTo>
                      <a:lnTo>
                        <a:pt x="18" y="40"/>
                      </a:lnTo>
                      <a:lnTo>
                        <a:pt x="8" y="22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Freeform 713"/>
                <p:cNvSpPr>
                  <a:spLocks/>
                </p:cNvSpPr>
                <p:nvPr/>
              </p:nvSpPr>
              <p:spPr bwMode="auto">
                <a:xfrm>
                  <a:off x="1510" y="2988"/>
                  <a:ext cx="43" cy="65"/>
                </a:xfrm>
                <a:custGeom>
                  <a:avLst/>
                  <a:gdLst>
                    <a:gd name="T0" fmla="*/ 3 w 54"/>
                    <a:gd name="T1" fmla="*/ 2 h 82"/>
                    <a:gd name="T2" fmla="*/ 3 w 54"/>
                    <a:gd name="T3" fmla="*/ 2 h 82"/>
                    <a:gd name="T4" fmla="*/ 4 w 54"/>
                    <a:gd name="T5" fmla="*/ 3 h 82"/>
                    <a:gd name="T6" fmla="*/ 5 w 54"/>
                    <a:gd name="T7" fmla="*/ 4 h 82"/>
                    <a:gd name="T8" fmla="*/ 5 w 54"/>
                    <a:gd name="T9" fmla="*/ 4 h 82"/>
                    <a:gd name="T10" fmla="*/ 6 w 54"/>
                    <a:gd name="T11" fmla="*/ 5 h 82"/>
                    <a:gd name="T12" fmla="*/ 6 w 54"/>
                    <a:gd name="T13" fmla="*/ 5 h 82"/>
                    <a:gd name="T14" fmla="*/ 6 w 54"/>
                    <a:gd name="T15" fmla="*/ 5 h 82"/>
                    <a:gd name="T16" fmla="*/ 6 w 54"/>
                    <a:gd name="T17" fmla="*/ 6 h 82"/>
                    <a:gd name="T18" fmla="*/ 6 w 54"/>
                    <a:gd name="T19" fmla="*/ 6 h 82"/>
                    <a:gd name="T20" fmla="*/ 5 w 54"/>
                    <a:gd name="T21" fmla="*/ 6 h 82"/>
                    <a:gd name="T22" fmla="*/ 5 w 54"/>
                    <a:gd name="T23" fmla="*/ 7 h 82"/>
                    <a:gd name="T24" fmla="*/ 4 w 54"/>
                    <a:gd name="T25" fmla="*/ 8 h 82"/>
                    <a:gd name="T26" fmla="*/ 3 w 54"/>
                    <a:gd name="T27" fmla="*/ 8 h 82"/>
                    <a:gd name="T28" fmla="*/ 3 w 54"/>
                    <a:gd name="T29" fmla="*/ 8 h 82"/>
                    <a:gd name="T30" fmla="*/ 2 w 54"/>
                    <a:gd name="T31" fmla="*/ 8 h 82"/>
                    <a:gd name="T32" fmla="*/ 2 w 54"/>
                    <a:gd name="T33" fmla="*/ 8 h 82"/>
                    <a:gd name="T34" fmla="*/ 2 w 54"/>
                    <a:gd name="T35" fmla="*/ 7 h 82"/>
                    <a:gd name="T36" fmla="*/ 2 w 54"/>
                    <a:gd name="T37" fmla="*/ 6 h 82"/>
                    <a:gd name="T38" fmla="*/ 0 w 54"/>
                    <a:gd name="T39" fmla="*/ 5 h 82"/>
                    <a:gd name="T40" fmla="*/ 0 w 54"/>
                    <a:gd name="T41" fmla="*/ 5 h 82"/>
                    <a:gd name="T42" fmla="*/ 2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3 w 54"/>
                    <a:gd name="T57" fmla="*/ 2 h 82"/>
                    <a:gd name="T58" fmla="*/ 3 w 54"/>
                    <a:gd name="T59" fmla="*/ 2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Freeform 714"/>
                <p:cNvSpPr>
                  <a:spLocks/>
                </p:cNvSpPr>
                <p:nvPr/>
              </p:nvSpPr>
              <p:spPr bwMode="auto">
                <a:xfrm>
                  <a:off x="2105" y="2705"/>
                  <a:ext cx="43" cy="65"/>
                </a:xfrm>
                <a:custGeom>
                  <a:avLst/>
                  <a:gdLst>
                    <a:gd name="T0" fmla="*/ 3 w 54"/>
                    <a:gd name="T1" fmla="*/ 5 h 82"/>
                    <a:gd name="T2" fmla="*/ 3 w 54"/>
                    <a:gd name="T3" fmla="*/ 5 h 82"/>
                    <a:gd name="T4" fmla="*/ 2 w 54"/>
                    <a:gd name="T5" fmla="*/ 5 h 82"/>
                    <a:gd name="T6" fmla="*/ 2 w 54"/>
                    <a:gd name="T7" fmla="*/ 5 h 82"/>
                    <a:gd name="T8" fmla="*/ 2 w 54"/>
                    <a:gd name="T9" fmla="*/ 4 h 82"/>
                    <a:gd name="T10" fmla="*/ 2 w 54"/>
                    <a:gd name="T11" fmla="*/ 4 h 82"/>
                    <a:gd name="T12" fmla="*/ 2 w 54"/>
                    <a:gd name="T13" fmla="*/ 3 h 82"/>
                    <a:gd name="T14" fmla="*/ 2 w 54"/>
                    <a:gd name="T15" fmla="*/ 3 h 82"/>
                    <a:gd name="T16" fmla="*/ 0 w 54"/>
                    <a:gd name="T17" fmla="*/ 2 h 82"/>
                    <a:gd name="T18" fmla="*/ 2 w 54"/>
                    <a:gd name="T19" fmla="*/ 2 h 82"/>
                    <a:gd name="T20" fmla="*/ 2 w 54"/>
                    <a:gd name="T21" fmla="*/ 2 h 82"/>
                    <a:gd name="T22" fmla="*/ 2 w 54"/>
                    <a:gd name="T23" fmla="*/ 2 h 82"/>
                    <a:gd name="T24" fmla="*/ 2 w 54"/>
                    <a:gd name="T25" fmla="*/ 2 h 82"/>
                    <a:gd name="T26" fmla="*/ 2 w 54"/>
                    <a:gd name="T27" fmla="*/ 0 h 82"/>
                    <a:gd name="T28" fmla="*/ 2 w 54"/>
                    <a:gd name="T29" fmla="*/ 0 h 82"/>
                    <a:gd name="T30" fmla="*/ 3 w 54"/>
                    <a:gd name="T31" fmla="*/ 0 h 82"/>
                    <a:gd name="T32" fmla="*/ 4 w 54"/>
                    <a:gd name="T33" fmla="*/ 2 h 82"/>
                    <a:gd name="T34" fmla="*/ 5 w 54"/>
                    <a:gd name="T35" fmla="*/ 2 h 82"/>
                    <a:gd name="T36" fmla="*/ 6 w 54"/>
                    <a:gd name="T37" fmla="*/ 2 h 82"/>
                    <a:gd name="T38" fmla="*/ 6 w 54"/>
                    <a:gd name="T39" fmla="*/ 2 h 82"/>
                    <a:gd name="T40" fmla="*/ 6 w 54"/>
                    <a:gd name="T41" fmla="*/ 2 h 82"/>
                    <a:gd name="T42" fmla="*/ 6 w 54"/>
                    <a:gd name="T43" fmla="*/ 3 h 82"/>
                    <a:gd name="T44" fmla="*/ 6 w 54"/>
                    <a:gd name="T45" fmla="*/ 4 h 82"/>
                    <a:gd name="T46" fmla="*/ 5 w 54"/>
                    <a:gd name="T47" fmla="*/ 6 h 82"/>
                    <a:gd name="T48" fmla="*/ 4 w 54"/>
                    <a:gd name="T49" fmla="*/ 8 h 82"/>
                    <a:gd name="T50" fmla="*/ 4 w 54"/>
                    <a:gd name="T51" fmla="*/ 8 h 82"/>
                    <a:gd name="T52" fmla="*/ 4 w 54"/>
                    <a:gd name="T53" fmla="*/ 7 h 82"/>
                    <a:gd name="T54" fmla="*/ 3 w 54"/>
                    <a:gd name="T55" fmla="*/ 6 h 82"/>
                    <a:gd name="T56" fmla="*/ 3 w 54"/>
                    <a:gd name="T57" fmla="*/ 5 h 82"/>
                    <a:gd name="T58" fmla="*/ 3 w 54"/>
                    <a:gd name="T59" fmla="*/ 5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56"/>
                      </a:moveTo>
                      <a:lnTo>
                        <a:pt x="28" y="56"/>
                      </a:lnTo>
                      <a:lnTo>
                        <a:pt x="22" y="52"/>
                      </a:lnTo>
                      <a:lnTo>
                        <a:pt x="14" y="48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2" y="34"/>
                      </a:lnTo>
                      <a:lnTo>
                        <a:pt x="0" y="28"/>
                      </a:lnTo>
                      <a:lnTo>
                        <a:pt x="2" y="22"/>
                      </a:lnTo>
                      <a:lnTo>
                        <a:pt x="4" y="16"/>
                      </a:lnTo>
                      <a:lnTo>
                        <a:pt x="6" y="12"/>
                      </a:lnTo>
                      <a:lnTo>
                        <a:pt x="14" y="4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2"/>
                      </a:lnTo>
                      <a:lnTo>
                        <a:pt x="44" y="8"/>
                      </a:lnTo>
                      <a:lnTo>
                        <a:pt x="52" y="16"/>
                      </a:lnTo>
                      <a:lnTo>
                        <a:pt x="54" y="28"/>
                      </a:lnTo>
                      <a:lnTo>
                        <a:pt x="54" y="34"/>
                      </a:lnTo>
                      <a:lnTo>
                        <a:pt x="52" y="42"/>
                      </a:lnTo>
                      <a:lnTo>
                        <a:pt x="44" y="62"/>
                      </a:lnTo>
                      <a:lnTo>
                        <a:pt x="34" y="82"/>
                      </a:lnTo>
                      <a:lnTo>
                        <a:pt x="34" y="74"/>
                      </a:lnTo>
                      <a:lnTo>
                        <a:pt x="32" y="64"/>
                      </a:lnTo>
                      <a:lnTo>
                        <a:pt x="28" y="56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Freeform 715"/>
                <p:cNvSpPr>
                  <a:spLocks/>
                </p:cNvSpPr>
                <p:nvPr/>
              </p:nvSpPr>
              <p:spPr bwMode="auto">
                <a:xfrm>
                  <a:off x="1993" y="2721"/>
                  <a:ext cx="43" cy="67"/>
                </a:xfrm>
                <a:custGeom>
                  <a:avLst/>
                  <a:gdLst>
                    <a:gd name="T0" fmla="*/ 3 w 54"/>
                    <a:gd name="T1" fmla="*/ 6 h 84"/>
                    <a:gd name="T2" fmla="*/ 3 w 54"/>
                    <a:gd name="T3" fmla="*/ 6 h 84"/>
                    <a:gd name="T4" fmla="*/ 2 w 54"/>
                    <a:gd name="T5" fmla="*/ 6 h 84"/>
                    <a:gd name="T6" fmla="*/ 2 w 54"/>
                    <a:gd name="T7" fmla="*/ 5 h 84"/>
                    <a:gd name="T8" fmla="*/ 2 w 54"/>
                    <a:gd name="T9" fmla="*/ 5 h 84"/>
                    <a:gd name="T10" fmla="*/ 2 w 54"/>
                    <a:gd name="T11" fmla="*/ 4 h 84"/>
                    <a:gd name="T12" fmla="*/ 0 w 54"/>
                    <a:gd name="T13" fmla="*/ 4 h 84"/>
                    <a:gd name="T14" fmla="*/ 0 w 54"/>
                    <a:gd name="T15" fmla="*/ 4 h 84"/>
                    <a:gd name="T16" fmla="*/ 0 w 54"/>
                    <a:gd name="T17" fmla="*/ 3 h 84"/>
                    <a:gd name="T18" fmla="*/ 0 w 54"/>
                    <a:gd name="T19" fmla="*/ 2 h 84"/>
                    <a:gd name="T20" fmla="*/ 2 w 54"/>
                    <a:gd name="T21" fmla="*/ 2 h 84"/>
                    <a:gd name="T22" fmla="*/ 2 w 54"/>
                    <a:gd name="T23" fmla="*/ 2 h 84"/>
                    <a:gd name="T24" fmla="*/ 2 w 54"/>
                    <a:gd name="T25" fmla="*/ 2 h 84"/>
                    <a:gd name="T26" fmla="*/ 2 w 54"/>
                    <a:gd name="T27" fmla="*/ 0 h 84"/>
                    <a:gd name="T28" fmla="*/ 2 w 54"/>
                    <a:gd name="T29" fmla="*/ 0 h 84"/>
                    <a:gd name="T30" fmla="*/ 3 w 54"/>
                    <a:gd name="T31" fmla="*/ 2 h 84"/>
                    <a:gd name="T32" fmla="*/ 4 w 54"/>
                    <a:gd name="T33" fmla="*/ 2 h 84"/>
                    <a:gd name="T34" fmla="*/ 5 w 54"/>
                    <a:gd name="T35" fmla="*/ 2 h 84"/>
                    <a:gd name="T36" fmla="*/ 5 w 54"/>
                    <a:gd name="T37" fmla="*/ 2 h 84"/>
                    <a:gd name="T38" fmla="*/ 6 w 54"/>
                    <a:gd name="T39" fmla="*/ 3 h 84"/>
                    <a:gd name="T40" fmla="*/ 6 w 54"/>
                    <a:gd name="T41" fmla="*/ 3 h 84"/>
                    <a:gd name="T42" fmla="*/ 6 w 54"/>
                    <a:gd name="T43" fmla="*/ 4 h 84"/>
                    <a:gd name="T44" fmla="*/ 6 w 54"/>
                    <a:gd name="T45" fmla="*/ 5 h 84"/>
                    <a:gd name="T46" fmla="*/ 5 w 54"/>
                    <a:gd name="T47" fmla="*/ 6 h 84"/>
                    <a:gd name="T48" fmla="*/ 3 w 54"/>
                    <a:gd name="T49" fmla="*/ 9 h 84"/>
                    <a:gd name="T50" fmla="*/ 3 w 54"/>
                    <a:gd name="T51" fmla="*/ 9 h 84"/>
                    <a:gd name="T52" fmla="*/ 4 w 54"/>
                    <a:gd name="T53" fmla="*/ 8 h 84"/>
                    <a:gd name="T54" fmla="*/ 3 w 54"/>
                    <a:gd name="T55" fmla="*/ 7 h 84"/>
                    <a:gd name="T56" fmla="*/ 3 w 54"/>
                    <a:gd name="T57" fmla="*/ 6 h 84"/>
                    <a:gd name="T58" fmla="*/ 3 w 54"/>
                    <a:gd name="T59" fmla="*/ 6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28" y="56"/>
                      </a:moveTo>
                      <a:lnTo>
                        <a:pt x="28" y="56"/>
                      </a:lnTo>
                      <a:lnTo>
                        <a:pt x="22" y="52"/>
                      </a:lnTo>
                      <a:lnTo>
                        <a:pt x="14" y="48"/>
                      </a:lnTo>
                      <a:lnTo>
                        <a:pt x="6" y="42"/>
                      </a:lnTo>
                      <a:lnTo>
                        <a:pt x="2" y="38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4" y="4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4" y="2"/>
                      </a:lnTo>
                      <a:lnTo>
                        <a:pt x="44" y="8"/>
                      </a:lnTo>
                      <a:lnTo>
                        <a:pt x="50" y="16"/>
                      </a:lnTo>
                      <a:lnTo>
                        <a:pt x="54" y="28"/>
                      </a:lnTo>
                      <a:lnTo>
                        <a:pt x="54" y="34"/>
                      </a:lnTo>
                      <a:lnTo>
                        <a:pt x="52" y="44"/>
                      </a:lnTo>
                      <a:lnTo>
                        <a:pt x="44" y="62"/>
                      </a:lnTo>
                      <a:lnTo>
                        <a:pt x="32" y="84"/>
                      </a:lnTo>
                      <a:lnTo>
                        <a:pt x="34" y="74"/>
                      </a:lnTo>
                      <a:lnTo>
                        <a:pt x="32" y="64"/>
                      </a:lnTo>
                      <a:lnTo>
                        <a:pt x="28" y="56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Freeform 716"/>
                <p:cNvSpPr>
                  <a:spLocks/>
                </p:cNvSpPr>
                <p:nvPr/>
              </p:nvSpPr>
              <p:spPr bwMode="auto">
                <a:xfrm>
                  <a:off x="2047" y="2916"/>
                  <a:ext cx="42" cy="65"/>
                </a:xfrm>
                <a:custGeom>
                  <a:avLst/>
                  <a:gdLst>
                    <a:gd name="T0" fmla="*/ 3 w 52"/>
                    <a:gd name="T1" fmla="*/ 5 h 82"/>
                    <a:gd name="T2" fmla="*/ 3 w 52"/>
                    <a:gd name="T3" fmla="*/ 5 h 82"/>
                    <a:gd name="T4" fmla="*/ 2 w 52"/>
                    <a:gd name="T5" fmla="*/ 5 h 82"/>
                    <a:gd name="T6" fmla="*/ 2 w 52"/>
                    <a:gd name="T7" fmla="*/ 5 h 82"/>
                    <a:gd name="T8" fmla="*/ 2 w 52"/>
                    <a:gd name="T9" fmla="*/ 4 h 82"/>
                    <a:gd name="T10" fmla="*/ 2 w 52"/>
                    <a:gd name="T11" fmla="*/ 4 h 82"/>
                    <a:gd name="T12" fmla="*/ 0 w 52"/>
                    <a:gd name="T13" fmla="*/ 3 h 82"/>
                    <a:gd name="T14" fmla="*/ 0 w 52"/>
                    <a:gd name="T15" fmla="*/ 3 h 82"/>
                    <a:gd name="T16" fmla="*/ 0 w 52"/>
                    <a:gd name="T17" fmla="*/ 2 h 82"/>
                    <a:gd name="T18" fmla="*/ 0 w 52"/>
                    <a:gd name="T19" fmla="*/ 2 h 82"/>
                    <a:gd name="T20" fmla="*/ 2 w 52"/>
                    <a:gd name="T21" fmla="*/ 2 h 82"/>
                    <a:gd name="T22" fmla="*/ 2 w 52"/>
                    <a:gd name="T23" fmla="*/ 2 h 82"/>
                    <a:gd name="T24" fmla="*/ 2 w 52"/>
                    <a:gd name="T25" fmla="*/ 2 h 82"/>
                    <a:gd name="T26" fmla="*/ 2 w 52"/>
                    <a:gd name="T27" fmla="*/ 0 h 82"/>
                    <a:gd name="T28" fmla="*/ 2 w 52"/>
                    <a:gd name="T29" fmla="*/ 0 h 82"/>
                    <a:gd name="T30" fmla="*/ 3 w 52"/>
                    <a:gd name="T31" fmla="*/ 0 h 82"/>
                    <a:gd name="T32" fmla="*/ 4 w 52"/>
                    <a:gd name="T33" fmla="*/ 0 h 82"/>
                    <a:gd name="T34" fmla="*/ 5 w 52"/>
                    <a:gd name="T35" fmla="*/ 2 h 82"/>
                    <a:gd name="T36" fmla="*/ 6 w 52"/>
                    <a:gd name="T37" fmla="*/ 2 h 82"/>
                    <a:gd name="T38" fmla="*/ 6 w 52"/>
                    <a:gd name="T39" fmla="*/ 2 h 82"/>
                    <a:gd name="T40" fmla="*/ 6 w 52"/>
                    <a:gd name="T41" fmla="*/ 2 h 82"/>
                    <a:gd name="T42" fmla="*/ 6 w 52"/>
                    <a:gd name="T43" fmla="*/ 3 h 82"/>
                    <a:gd name="T44" fmla="*/ 6 w 52"/>
                    <a:gd name="T45" fmla="*/ 4 h 82"/>
                    <a:gd name="T46" fmla="*/ 5 w 52"/>
                    <a:gd name="T47" fmla="*/ 6 h 82"/>
                    <a:gd name="T48" fmla="*/ 4 w 52"/>
                    <a:gd name="T49" fmla="*/ 8 h 82"/>
                    <a:gd name="T50" fmla="*/ 4 w 52"/>
                    <a:gd name="T51" fmla="*/ 8 h 82"/>
                    <a:gd name="T52" fmla="*/ 4 w 52"/>
                    <a:gd name="T53" fmla="*/ 7 h 82"/>
                    <a:gd name="T54" fmla="*/ 4 w 52"/>
                    <a:gd name="T55" fmla="*/ 6 h 82"/>
                    <a:gd name="T56" fmla="*/ 3 w 52"/>
                    <a:gd name="T57" fmla="*/ 5 h 82"/>
                    <a:gd name="T58" fmla="*/ 3 w 52"/>
                    <a:gd name="T59" fmla="*/ 5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6" y="54"/>
                      </a:moveTo>
                      <a:lnTo>
                        <a:pt x="26" y="54"/>
                      </a:lnTo>
                      <a:lnTo>
                        <a:pt x="22" y="50"/>
                      </a:lnTo>
                      <a:lnTo>
                        <a:pt x="12" y="46"/>
                      </a:lnTo>
                      <a:lnTo>
                        <a:pt x="4" y="40"/>
                      </a:lnTo>
                      <a:lnTo>
                        <a:pt x="2" y="36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12" y="2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42" y="6"/>
                      </a:lnTo>
                      <a:lnTo>
                        <a:pt x="50" y="14"/>
                      </a:lnTo>
                      <a:lnTo>
                        <a:pt x="52" y="26"/>
                      </a:lnTo>
                      <a:lnTo>
                        <a:pt x="52" y="34"/>
                      </a:lnTo>
                      <a:lnTo>
                        <a:pt x="50" y="42"/>
                      </a:lnTo>
                      <a:lnTo>
                        <a:pt x="44" y="60"/>
                      </a:lnTo>
                      <a:lnTo>
                        <a:pt x="32" y="82"/>
                      </a:lnTo>
                      <a:lnTo>
                        <a:pt x="32" y="72"/>
                      </a:lnTo>
                      <a:lnTo>
                        <a:pt x="32" y="62"/>
                      </a:lnTo>
                      <a:lnTo>
                        <a:pt x="26" y="5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Freeform 717"/>
                <p:cNvSpPr>
                  <a:spLocks/>
                </p:cNvSpPr>
                <p:nvPr/>
              </p:nvSpPr>
              <p:spPr bwMode="auto">
                <a:xfrm>
                  <a:off x="1878" y="2933"/>
                  <a:ext cx="43" cy="66"/>
                </a:xfrm>
                <a:custGeom>
                  <a:avLst/>
                  <a:gdLst>
                    <a:gd name="T0" fmla="*/ 3 w 54"/>
                    <a:gd name="T1" fmla="*/ 6 h 82"/>
                    <a:gd name="T2" fmla="*/ 3 w 54"/>
                    <a:gd name="T3" fmla="*/ 6 h 82"/>
                    <a:gd name="T4" fmla="*/ 2 w 54"/>
                    <a:gd name="T5" fmla="*/ 6 h 82"/>
                    <a:gd name="T6" fmla="*/ 2 w 54"/>
                    <a:gd name="T7" fmla="*/ 5 h 82"/>
                    <a:gd name="T8" fmla="*/ 2 w 54"/>
                    <a:gd name="T9" fmla="*/ 5 h 82"/>
                    <a:gd name="T10" fmla="*/ 2 w 54"/>
                    <a:gd name="T11" fmla="*/ 4 h 82"/>
                    <a:gd name="T12" fmla="*/ 0 w 54"/>
                    <a:gd name="T13" fmla="*/ 4 h 82"/>
                    <a:gd name="T14" fmla="*/ 0 w 54"/>
                    <a:gd name="T15" fmla="*/ 4 h 82"/>
                    <a:gd name="T16" fmla="*/ 0 w 54"/>
                    <a:gd name="T17" fmla="*/ 3 h 82"/>
                    <a:gd name="T18" fmla="*/ 0 w 54"/>
                    <a:gd name="T19" fmla="*/ 2 h 82"/>
                    <a:gd name="T20" fmla="*/ 2 w 54"/>
                    <a:gd name="T21" fmla="*/ 2 h 82"/>
                    <a:gd name="T22" fmla="*/ 2 w 54"/>
                    <a:gd name="T23" fmla="*/ 2 h 82"/>
                    <a:gd name="T24" fmla="*/ 2 w 54"/>
                    <a:gd name="T25" fmla="*/ 2 h 82"/>
                    <a:gd name="T26" fmla="*/ 2 w 54"/>
                    <a:gd name="T27" fmla="*/ 0 h 82"/>
                    <a:gd name="T28" fmla="*/ 2 w 54"/>
                    <a:gd name="T29" fmla="*/ 0 h 82"/>
                    <a:gd name="T30" fmla="*/ 3 w 54"/>
                    <a:gd name="T31" fmla="*/ 0 h 82"/>
                    <a:gd name="T32" fmla="*/ 4 w 54"/>
                    <a:gd name="T33" fmla="*/ 0 h 82"/>
                    <a:gd name="T34" fmla="*/ 5 w 54"/>
                    <a:gd name="T35" fmla="*/ 2 h 82"/>
                    <a:gd name="T36" fmla="*/ 5 w 54"/>
                    <a:gd name="T37" fmla="*/ 2 h 82"/>
                    <a:gd name="T38" fmla="*/ 6 w 54"/>
                    <a:gd name="T39" fmla="*/ 3 h 82"/>
                    <a:gd name="T40" fmla="*/ 6 w 54"/>
                    <a:gd name="T41" fmla="*/ 3 h 82"/>
                    <a:gd name="T42" fmla="*/ 6 w 54"/>
                    <a:gd name="T43" fmla="*/ 4 h 82"/>
                    <a:gd name="T44" fmla="*/ 6 w 54"/>
                    <a:gd name="T45" fmla="*/ 5 h 82"/>
                    <a:gd name="T46" fmla="*/ 5 w 54"/>
                    <a:gd name="T47" fmla="*/ 6 h 82"/>
                    <a:gd name="T48" fmla="*/ 4 w 54"/>
                    <a:gd name="T49" fmla="*/ 10 h 82"/>
                    <a:gd name="T50" fmla="*/ 4 w 54"/>
                    <a:gd name="T51" fmla="*/ 10 h 82"/>
                    <a:gd name="T52" fmla="*/ 4 w 54"/>
                    <a:gd name="T53" fmla="*/ 8 h 82"/>
                    <a:gd name="T54" fmla="*/ 3 w 54"/>
                    <a:gd name="T55" fmla="*/ 7 h 82"/>
                    <a:gd name="T56" fmla="*/ 3 w 54"/>
                    <a:gd name="T57" fmla="*/ 6 h 82"/>
                    <a:gd name="T58" fmla="*/ 3 w 54"/>
                    <a:gd name="T59" fmla="*/ 6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54"/>
                      </a:moveTo>
                      <a:lnTo>
                        <a:pt x="28" y="54"/>
                      </a:lnTo>
                      <a:lnTo>
                        <a:pt x="22" y="50"/>
                      </a:lnTo>
                      <a:lnTo>
                        <a:pt x="14" y="46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6" y="10"/>
                      </a:lnTo>
                      <a:lnTo>
                        <a:pt x="14" y="4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4" y="6"/>
                      </a:lnTo>
                      <a:lnTo>
                        <a:pt x="50" y="16"/>
                      </a:lnTo>
                      <a:lnTo>
                        <a:pt x="54" y="26"/>
                      </a:lnTo>
                      <a:lnTo>
                        <a:pt x="54" y="34"/>
                      </a:lnTo>
                      <a:lnTo>
                        <a:pt x="52" y="42"/>
                      </a:lnTo>
                      <a:lnTo>
                        <a:pt x="44" y="60"/>
                      </a:lnTo>
                      <a:lnTo>
                        <a:pt x="34" y="82"/>
                      </a:lnTo>
                      <a:lnTo>
                        <a:pt x="34" y="72"/>
                      </a:lnTo>
                      <a:lnTo>
                        <a:pt x="32" y="64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718"/>
                <p:cNvSpPr>
                  <a:spLocks/>
                </p:cNvSpPr>
                <p:nvPr/>
              </p:nvSpPr>
              <p:spPr bwMode="auto">
                <a:xfrm>
                  <a:off x="2209" y="2714"/>
                  <a:ext cx="43" cy="67"/>
                </a:xfrm>
                <a:custGeom>
                  <a:avLst/>
                  <a:gdLst>
                    <a:gd name="T0" fmla="*/ 3 w 54"/>
                    <a:gd name="T1" fmla="*/ 3 h 84"/>
                    <a:gd name="T2" fmla="*/ 3 w 54"/>
                    <a:gd name="T3" fmla="*/ 3 h 84"/>
                    <a:gd name="T4" fmla="*/ 4 w 54"/>
                    <a:gd name="T5" fmla="*/ 4 h 84"/>
                    <a:gd name="T6" fmla="*/ 5 w 54"/>
                    <a:gd name="T7" fmla="*/ 4 h 84"/>
                    <a:gd name="T8" fmla="*/ 5 w 54"/>
                    <a:gd name="T9" fmla="*/ 5 h 84"/>
                    <a:gd name="T10" fmla="*/ 6 w 54"/>
                    <a:gd name="T11" fmla="*/ 5 h 84"/>
                    <a:gd name="T12" fmla="*/ 6 w 54"/>
                    <a:gd name="T13" fmla="*/ 6 h 84"/>
                    <a:gd name="T14" fmla="*/ 6 w 54"/>
                    <a:gd name="T15" fmla="*/ 6 h 84"/>
                    <a:gd name="T16" fmla="*/ 6 w 54"/>
                    <a:gd name="T17" fmla="*/ 6 h 84"/>
                    <a:gd name="T18" fmla="*/ 6 w 54"/>
                    <a:gd name="T19" fmla="*/ 7 h 84"/>
                    <a:gd name="T20" fmla="*/ 5 w 54"/>
                    <a:gd name="T21" fmla="*/ 7 h 84"/>
                    <a:gd name="T22" fmla="*/ 5 w 54"/>
                    <a:gd name="T23" fmla="*/ 8 h 84"/>
                    <a:gd name="T24" fmla="*/ 4 w 54"/>
                    <a:gd name="T25" fmla="*/ 9 h 84"/>
                    <a:gd name="T26" fmla="*/ 3 w 54"/>
                    <a:gd name="T27" fmla="*/ 9 h 84"/>
                    <a:gd name="T28" fmla="*/ 3 w 54"/>
                    <a:gd name="T29" fmla="*/ 9 h 84"/>
                    <a:gd name="T30" fmla="*/ 2 w 54"/>
                    <a:gd name="T31" fmla="*/ 9 h 84"/>
                    <a:gd name="T32" fmla="*/ 2 w 54"/>
                    <a:gd name="T33" fmla="*/ 9 h 84"/>
                    <a:gd name="T34" fmla="*/ 2 w 54"/>
                    <a:gd name="T35" fmla="*/ 8 h 84"/>
                    <a:gd name="T36" fmla="*/ 2 w 54"/>
                    <a:gd name="T37" fmla="*/ 7 h 84"/>
                    <a:gd name="T38" fmla="*/ 0 w 54"/>
                    <a:gd name="T39" fmla="*/ 6 h 84"/>
                    <a:gd name="T40" fmla="*/ 0 w 54"/>
                    <a:gd name="T41" fmla="*/ 6 h 84"/>
                    <a:gd name="T42" fmla="*/ 0 w 54"/>
                    <a:gd name="T43" fmla="*/ 5 h 84"/>
                    <a:gd name="T44" fmla="*/ 2 w 54"/>
                    <a:gd name="T45" fmla="*/ 4 h 84"/>
                    <a:gd name="T46" fmla="*/ 2 w 54"/>
                    <a:gd name="T47" fmla="*/ 2 h 84"/>
                    <a:gd name="T48" fmla="*/ 3 w 54"/>
                    <a:gd name="T49" fmla="*/ 0 h 84"/>
                    <a:gd name="T50" fmla="*/ 3 w 54"/>
                    <a:gd name="T51" fmla="*/ 0 h 84"/>
                    <a:gd name="T52" fmla="*/ 2 w 54"/>
                    <a:gd name="T53" fmla="*/ 2 h 84"/>
                    <a:gd name="T54" fmla="*/ 3 w 54"/>
                    <a:gd name="T55" fmla="*/ 2 h 84"/>
                    <a:gd name="T56" fmla="*/ 3 w 54"/>
                    <a:gd name="T57" fmla="*/ 3 h 84"/>
                    <a:gd name="T58" fmla="*/ 3 w 54"/>
                    <a:gd name="T59" fmla="*/ 3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4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6" y="20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719"/>
                <p:cNvSpPr>
                  <a:spLocks/>
                </p:cNvSpPr>
                <p:nvPr/>
              </p:nvSpPr>
              <p:spPr bwMode="auto">
                <a:xfrm>
                  <a:off x="1875" y="2825"/>
                  <a:ext cx="43" cy="67"/>
                </a:xfrm>
                <a:custGeom>
                  <a:avLst/>
                  <a:gdLst>
                    <a:gd name="T0" fmla="*/ 3 w 54"/>
                    <a:gd name="T1" fmla="*/ 6 h 84"/>
                    <a:gd name="T2" fmla="*/ 3 w 54"/>
                    <a:gd name="T3" fmla="*/ 6 h 84"/>
                    <a:gd name="T4" fmla="*/ 2 w 54"/>
                    <a:gd name="T5" fmla="*/ 6 h 84"/>
                    <a:gd name="T6" fmla="*/ 2 w 54"/>
                    <a:gd name="T7" fmla="*/ 5 h 84"/>
                    <a:gd name="T8" fmla="*/ 2 w 54"/>
                    <a:gd name="T9" fmla="*/ 5 h 84"/>
                    <a:gd name="T10" fmla="*/ 2 w 54"/>
                    <a:gd name="T11" fmla="*/ 4 h 84"/>
                    <a:gd name="T12" fmla="*/ 2 w 54"/>
                    <a:gd name="T13" fmla="*/ 4 h 84"/>
                    <a:gd name="T14" fmla="*/ 2 w 54"/>
                    <a:gd name="T15" fmla="*/ 4 h 84"/>
                    <a:gd name="T16" fmla="*/ 0 w 54"/>
                    <a:gd name="T17" fmla="*/ 3 h 84"/>
                    <a:gd name="T18" fmla="*/ 2 w 54"/>
                    <a:gd name="T19" fmla="*/ 2 h 84"/>
                    <a:gd name="T20" fmla="*/ 2 w 54"/>
                    <a:gd name="T21" fmla="*/ 2 h 84"/>
                    <a:gd name="T22" fmla="*/ 2 w 54"/>
                    <a:gd name="T23" fmla="*/ 2 h 84"/>
                    <a:gd name="T24" fmla="*/ 2 w 54"/>
                    <a:gd name="T25" fmla="*/ 2 h 84"/>
                    <a:gd name="T26" fmla="*/ 2 w 54"/>
                    <a:gd name="T27" fmla="*/ 0 h 84"/>
                    <a:gd name="T28" fmla="*/ 2 w 54"/>
                    <a:gd name="T29" fmla="*/ 0 h 84"/>
                    <a:gd name="T30" fmla="*/ 3 w 54"/>
                    <a:gd name="T31" fmla="*/ 2 h 84"/>
                    <a:gd name="T32" fmla="*/ 4 w 54"/>
                    <a:gd name="T33" fmla="*/ 2 h 84"/>
                    <a:gd name="T34" fmla="*/ 5 w 54"/>
                    <a:gd name="T35" fmla="*/ 2 h 84"/>
                    <a:gd name="T36" fmla="*/ 5 w 54"/>
                    <a:gd name="T37" fmla="*/ 2 h 84"/>
                    <a:gd name="T38" fmla="*/ 6 w 54"/>
                    <a:gd name="T39" fmla="*/ 3 h 84"/>
                    <a:gd name="T40" fmla="*/ 6 w 54"/>
                    <a:gd name="T41" fmla="*/ 3 h 84"/>
                    <a:gd name="T42" fmla="*/ 6 w 54"/>
                    <a:gd name="T43" fmla="*/ 4 h 84"/>
                    <a:gd name="T44" fmla="*/ 6 w 54"/>
                    <a:gd name="T45" fmla="*/ 5 h 84"/>
                    <a:gd name="T46" fmla="*/ 5 w 54"/>
                    <a:gd name="T47" fmla="*/ 6 h 84"/>
                    <a:gd name="T48" fmla="*/ 4 w 54"/>
                    <a:gd name="T49" fmla="*/ 9 h 84"/>
                    <a:gd name="T50" fmla="*/ 4 w 54"/>
                    <a:gd name="T51" fmla="*/ 9 h 84"/>
                    <a:gd name="T52" fmla="*/ 4 w 54"/>
                    <a:gd name="T53" fmla="*/ 8 h 84"/>
                    <a:gd name="T54" fmla="*/ 3 w 54"/>
                    <a:gd name="T55" fmla="*/ 7 h 84"/>
                    <a:gd name="T56" fmla="*/ 3 w 54"/>
                    <a:gd name="T57" fmla="*/ 6 h 84"/>
                    <a:gd name="T58" fmla="*/ 3 w 54"/>
                    <a:gd name="T59" fmla="*/ 6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28" y="56"/>
                      </a:moveTo>
                      <a:lnTo>
                        <a:pt x="28" y="56"/>
                      </a:lnTo>
                      <a:lnTo>
                        <a:pt x="22" y="52"/>
                      </a:lnTo>
                      <a:lnTo>
                        <a:pt x="14" y="48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2" y="34"/>
                      </a:lnTo>
                      <a:lnTo>
                        <a:pt x="0" y="28"/>
                      </a:lnTo>
                      <a:lnTo>
                        <a:pt x="2" y="22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4" y="4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6" y="2"/>
                      </a:lnTo>
                      <a:lnTo>
                        <a:pt x="44" y="8"/>
                      </a:lnTo>
                      <a:lnTo>
                        <a:pt x="50" y="16"/>
                      </a:lnTo>
                      <a:lnTo>
                        <a:pt x="54" y="28"/>
                      </a:lnTo>
                      <a:lnTo>
                        <a:pt x="54" y="34"/>
                      </a:lnTo>
                      <a:lnTo>
                        <a:pt x="52" y="44"/>
                      </a:lnTo>
                      <a:lnTo>
                        <a:pt x="44" y="62"/>
                      </a:lnTo>
                      <a:lnTo>
                        <a:pt x="34" y="84"/>
                      </a:lnTo>
                      <a:lnTo>
                        <a:pt x="34" y="74"/>
                      </a:lnTo>
                      <a:lnTo>
                        <a:pt x="32" y="64"/>
                      </a:lnTo>
                      <a:lnTo>
                        <a:pt x="28" y="56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720"/>
                <p:cNvSpPr>
                  <a:spLocks/>
                </p:cNvSpPr>
                <p:nvPr/>
              </p:nvSpPr>
              <p:spPr bwMode="auto">
                <a:xfrm>
                  <a:off x="2315" y="2897"/>
                  <a:ext cx="43" cy="65"/>
                </a:xfrm>
                <a:custGeom>
                  <a:avLst/>
                  <a:gdLst>
                    <a:gd name="T0" fmla="*/ 3 w 54"/>
                    <a:gd name="T1" fmla="*/ 2 h 82"/>
                    <a:gd name="T2" fmla="*/ 3 w 54"/>
                    <a:gd name="T3" fmla="*/ 2 h 82"/>
                    <a:gd name="T4" fmla="*/ 4 w 54"/>
                    <a:gd name="T5" fmla="*/ 3 h 82"/>
                    <a:gd name="T6" fmla="*/ 5 w 54"/>
                    <a:gd name="T7" fmla="*/ 4 h 82"/>
                    <a:gd name="T8" fmla="*/ 5 w 54"/>
                    <a:gd name="T9" fmla="*/ 4 h 82"/>
                    <a:gd name="T10" fmla="*/ 6 w 54"/>
                    <a:gd name="T11" fmla="*/ 5 h 82"/>
                    <a:gd name="T12" fmla="*/ 6 w 54"/>
                    <a:gd name="T13" fmla="*/ 5 h 82"/>
                    <a:gd name="T14" fmla="*/ 6 w 54"/>
                    <a:gd name="T15" fmla="*/ 5 h 82"/>
                    <a:gd name="T16" fmla="*/ 6 w 54"/>
                    <a:gd name="T17" fmla="*/ 6 h 82"/>
                    <a:gd name="T18" fmla="*/ 6 w 54"/>
                    <a:gd name="T19" fmla="*/ 6 h 82"/>
                    <a:gd name="T20" fmla="*/ 5 w 54"/>
                    <a:gd name="T21" fmla="*/ 6 h 82"/>
                    <a:gd name="T22" fmla="*/ 5 w 54"/>
                    <a:gd name="T23" fmla="*/ 7 h 82"/>
                    <a:gd name="T24" fmla="*/ 4 w 54"/>
                    <a:gd name="T25" fmla="*/ 8 h 82"/>
                    <a:gd name="T26" fmla="*/ 3 w 54"/>
                    <a:gd name="T27" fmla="*/ 8 h 82"/>
                    <a:gd name="T28" fmla="*/ 3 w 54"/>
                    <a:gd name="T29" fmla="*/ 8 h 82"/>
                    <a:gd name="T30" fmla="*/ 2 w 54"/>
                    <a:gd name="T31" fmla="*/ 8 h 82"/>
                    <a:gd name="T32" fmla="*/ 2 w 54"/>
                    <a:gd name="T33" fmla="*/ 8 h 82"/>
                    <a:gd name="T34" fmla="*/ 2 w 54"/>
                    <a:gd name="T35" fmla="*/ 7 h 82"/>
                    <a:gd name="T36" fmla="*/ 2 w 54"/>
                    <a:gd name="T37" fmla="*/ 6 h 82"/>
                    <a:gd name="T38" fmla="*/ 0 w 54"/>
                    <a:gd name="T39" fmla="*/ 5 h 82"/>
                    <a:gd name="T40" fmla="*/ 0 w 54"/>
                    <a:gd name="T41" fmla="*/ 5 h 82"/>
                    <a:gd name="T42" fmla="*/ 0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2 w 54"/>
                    <a:gd name="T53" fmla="*/ 2 h 82"/>
                    <a:gd name="T54" fmla="*/ 3 w 54"/>
                    <a:gd name="T55" fmla="*/ 2 h 82"/>
                    <a:gd name="T56" fmla="*/ 3 w 54"/>
                    <a:gd name="T57" fmla="*/ 2 h 82"/>
                    <a:gd name="T58" fmla="*/ 3 w 54"/>
                    <a:gd name="T59" fmla="*/ 2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721"/>
                <p:cNvSpPr>
                  <a:spLocks/>
                </p:cNvSpPr>
                <p:nvPr/>
              </p:nvSpPr>
              <p:spPr bwMode="auto">
                <a:xfrm>
                  <a:off x="2363" y="2761"/>
                  <a:ext cx="44" cy="59"/>
                </a:xfrm>
                <a:custGeom>
                  <a:avLst/>
                  <a:gdLst>
                    <a:gd name="T0" fmla="*/ 4 w 56"/>
                    <a:gd name="T1" fmla="*/ 3 h 74"/>
                    <a:gd name="T2" fmla="*/ 4 w 56"/>
                    <a:gd name="T3" fmla="*/ 3 h 74"/>
                    <a:gd name="T4" fmla="*/ 4 w 56"/>
                    <a:gd name="T5" fmla="*/ 4 h 74"/>
                    <a:gd name="T6" fmla="*/ 5 w 56"/>
                    <a:gd name="T7" fmla="*/ 5 h 74"/>
                    <a:gd name="T8" fmla="*/ 5 w 56"/>
                    <a:gd name="T9" fmla="*/ 6 h 74"/>
                    <a:gd name="T10" fmla="*/ 5 w 56"/>
                    <a:gd name="T11" fmla="*/ 6 h 74"/>
                    <a:gd name="T12" fmla="*/ 5 w 56"/>
                    <a:gd name="T13" fmla="*/ 6 h 74"/>
                    <a:gd name="T14" fmla="*/ 5 w 56"/>
                    <a:gd name="T15" fmla="*/ 6 h 74"/>
                    <a:gd name="T16" fmla="*/ 4 w 56"/>
                    <a:gd name="T17" fmla="*/ 7 h 74"/>
                    <a:gd name="T18" fmla="*/ 4 w 56"/>
                    <a:gd name="T19" fmla="*/ 7 h 74"/>
                    <a:gd name="T20" fmla="*/ 4 w 56"/>
                    <a:gd name="T21" fmla="*/ 7 h 74"/>
                    <a:gd name="T22" fmla="*/ 3 w 56"/>
                    <a:gd name="T23" fmla="*/ 7 h 74"/>
                    <a:gd name="T24" fmla="*/ 2 w 56"/>
                    <a:gd name="T25" fmla="*/ 7 h 74"/>
                    <a:gd name="T26" fmla="*/ 2 w 56"/>
                    <a:gd name="T27" fmla="*/ 7 h 74"/>
                    <a:gd name="T28" fmla="*/ 2 w 56"/>
                    <a:gd name="T29" fmla="*/ 7 h 74"/>
                    <a:gd name="T30" fmla="*/ 2 w 56"/>
                    <a:gd name="T31" fmla="*/ 7 h 74"/>
                    <a:gd name="T32" fmla="*/ 2 w 56"/>
                    <a:gd name="T33" fmla="*/ 6 h 74"/>
                    <a:gd name="T34" fmla="*/ 0 w 56"/>
                    <a:gd name="T35" fmla="*/ 6 h 74"/>
                    <a:gd name="T36" fmla="*/ 0 w 56"/>
                    <a:gd name="T37" fmla="*/ 5 h 74"/>
                    <a:gd name="T38" fmla="*/ 2 w 56"/>
                    <a:gd name="T39" fmla="*/ 3 h 74"/>
                    <a:gd name="T40" fmla="*/ 2 w 56"/>
                    <a:gd name="T41" fmla="*/ 3 h 74"/>
                    <a:gd name="T42" fmla="*/ 2 w 56"/>
                    <a:gd name="T43" fmla="*/ 3 h 74"/>
                    <a:gd name="T44" fmla="*/ 2 w 56"/>
                    <a:gd name="T45" fmla="*/ 2 h 74"/>
                    <a:gd name="T46" fmla="*/ 3 w 56"/>
                    <a:gd name="T47" fmla="*/ 2 h 74"/>
                    <a:gd name="T48" fmla="*/ 5 w 56"/>
                    <a:gd name="T49" fmla="*/ 0 h 74"/>
                    <a:gd name="T50" fmla="*/ 5 w 56"/>
                    <a:gd name="T51" fmla="*/ 0 h 74"/>
                    <a:gd name="T52" fmla="*/ 5 w 56"/>
                    <a:gd name="T53" fmla="*/ 2 h 74"/>
                    <a:gd name="T54" fmla="*/ 4 w 56"/>
                    <a:gd name="T55" fmla="*/ 2 h 74"/>
                    <a:gd name="T56" fmla="*/ 4 w 56"/>
                    <a:gd name="T57" fmla="*/ 3 h 74"/>
                    <a:gd name="T58" fmla="*/ 4 w 56"/>
                    <a:gd name="T59" fmla="*/ 3 h 7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6"/>
                    <a:gd name="T91" fmla="*/ 0 h 74"/>
                    <a:gd name="T92" fmla="*/ 56 w 56"/>
                    <a:gd name="T93" fmla="*/ 74 h 7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6" h="74">
                      <a:moveTo>
                        <a:pt x="42" y="26"/>
                      </a:moveTo>
                      <a:lnTo>
                        <a:pt x="42" y="26"/>
                      </a:lnTo>
                      <a:lnTo>
                        <a:pt x="44" y="32"/>
                      </a:lnTo>
                      <a:lnTo>
                        <a:pt x="48" y="40"/>
                      </a:lnTo>
                      <a:lnTo>
                        <a:pt x="52" y="50"/>
                      </a:lnTo>
                      <a:lnTo>
                        <a:pt x="52" y="54"/>
                      </a:lnTo>
                      <a:lnTo>
                        <a:pt x="50" y="60"/>
                      </a:lnTo>
                      <a:lnTo>
                        <a:pt x="46" y="64"/>
                      </a:lnTo>
                      <a:lnTo>
                        <a:pt x="42" y="68"/>
                      </a:lnTo>
                      <a:lnTo>
                        <a:pt x="38" y="72"/>
                      </a:lnTo>
                      <a:lnTo>
                        <a:pt x="32" y="74"/>
                      </a:lnTo>
                      <a:lnTo>
                        <a:pt x="22" y="74"/>
                      </a:lnTo>
                      <a:lnTo>
                        <a:pt x="10" y="70"/>
                      </a:lnTo>
                      <a:lnTo>
                        <a:pt x="6" y="66"/>
                      </a:lnTo>
                      <a:lnTo>
                        <a:pt x="4" y="62"/>
                      </a:lnTo>
                      <a:lnTo>
                        <a:pt x="0" y="52"/>
                      </a:lnTo>
                      <a:lnTo>
                        <a:pt x="0" y="42"/>
                      </a:lnTo>
                      <a:lnTo>
                        <a:pt x="4" y="30"/>
                      </a:lnTo>
                      <a:lnTo>
                        <a:pt x="10" y="26"/>
                      </a:lnTo>
                      <a:lnTo>
                        <a:pt x="16" y="20"/>
                      </a:lnTo>
                      <a:lnTo>
                        <a:pt x="34" y="10"/>
                      </a:lnTo>
                      <a:lnTo>
                        <a:pt x="56" y="0"/>
                      </a:lnTo>
                      <a:lnTo>
                        <a:pt x="50" y="8"/>
                      </a:lnTo>
                      <a:lnTo>
                        <a:pt x="46" y="16"/>
                      </a:lnTo>
                      <a:lnTo>
                        <a:pt x="42" y="26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722"/>
                <p:cNvSpPr>
                  <a:spLocks/>
                </p:cNvSpPr>
                <p:nvPr/>
              </p:nvSpPr>
              <p:spPr bwMode="auto">
                <a:xfrm>
                  <a:off x="1788" y="2660"/>
                  <a:ext cx="43" cy="65"/>
                </a:xfrm>
                <a:custGeom>
                  <a:avLst/>
                  <a:gdLst>
                    <a:gd name="T0" fmla="*/ 3 w 54"/>
                    <a:gd name="T1" fmla="*/ 5 h 82"/>
                    <a:gd name="T2" fmla="*/ 3 w 54"/>
                    <a:gd name="T3" fmla="*/ 5 h 82"/>
                    <a:gd name="T4" fmla="*/ 2 w 54"/>
                    <a:gd name="T5" fmla="*/ 5 h 82"/>
                    <a:gd name="T6" fmla="*/ 2 w 54"/>
                    <a:gd name="T7" fmla="*/ 5 h 82"/>
                    <a:gd name="T8" fmla="*/ 2 w 54"/>
                    <a:gd name="T9" fmla="*/ 4 h 82"/>
                    <a:gd name="T10" fmla="*/ 2 w 54"/>
                    <a:gd name="T11" fmla="*/ 4 h 82"/>
                    <a:gd name="T12" fmla="*/ 2 w 54"/>
                    <a:gd name="T13" fmla="*/ 3 h 82"/>
                    <a:gd name="T14" fmla="*/ 2 w 54"/>
                    <a:gd name="T15" fmla="*/ 3 h 82"/>
                    <a:gd name="T16" fmla="*/ 0 w 54"/>
                    <a:gd name="T17" fmla="*/ 2 h 82"/>
                    <a:gd name="T18" fmla="*/ 2 w 54"/>
                    <a:gd name="T19" fmla="*/ 2 h 82"/>
                    <a:gd name="T20" fmla="*/ 2 w 54"/>
                    <a:gd name="T21" fmla="*/ 2 h 82"/>
                    <a:gd name="T22" fmla="*/ 2 w 54"/>
                    <a:gd name="T23" fmla="*/ 2 h 82"/>
                    <a:gd name="T24" fmla="*/ 2 w 54"/>
                    <a:gd name="T25" fmla="*/ 2 h 82"/>
                    <a:gd name="T26" fmla="*/ 2 w 54"/>
                    <a:gd name="T27" fmla="*/ 0 h 82"/>
                    <a:gd name="T28" fmla="*/ 2 w 54"/>
                    <a:gd name="T29" fmla="*/ 0 h 82"/>
                    <a:gd name="T30" fmla="*/ 3 w 54"/>
                    <a:gd name="T31" fmla="*/ 0 h 82"/>
                    <a:gd name="T32" fmla="*/ 4 w 54"/>
                    <a:gd name="T33" fmla="*/ 2 h 82"/>
                    <a:gd name="T34" fmla="*/ 5 w 54"/>
                    <a:gd name="T35" fmla="*/ 2 h 82"/>
                    <a:gd name="T36" fmla="*/ 6 w 54"/>
                    <a:gd name="T37" fmla="*/ 2 h 82"/>
                    <a:gd name="T38" fmla="*/ 6 w 54"/>
                    <a:gd name="T39" fmla="*/ 2 h 82"/>
                    <a:gd name="T40" fmla="*/ 6 w 54"/>
                    <a:gd name="T41" fmla="*/ 2 h 82"/>
                    <a:gd name="T42" fmla="*/ 6 w 54"/>
                    <a:gd name="T43" fmla="*/ 3 h 82"/>
                    <a:gd name="T44" fmla="*/ 6 w 54"/>
                    <a:gd name="T45" fmla="*/ 4 h 82"/>
                    <a:gd name="T46" fmla="*/ 5 w 54"/>
                    <a:gd name="T47" fmla="*/ 6 h 82"/>
                    <a:gd name="T48" fmla="*/ 4 w 54"/>
                    <a:gd name="T49" fmla="*/ 8 h 82"/>
                    <a:gd name="T50" fmla="*/ 4 w 54"/>
                    <a:gd name="T51" fmla="*/ 8 h 82"/>
                    <a:gd name="T52" fmla="*/ 4 w 54"/>
                    <a:gd name="T53" fmla="*/ 7 h 82"/>
                    <a:gd name="T54" fmla="*/ 3 w 54"/>
                    <a:gd name="T55" fmla="*/ 6 h 82"/>
                    <a:gd name="T56" fmla="*/ 3 w 54"/>
                    <a:gd name="T57" fmla="*/ 5 h 82"/>
                    <a:gd name="T58" fmla="*/ 3 w 54"/>
                    <a:gd name="T59" fmla="*/ 5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54"/>
                      </a:moveTo>
                      <a:lnTo>
                        <a:pt x="28" y="54"/>
                      </a:lnTo>
                      <a:lnTo>
                        <a:pt x="22" y="50"/>
                      </a:lnTo>
                      <a:lnTo>
                        <a:pt x="14" y="46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2" y="32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6" y="10"/>
                      </a:lnTo>
                      <a:lnTo>
                        <a:pt x="14" y="4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2"/>
                      </a:lnTo>
                      <a:lnTo>
                        <a:pt x="44" y="6"/>
                      </a:lnTo>
                      <a:lnTo>
                        <a:pt x="52" y="16"/>
                      </a:lnTo>
                      <a:lnTo>
                        <a:pt x="54" y="26"/>
                      </a:lnTo>
                      <a:lnTo>
                        <a:pt x="54" y="34"/>
                      </a:lnTo>
                      <a:lnTo>
                        <a:pt x="52" y="42"/>
                      </a:lnTo>
                      <a:lnTo>
                        <a:pt x="44" y="60"/>
                      </a:lnTo>
                      <a:lnTo>
                        <a:pt x="34" y="82"/>
                      </a:lnTo>
                      <a:lnTo>
                        <a:pt x="34" y="72"/>
                      </a:lnTo>
                      <a:lnTo>
                        <a:pt x="32" y="64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723"/>
                <p:cNvSpPr>
                  <a:spLocks/>
                </p:cNvSpPr>
                <p:nvPr/>
              </p:nvSpPr>
              <p:spPr bwMode="auto">
                <a:xfrm>
                  <a:off x="2180" y="3180"/>
                  <a:ext cx="43" cy="65"/>
                </a:xfrm>
                <a:custGeom>
                  <a:avLst/>
                  <a:gdLst>
                    <a:gd name="T0" fmla="*/ 3 w 54"/>
                    <a:gd name="T1" fmla="*/ 2 h 82"/>
                    <a:gd name="T2" fmla="*/ 3 w 54"/>
                    <a:gd name="T3" fmla="*/ 2 h 82"/>
                    <a:gd name="T4" fmla="*/ 4 w 54"/>
                    <a:gd name="T5" fmla="*/ 3 h 82"/>
                    <a:gd name="T6" fmla="*/ 5 w 54"/>
                    <a:gd name="T7" fmla="*/ 4 h 82"/>
                    <a:gd name="T8" fmla="*/ 5 w 54"/>
                    <a:gd name="T9" fmla="*/ 4 h 82"/>
                    <a:gd name="T10" fmla="*/ 6 w 54"/>
                    <a:gd name="T11" fmla="*/ 5 h 82"/>
                    <a:gd name="T12" fmla="*/ 6 w 54"/>
                    <a:gd name="T13" fmla="*/ 5 h 82"/>
                    <a:gd name="T14" fmla="*/ 6 w 54"/>
                    <a:gd name="T15" fmla="*/ 5 h 82"/>
                    <a:gd name="T16" fmla="*/ 6 w 54"/>
                    <a:gd name="T17" fmla="*/ 6 h 82"/>
                    <a:gd name="T18" fmla="*/ 6 w 54"/>
                    <a:gd name="T19" fmla="*/ 6 h 82"/>
                    <a:gd name="T20" fmla="*/ 5 w 54"/>
                    <a:gd name="T21" fmla="*/ 6 h 82"/>
                    <a:gd name="T22" fmla="*/ 5 w 54"/>
                    <a:gd name="T23" fmla="*/ 7 h 82"/>
                    <a:gd name="T24" fmla="*/ 4 w 54"/>
                    <a:gd name="T25" fmla="*/ 8 h 82"/>
                    <a:gd name="T26" fmla="*/ 3 w 54"/>
                    <a:gd name="T27" fmla="*/ 8 h 82"/>
                    <a:gd name="T28" fmla="*/ 3 w 54"/>
                    <a:gd name="T29" fmla="*/ 8 h 82"/>
                    <a:gd name="T30" fmla="*/ 2 w 54"/>
                    <a:gd name="T31" fmla="*/ 8 h 82"/>
                    <a:gd name="T32" fmla="*/ 2 w 54"/>
                    <a:gd name="T33" fmla="*/ 8 h 82"/>
                    <a:gd name="T34" fmla="*/ 2 w 54"/>
                    <a:gd name="T35" fmla="*/ 7 h 82"/>
                    <a:gd name="T36" fmla="*/ 2 w 54"/>
                    <a:gd name="T37" fmla="*/ 6 h 82"/>
                    <a:gd name="T38" fmla="*/ 0 w 54"/>
                    <a:gd name="T39" fmla="*/ 5 h 82"/>
                    <a:gd name="T40" fmla="*/ 0 w 54"/>
                    <a:gd name="T41" fmla="*/ 5 h 82"/>
                    <a:gd name="T42" fmla="*/ 0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2 w 54"/>
                    <a:gd name="T53" fmla="*/ 2 h 82"/>
                    <a:gd name="T54" fmla="*/ 3 w 54"/>
                    <a:gd name="T55" fmla="*/ 2 h 82"/>
                    <a:gd name="T56" fmla="*/ 3 w 54"/>
                    <a:gd name="T57" fmla="*/ 2 h 82"/>
                    <a:gd name="T58" fmla="*/ 3 w 54"/>
                    <a:gd name="T59" fmla="*/ 2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4" y="60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724"/>
                <p:cNvSpPr>
                  <a:spLocks/>
                </p:cNvSpPr>
                <p:nvPr/>
              </p:nvSpPr>
              <p:spPr bwMode="auto">
                <a:xfrm>
                  <a:off x="1929" y="2647"/>
                  <a:ext cx="43" cy="66"/>
                </a:xfrm>
                <a:custGeom>
                  <a:avLst/>
                  <a:gdLst>
                    <a:gd name="T0" fmla="*/ 3 w 54"/>
                    <a:gd name="T1" fmla="*/ 6 h 82"/>
                    <a:gd name="T2" fmla="*/ 3 w 54"/>
                    <a:gd name="T3" fmla="*/ 6 h 82"/>
                    <a:gd name="T4" fmla="*/ 2 w 54"/>
                    <a:gd name="T5" fmla="*/ 6 h 82"/>
                    <a:gd name="T6" fmla="*/ 2 w 54"/>
                    <a:gd name="T7" fmla="*/ 5 h 82"/>
                    <a:gd name="T8" fmla="*/ 2 w 54"/>
                    <a:gd name="T9" fmla="*/ 5 h 82"/>
                    <a:gd name="T10" fmla="*/ 2 w 54"/>
                    <a:gd name="T11" fmla="*/ 4 h 82"/>
                    <a:gd name="T12" fmla="*/ 0 w 54"/>
                    <a:gd name="T13" fmla="*/ 4 h 82"/>
                    <a:gd name="T14" fmla="*/ 0 w 54"/>
                    <a:gd name="T15" fmla="*/ 4 h 82"/>
                    <a:gd name="T16" fmla="*/ 0 w 54"/>
                    <a:gd name="T17" fmla="*/ 3 h 82"/>
                    <a:gd name="T18" fmla="*/ 0 w 54"/>
                    <a:gd name="T19" fmla="*/ 2 h 82"/>
                    <a:gd name="T20" fmla="*/ 2 w 54"/>
                    <a:gd name="T21" fmla="*/ 2 h 82"/>
                    <a:gd name="T22" fmla="*/ 2 w 54"/>
                    <a:gd name="T23" fmla="*/ 2 h 82"/>
                    <a:gd name="T24" fmla="*/ 2 w 54"/>
                    <a:gd name="T25" fmla="*/ 2 h 82"/>
                    <a:gd name="T26" fmla="*/ 2 w 54"/>
                    <a:gd name="T27" fmla="*/ 0 h 82"/>
                    <a:gd name="T28" fmla="*/ 2 w 54"/>
                    <a:gd name="T29" fmla="*/ 0 h 82"/>
                    <a:gd name="T30" fmla="*/ 3 w 54"/>
                    <a:gd name="T31" fmla="*/ 0 h 82"/>
                    <a:gd name="T32" fmla="*/ 4 w 54"/>
                    <a:gd name="T33" fmla="*/ 2 h 82"/>
                    <a:gd name="T34" fmla="*/ 5 w 54"/>
                    <a:gd name="T35" fmla="*/ 2 h 82"/>
                    <a:gd name="T36" fmla="*/ 5 w 54"/>
                    <a:gd name="T37" fmla="*/ 2 h 82"/>
                    <a:gd name="T38" fmla="*/ 6 w 54"/>
                    <a:gd name="T39" fmla="*/ 3 h 82"/>
                    <a:gd name="T40" fmla="*/ 6 w 54"/>
                    <a:gd name="T41" fmla="*/ 3 h 82"/>
                    <a:gd name="T42" fmla="*/ 6 w 54"/>
                    <a:gd name="T43" fmla="*/ 4 h 82"/>
                    <a:gd name="T44" fmla="*/ 6 w 54"/>
                    <a:gd name="T45" fmla="*/ 5 h 82"/>
                    <a:gd name="T46" fmla="*/ 5 w 54"/>
                    <a:gd name="T47" fmla="*/ 6 h 82"/>
                    <a:gd name="T48" fmla="*/ 3 w 54"/>
                    <a:gd name="T49" fmla="*/ 10 h 82"/>
                    <a:gd name="T50" fmla="*/ 3 w 54"/>
                    <a:gd name="T51" fmla="*/ 10 h 82"/>
                    <a:gd name="T52" fmla="*/ 4 w 54"/>
                    <a:gd name="T53" fmla="*/ 8 h 82"/>
                    <a:gd name="T54" fmla="*/ 3 w 54"/>
                    <a:gd name="T55" fmla="*/ 7 h 82"/>
                    <a:gd name="T56" fmla="*/ 3 w 54"/>
                    <a:gd name="T57" fmla="*/ 6 h 82"/>
                    <a:gd name="T58" fmla="*/ 3 w 54"/>
                    <a:gd name="T59" fmla="*/ 6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54"/>
                      </a:moveTo>
                      <a:lnTo>
                        <a:pt x="28" y="54"/>
                      </a:lnTo>
                      <a:lnTo>
                        <a:pt x="22" y="50"/>
                      </a:lnTo>
                      <a:lnTo>
                        <a:pt x="14" y="46"/>
                      </a:lnTo>
                      <a:lnTo>
                        <a:pt x="6" y="42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6" y="10"/>
                      </a:lnTo>
                      <a:lnTo>
                        <a:pt x="14" y="4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4" y="2"/>
                      </a:lnTo>
                      <a:lnTo>
                        <a:pt x="44" y="6"/>
                      </a:lnTo>
                      <a:lnTo>
                        <a:pt x="50" y="16"/>
                      </a:lnTo>
                      <a:lnTo>
                        <a:pt x="54" y="26"/>
                      </a:lnTo>
                      <a:lnTo>
                        <a:pt x="54" y="34"/>
                      </a:lnTo>
                      <a:lnTo>
                        <a:pt x="52" y="42"/>
                      </a:lnTo>
                      <a:lnTo>
                        <a:pt x="44" y="60"/>
                      </a:lnTo>
                      <a:lnTo>
                        <a:pt x="32" y="82"/>
                      </a:lnTo>
                      <a:lnTo>
                        <a:pt x="34" y="72"/>
                      </a:lnTo>
                      <a:lnTo>
                        <a:pt x="32" y="64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725"/>
                <p:cNvSpPr>
                  <a:spLocks/>
                </p:cNvSpPr>
                <p:nvPr/>
              </p:nvSpPr>
              <p:spPr bwMode="auto">
                <a:xfrm>
                  <a:off x="1953" y="3199"/>
                  <a:ext cx="42" cy="66"/>
                </a:xfrm>
                <a:custGeom>
                  <a:avLst/>
                  <a:gdLst>
                    <a:gd name="T0" fmla="*/ 3 w 52"/>
                    <a:gd name="T1" fmla="*/ 3 h 82"/>
                    <a:gd name="T2" fmla="*/ 3 w 52"/>
                    <a:gd name="T3" fmla="*/ 3 h 82"/>
                    <a:gd name="T4" fmla="*/ 4 w 52"/>
                    <a:gd name="T5" fmla="*/ 4 h 82"/>
                    <a:gd name="T6" fmla="*/ 5 w 52"/>
                    <a:gd name="T7" fmla="*/ 4 h 82"/>
                    <a:gd name="T8" fmla="*/ 6 w 52"/>
                    <a:gd name="T9" fmla="*/ 5 h 82"/>
                    <a:gd name="T10" fmla="*/ 6 w 52"/>
                    <a:gd name="T11" fmla="*/ 5 h 82"/>
                    <a:gd name="T12" fmla="*/ 6 w 52"/>
                    <a:gd name="T13" fmla="*/ 6 h 82"/>
                    <a:gd name="T14" fmla="*/ 6 w 52"/>
                    <a:gd name="T15" fmla="*/ 6 h 82"/>
                    <a:gd name="T16" fmla="*/ 6 w 52"/>
                    <a:gd name="T17" fmla="*/ 6 h 82"/>
                    <a:gd name="T18" fmla="*/ 6 w 52"/>
                    <a:gd name="T19" fmla="*/ 7 h 82"/>
                    <a:gd name="T20" fmla="*/ 6 w 52"/>
                    <a:gd name="T21" fmla="*/ 8 h 82"/>
                    <a:gd name="T22" fmla="*/ 5 w 52"/>
                    <a:gd name="T23" fmla="*/ 8 h 82"/>
                    <a:gd name="T24" fmla="*/ 4 w 52"/>
                    <a:gd name="T25" fmla="*/ 9 h 82"/>
                    <a:gd name="T26" fmla="*/ 3 w 52"/>
                    <a:gd name="T27" fmla="*/ 10 h 82"/>
                    <a:gd name="T28" fmla="*/ 3 w 52"/>
                    <a:gd name="T29" fmla="*/ 10 h 82"/>
                    <a:gd name="T30" fmla="*/ 2 w 52"/>
                    <a:gd name="T31" fmla="*/ 10 h 82"/>
                    <a:gd name="T32" fmla="*/ 2 w 52"/>
                    <a:gd name="T33" fmla="*/ 9 h 82"/>
                    <a:gd name="T34" fmla="*/ 2 w 52"/>
                    <a:gd name="T35" fmla="*/ 8 h 82"/>
                    <a:gd name="T36" fmla="*/ 2 w 52"/>
                    <a:gd name="T37" fmla="*/ 7 h 82"/>
                    <a:gd name="T38" fmla="*/ 0 w 52"/>
                    <a:gd name="T39" fmla="*/ 6 h 82"/>
                    <a:gd name="T40" fmla="*/ 0 w 52"/>
                    <a:gd name="T41" fmla="*/ 6 h 82"/>
                    <a:gd name="T42" fmla="*/ 0 w 52"/>
                    <a:gd name="T43" fmla="*/ 5 h 82"/>
                    <a:gd name="T44" fmla="*/ 2 w 52"/>
                    <a:gd name="T45" fmla="*/ 4 h 82"/>
                    <a:gd name="T46" fmla="*/ 2 w 52"/>
                    <a:gd name="T47" fmla="*/ 2 h 82"/>
                    <a:gd name="T48" fmla="*/ 3 w 52"/>
                    <a:gd name="T49" fmla="*/ 0 h 82"/>
                    <a:gd name="T50" fmla="*/ 3 w 52"/>
                    <a:gd name="T51" fmla="*/ 0 h 82"/>
                    <a:gd name="T52" fmla="*/ 2 w 52"/>
                    <a:gd name="T53" fmla="*/ 2 h 82"/>
                    <a:gd name="T54" fmla="*/ 2 w 52"/>
                    <a:gd name="T55" fmla="*/ 2 h 82"/>
                    <a:gd name="T56" fmla="*/ 3 w 52"/>
                    <a:gd name="T57" fmla="*/ 3 h 82"/>
                    <a:gd name="T58" fmla="*/ 3 w 52"/>
                    <a:gd name="T59" fmla="*/ 3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48" y="42"/>
                      </a:lnTo>
                      <a:lnTo>
                        <a:pt x="52" y="46"/>
                      </a:lnTo>
                      <a:lnTo>
                        <a:pt x="52" y="52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48" y="68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6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8"/>
                      </a:lnTo>
                      <a:lnTo>
                        <a:pt x="24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726"/>
                <p:cNvSpPr>
                  <a:spLocks/>
                </p:cNvSpPr>
                <p:nvPr/>
              </p:nvSpPr>
              <p:spPr bwMode="auto">
                <a:xfrm>
                  <a:off x="1787" y="3108"/>
                  <a:ext cx="43" cy="65"/>
                </a:xfrm>
                <a:custGeom>
                  <a:avLst/>
                  <a:gdLst>
                    <a:gd name="T0" fmla="*/ 3 w 54"/>
                    <a:gd name="T1" fmla="*/ 2 h 82"/>
                    <a:gd name="T2" fmla="*/ 3 w 54"/>
                    <a:gd name="T3" fmla="*/ 2 h 82"/>
                    <a:gd name="T4" fmla="*/ 4 w 54"/>
                    <a:gd name="T5" fmla="*/ 3 h 82"/>
                    <a:gd name="T6" fmla="*/ 5 w 54"/>
                    <a:gd name="T7" fmla="*/ 4 h 82"/>
                    <a:gd name="T8" fmla="*/ 5 w 54"/>
                    <a:gd name="T9" fmla="*/ 4 h 82"/>
                    <a:gd name="T10" fmla="*/ 6 w 54"/>
                    <a:gd name="T11" fmla="*/ 5 h 82"/>
                    <a:gd name="T12" fmla="*/ 6 w 54"/>
                    <a:gd name="T13" fmla="*/ 5 h 82"/>
                    <a:gd name="T14" fmla="*/ 6 w 54"/>
                    <a:gd name="T15" fmla="*/ 5 h 82"/>
                    <a:gd name="T16" fmla="*/ 6 w 54"/>
                    <a:gd name="T17" fmla="*/ 6 h 82"/>
                    <a:gd name="T18" fmla="*/ 6 w 54"/>
                    <a:gd name="T19" fmla="*/ 6 h 82"/>
                    <a:gd name="T20" fmla="*/ 5 w 54"/>
                    <a:gd name="T21" fmla="*/ 6 h 82"/>
                    <a:gd name="T22" fmla="*/ 5 w 54"/>
                    <a:gd name="T23" fmla="*/ 7 h 82"/>
                    <a:gd name="T24" fmla="*/ 4 w 54"/>
                    <a:gd name="T25" fmla="*/ 8 h 82"/>
                    <a:gd name="T26" fmla="*/ 3 w 54"/>
                    <a:gd name="T27" fmla="*/ 8 h 82"/>
                    <a:gd name="T28" fmla="*/ 3 w 54"/>
                    <a:gd name="T29" fmla="*/ 8 h 82"/>
                    <a:gd name="T30" fmla="*/ 2 w 54"/>
                    <a:gd name="T31" fmla="*/ 8 h 82"/>
                    <a:gd name="T32" fmla="*/ 2 w 54"/>
                    <a:gd name="T33" fmla="*/ 8 h 82"/>
                    <a:gd name="T34" fmla="*/ 2 w 54"/>
                    <a:gd name="T35" fmla="*/ 7 h 82"/>
                    <a:gd name="T36" fmla="*/ 2 w 54"/>
                    <a:gd name="T37" fmla="*/ 6 h 82"/>
                    <a:gd name="T38" fmla="*/ 0 w 54"/>
                    <a:gd name="T39" fmla="*/ 5 h 82"/>
                    <a:gd name="T40" fmla="*/ 0 w 54"/>
                    <a:gd name="T41" fmla="*/ 5 h 82"/>
                    <a:gd name="T42" fmla="*/ 2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3 w 54"/>
                    <a:gd name="T57" fmla="*/ 2 h 82"/>
                    <a:gd name="T58" fmla="*/ 3 w 54"/>
                    <a:gd name="T59" fmla="*/ 2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727"/>
                <p:cNvSpPr>
                  <a:spLocks/>
                </p:cNvSpPr>
                <p:nvPr/>
              </p:nvSpPr>
              <p:spPr bwMode="auto">
                <a:xfrm>
                  <a:off x="1660" y="3186"/>
                  <a:ext cx="45" cy="61"/>
                </a:xfrm>
                <a:custGeom>
                  <a:avLst/>
                  <a:gdLst>
                    <a:gd name="T0" fmla="*/ 2 w 56"/>
                    <a:gd name="T1" fmla="*/ 2 h 76"/>
                    <a:gd name="T2" fmla="*/ 2 w 56"/>
                    <a:gd name="T3" fmla="*/ 2 h 76"/>
                    <a:gd name="T4" fmla="*/ 2 w 56"/>
                    <a:gd name="T5" fmla="*/ 3 h 76"/>
                    <a:gd name="T6" fmla="*/ 4 w 56"/>
                    <a:gd name="T7" fmla="*/ 3 h 76"/>
                    <a:gd name="T8" fmla="*/ 5 w 56"/>
                    <a:gd name="T9" fmla="*/ 3 h 76"/>
                    <a:gd name="T10" fmla="*/ 5 w 56"/>
                    <a:gd name="T11" fmla="*/ 3 h 76"/>
                    <a:gd name="T12" fmla="*/ 6 w 56"/>
                    <a:gd name="T13" fmla="*/ 4 h 76"/>
                    <a:gd name="T14" fmla="*/ 6 w 56"/>
                    <a:gd name="T15" fmla="*/ 4 h 76"/>
                    <a:gd name="T16" fmla="*/ 6 w 56"/>
                    <a:gd name="T17" fmla="*/ 4 h 76"/>
                    <a:gd name="T18" fmla="*/ 6 w 56"/>
                    <a:gd name="T19" fmla="*/ 5 h 76"/>
                    <a:gd name="T20" fmla="*/ 6 w 56"/>
                    <a:gd name="T21" fmla="*/ 6 h 76"/>
                    <a:gd name="T22" fmla="*/ 6 w 56"/>
                    <a:gd name="T23" fmla="*/ 6 h 76"/>
                    <a:gd name="T24" fmla="*/ 6 w 56"/>
                    <a:gd name="T25" fmla="*/ 7 h 76"/>
                    <a:gd name="T26" fmla="*/ 5 w 56"/>
                    <a:gd name="T27" fmla="*/ 8 h 76"/>
                    <a:gd name="T28" fmla="*/ 5 w 56"/>
                    <a:gd name="T29" fmla="*/ 8 h 76"/>
                    <a:gd name="T30" fmla="*/ 4 w 56"/>
                    <a:gd name="T31" fmla="*/ 8 h 76"/>
                    <a:gd name="T32" fmla="*/ 4 w 56"/>
                    <a:gd name="T33" fmla="*/ 8 h 76"/>
                    <a:gd name="T34" fmla="*/ 2 w 56"/>
                    <a:gd name="T35" fmla="*/ 8 h 76"/>
                    <a:gd name="T36" fmla="*/ 2 w 56"/>
                    <a:gd name="T37" fmla="*/ 7 h 76"/>
                    <a:gd name="T38" fmla="*/ 2 w 56"/>
                    <a:gd name="T39" fmla="*/ 6 h 76"/>
                    <a:gd name="T40" fmla="*/ 2 w 56"/>
                    <a:gd name="T41" fmla="*/ 6 h 76"/>
                    <a:gd name="T42" fmla="*/ 2 w 56"/>
                    <a:gd name="T43" fmla="*/ 6 h 76"/>
                    <a:gd name="T44" fmla="*/ 0 w 56"/>
                    <a:gd name="T45" fmla="*/ 5 h 76"/>
                    <a:gd name="T46" fmla="*/ 0 w 56"/>
                    <a:gd name="T47" fmla="*/ 2 h 76"/>
                    <a:gd name="T48" fmla="*/ 2 w 56"/>
                    <a:gd name="T49" fmla="*/ 0 h 76"/>
                    <a:gd name="T50" fmla="*/ 2 w 56"/>
                    <a:gd name="T51" fmla="*/ 0 h 76"/>
                    <a:gd name="T52" fmla="*/ 2 w 56"/>
                    <a:gd name="T53" fmla="*/ 2 h 76"/>
                    <a:gd name="T54" fmla="*/ 2 w 56"/>
                    <a:gd name="T55" fmla="*/ 2 h 76"/>
                    <a:gd name="T56" fmla="*/ 2 w 56"/>
                    <a:gd name="T57" fmla="*/ 2 h 76"/>
                    <a:gd name="T58" fmla="*/ 2 w 56"/>
                    <a:gd name="T59" fmla="*/ 2 h 7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6"/>
                    <a:gd name="T91" fmla="*/ 0 h 76"/>
                    <a:gd name="T92" fmla="*/ 56 w 56"/>
                    <a:gd name="T93" fmla="*/ 76 h 7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6" h="76">
                      <a:moveTo>
                        <a:pt x="18" y="24"/>
                      </a:moveTo>
                      <a:lnTo>
                        <a:pt x="18" y="24"/>
                      </a:lnTo>
                      <a:lnTo>
                        <a:pt x="24" y="26"/>
                      </a:lnTo>
                      <a:lnTo>
                        <a:pt x="34" y="26"/>
                      </a:lnTo>
                      <a:lnTo>
                        <a:pt x="42" y="26"/>
                      </a:lnTo>
                      <a:lnTo>
                        <a:pt x="48" y="30"/>
                      </a:lnTo>
                      <a:lnTo>
                        <a:pt x="52" y="34"/>
                      </a:lnTo>
                      <a:lnTo>
                        <a:pt x="54" y="38"/>
                      </a:lnTo>
                      <a:lnTo>
                        <a:pt x="56" y="44"/>
                      </a:lnTo>
                      <a:lnTo>
                        <a:pt x="56" y="50"/>
                      </a:lnTo>
                      <a:lnTo>
                        <a:pt x="56" y="54"/>
                      </a:lnTo>
                      <a:lnTo>
                        <a:pt x="50" y="64"/>
                      </a:lnTo>
                      <a:lnTo>
                        <a:pt x="42" y="72"/>
                      </a:lnTo>
                      <a:lnTo>
                        <a:pt x="38" y="74"/>
                      </a:lnTo>
                      <a:lnTo>
                        <a:pt x="32" y="76"/>
                      </a:lnTo>
                      <a:lnTo>
                        <a:pt x="22" y="74"/>
                      </a:lnTo>
                      <a:lnTo>
                        <a:pt x="12" y="68"/>
                      </a:lnTo>
                      <a:lnTo>
                        <a:pt x="4" y="60"/>
                      </a:lnTo>
                      <a:lnTo>
                        <a:pt x="2" y="52"/>
                      </a:lnTo>
                      <a:lnTo>
                        <a:pt x="0" y="44"/>
                      </a:lnTo>
                      <a:lnTo>
                        <a:pt x="0" y="24"/>
                      </a:lnTo>
                      <a:lnTo>
                        <a:pt x="2" y="0"/>
                      </a:lnTo>
                      <a:lnTo>
                        <a:pt x="6" y="10"/>
                      </a:lnTo>
                      <a:lnTo>
                        <a:pt x="10" y="16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728"/>
                <p:cNvSpPr>
                  <a:spLocks/>
                </p:cNvSpPr>
                <p:nvPr/>
              </p:nvSpPr>
              <p:spPr bwMode="auto">
                <a:xfrm>
                  <a:off x="1540" y="3322"/>
                  <a:ext cx="66" cy="42"/>
                </a:xfrm>
                <a:custGeom>
                  <a:avLst/>
                  <a:gdLst>
                    <a:gd name="T0" fmla="*/ 3 w 82"/>
                    <a:gd name="T1" fmla="*/ 3 h 52"/>
                    <a:gd name="T2" fmla="*/ 3 w 82"/>
                    <a:gd name="T3" fmla="*/ 3 h 52"/>
                    <a:gd name="T4" fmla="*/ 3 w 82"/>
                    <a:gd name="T5" fmla="*/ 2 h 52"/>
                    <a:gd name="T6" fmla="*/ 4 w 82"/>
                    <a:gd name="T7" fmla="*/ 2 h 52"/>
                    <a:gd name="T8" fmla="*/ 4 w 82"/>
                    <a:gd name="T9" fmla="*/ 2 h 52"/>
                    <a:gd name="T10" fmla="*/ 5 w 82"/>
                    <a:gd name="T11" fmla="*/ 2 h 52"/>
                    <a:gd name="T12" fmla="*/ 5 w 82"/>
                    <a:gd name="T13" fmla="*/ 0 h 52"/>
                    <a:gd name="T14" fmla="*/ 5 w 82"/>
                    <a:gd name="T15" fmla="*/ 0 h 52"/>
                    <a:gd name="T16" fmla="*/ 6 w 82"/>
                    <a:gd name="T17" fmla="*/ 0 h 52"/>
                    <a:gd name="T18" fmla="*/ 6 w 82"/>
                    <a:gd name="T19" fmla="*/ 0 h 52"/>
                    <a:gd name="T20" fmla="*/ 7 w 82"/>
                    <a:gd name="T21" fmla="*/ 0 h 52"/>
                    <a:gd name="T22" fmla="*/ 8 w 82"/>
                    <a:gd name="T23" fmla="*/ 2 h 52"/>
                    <a:gd name="T24" fmla="*/ 8 w 82"/>
                    <a:gd name="T25" fmla="*/ 2 h 52"/>
                    <a:gd name="T26" fmla="*/ 9 w 82"/>
                    <a:gd name="T27" fmla="*/ 2 h 52"/>
                    <a:gd name="T28" fmla="*/ 9 w 82"/>
                    <a:gd name="T29" fmla="*/ 2 h 52"/>
                    <a:gd name="T30" fmla="*/ 10 w 82"/>
                    <a:gd name="T31" fmla="*/ 3 h 52"/>
                    <a:gd name="T32" fmla="*/ 9 w 82"/>
                    <a:gd name="T33" fmla="*/ 3 h 52"/>
                    <a:gd name="T34" fmla="*/ 8 w 82"/>
                    <a:gd name="T35" fmla="*/ 5 h 52"/>
                    <a:gd name="T36" fmla="*/ 8 w 82"/>
                    <a:gd name="T37" fmla="*/ 6 h 52"/>
                    <a:gd name="T38" fmla="*/ 6 w 82"/>
                    <a:gd name="T39" fmla="*/ 6 h 52"/>
                    <a:gd name="T40" fmla="*/ 6 w 82"/>
                    <a:gd name="T41" fmla="*/ 6 h 52"/>
                    <a:gd name="T42" fmla="*/ 6 w 82"/>
                    <a:gd name="T43" fmla="*/ 6 h 52"/>
                    <a:gd name="T44" fmla="*/ 5 w 82"/>
                    <a:gd name="T45" fmla="*/ 6 h 52"/>
                    <a:gd name="T46" fmla="*/ 2 w 82"/>
                    <a:gd name="T47" fmla="*/ 5 h 52"/>
                    <a:gd name="T48" fmla="*/ 0 w 82"/>
                    <a:gd name="T49" fmla="*/ 5 h 52"/>
                    <a:gd name="T50" fmla="*/ 0 w 82"/>
                    <a:gd name="T51" fmla="*/ 5 h 52"/>
                    <a:gd name="T52" fmla="*/ 2 w 82"/>
                    <a:gd name="T53" fmla="*/ 5 h 52"/>
                    <a:gd name="T54" fmla="*/ 2 w 82"/>
                    <a:gd name="T55" fmla="*/ 4 h 52"/>
                    <a:gd name="T56" fmla="*/ 3 w 82"/>
                    <a:gd name="T57" fmla="*/ 3 h 52"/>
                    <a:gd name="T58" fmla="*/ 3 w 82"/>
                    <a:gd name="T59" fmla="*/ 3 h 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2"/>
                    <a:gd name="T91" fmla="*/ 0 h 52"/>
                    <a:gd name="T92" fmla="*/ 82 w 82"/>
                    <a:gd name="T93" fmla="*/ 52 h 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2" h="52">
                      <a:moveTo>
                        <a:pt x="28" y="30"/>
                      </a:moveTo>
                      <a:lnTo>
                        <a:pt x="28" y="30"/>
                      </a:lnTo>
                      <a:lnTo>
                        <a:pt x="30" y="24"/>
                      </a:lnTo>
                      <a:lnTo>
                        <a:pt x="34" y="14"/>
                      </a:lnTo>
                      <a:lnTo>
                        <a:pt x="38" y="6"/>
                      </a:lnTo>
                      <a:lnTo>
                        <a:pt x="42" y="4"/>
                      </a:lnTo>
                      <a:lnTo>
                        <a:pt x="46" y="0"/>
                      </a:lnTo>
                      <a:lnTo>
                        <a:pt x="52" y="0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68" y="2"/>
                      </a:lnTo>
                      <a:lnTo>
                        <a:pt x="76" y="10"/>
                      </a:lnTo>
                      <a:lnTo>
                        <a:pt x="80" y="20"/>
                      </a:lnTo>
                      <a:lnTo>
                        <a:pt x="82" y="26"/>
                      </a:lnTo>
                      <a:lnTo>
                        <a:pt x="80" y="30"/>
                      </a:lnTo>
                      <a:lnTo>
                        <a:pt x="76" y="40"/>
                      </a:lnTo>
                      <a:lnTo>
                        <a:pt x="68" y="48"/>
                      </a:lnTo>
                      <a:lnTo>
                        <a:pt x="58" y="52"/>
                      </a:lnTo>
                      <a:lnTo>
                        <a:pt x="50" y="52"/>
                      </a:lnTo>
                      <a:lnTo>
                        <a:pt x="42" y="52"/>
                      </a:lnTo>
                      <a:lnTo>
                        <a:pt x="22" y="46"/>
                      </a:lnTo>
                      <a:lnTo>
                        <a:pt x="0" y="38"/>
                      </a:lnTo>
                      <a:lnTo>
                        <a:pt x="10" y="38"/>
                      </a:lnTo>
                      <a:lnTo>
                        <a:pt x="18" y="34"/>
                      </a:lnTo>
                      <a:lnTo>
                        <a:pt x="28" y="3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729"/>
                <p:cNvSpPr>
                  <a:spLocks/>
                </p:cNvSpPr>
                <p:nvPr/>
              </p:nvSpPr>
              <p:spPr bwMode="auto">
                <a:xfrm>
                  <a:off x="1679" y="3396"/>
                  <a:ext cx="44" cy="65"/>
                </a:xfrm>
                <a:custGeom>
                  <a:avLst/>
                  <a:gdLst>
                    <a:gd name="T0" fmla="*/ 4 w 54"/>
                    <a:gd name="T1" fmla="*/ 2 h 82"/>
                    <a:gd name="T2" fmla="*/ 4 w 54"/>
                    <a:gd name="T3" fmla="*/ 2 h 82"/>
                    <a:gd name="T4" fmla="*/ 5 w 54"/>
                    <a:gd name="T5" fmla="*/ 3 h 82"/>
                    <a:gd name="T6" fmla="*/ 6 w 54"/>
                    <a:gd name="T7" fmla="*/ 4 h 82"/>
                    <a:gd name="T8" fmla="*/ 7 w 54"/>
                    <a:gd name="T9" fmla="*/ 4 h 82"/>
                    <a:gd name="T10" fmla="*/ 7 w 54"/>
                    <a:gd name="T11" fmla="*/ 5 h 82"/>
                    <a:gd name="T12" fmla="*/ 7 w 54"/>
                    <a:gd name="T13" fmla="*/ 5 h 82"/>
                    <a:gd name="T14" fmla="*/ 7 w 54"/>
                    <a:gd name="T15" fmla="*/ 5 h 82"/>
                    <a:gd name="T16" fmla="*/ 7 w 54"/>
                    <a:gd name="T17" fmla="*/ 6 h 82"/>
                    <a:gd name="T18" fmla="*/ 7 w 54"/>
                    <a:gd name="T19" fmla="*/ 6 h 82"/>
                    <a:gd name="T20" fmla="*/ 7 w 54"/>
                    <a:gd name="T21" fmla="*/ 6 h 82"/>
                    <a:gd name="T22" fmla="*/ 6 w 54"/>
                    <a:gd name="T23" fmla="*/ 7 h 82"/>
                    <a:gd name="T24" fmla="*/ 5 w 54"/>
                    <a:gd name="T25" fmla="*/ 8 h 82"/>
                    <a:gd name="T26" fmla="*/ 3 w 54"/>
                    <a:gd name="T27" fmla="*/ 8 h 82"/>
                    <a:gd name="T28" fmla="*/ 3 w 54"/>
                    <a:gd name="T29" fmla="*/ 8 h 82"/>
                    <a:gd name="T30" fmla="*/ 3 w 54"/>
                    <a:gd name="T31" fmla="*/ 8 h 82"/>
                    <a:gd name="T32" fmla="*/ 2 w 54"/>
                    <a:gd name="T33" fmla="*/ 8 h 82"/>
                    <a:gd name="T34" fmla="*/ 2 w 54"/>
                    <a:gd name="T35" fmla="*/ 7 h 82"/>
                    <a:gd name="T36" fmla="*/ 2 w 54"/>
                    <a:gd name="T37" fmla="*/ 6 h 82"/>
                    <a:gd name="T38" fmla="*/ 0 w 54"/>
                    <a:gd name="T39" fmla="*/ 5 h 82"/>
                    <a:gd name="T40" fmla="*/ 0 w 54"/>
                    <a:gd name="T41" fmla="*/ 5 h 82"/>
                    <a:gd name="T42" fmla="*/ 2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4 w 54"/>
                    <a:gd name="T57" fmla="*/ 2 h 82"/>
                    <a:gd name="T58" fmla="*/ 4 w 54"/>
                    <a:gd name="T59" fmla="*/ 2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6"/>
                      </a:moveTo>
                      <a:lnTo>
                        <a:pt x="28" y="26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2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0"/>
                      </a:lnTo>
                      <a:lnTo>
                        <a:pt x="16" y="80"/>
                      </a:lnTo>
                      <a:lnTo>
                        <a:pt x="8" y="72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6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8"/>
                      </a:lnTo>
                      <a:lnTo>
                        <a:pt x="26" y="18"/>
                      </a:lnTo>
                      <a:lnTo>
                        <a:pt x="28" y="26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730"/>
                <p:cNvSpPr>
                  <a:spLocks/>
                </p:cNvSpPr>
                <p:nvPr/>
              </p:nvSpPr>
              <p:spPr bwMode="auto">
                <a:xfrm>
                  <a:off x="1833" y="3393"/>
                  <a:ext cx="51" cy="54"/>
                </a:xfrm>
                <a:custGeom>
                  <a:avLst/>
                  <a:gdLst>
                    <a:gd name="T0" fmla="*/ 5 w 64"/>
                    <a:gd name="T1" fmla="*/ 2 h 68"/>
                    <a:gd name="T2" fmla="*/ 5 w 64"/>
                    <a:gd name="T3" fmla="*/ 2 h 68"/>
                    <a:gd name="T4" fmla="*/ 5 w 64"/>
                    <a:gd name="T5" fmla="*/ 3 h 68"/>
                    <a:gd name="T6" fmla="*/ 6 w 64"/>
                    <a:gd name="T7" fmla="*/ 4 h 68"/>
                    <a:gd name="T8" fmla="*/ 6 w 64"/>
                    <a:gd name="T9" fmla="*/ 5 h 68"/>
                    <a:gd name="T10" fmla="*/ 6 w 64"/>
                    <a:gd name="T11" fmla="*/ 6 h 68"/>
                    <a:gd name="T12" fmla="*/ 5 w 64"/>
                    <a:gd name="T13" fmla="*/ 6 h 68"/>
                    <a:gd name="T14" fmla="*/ 5 w 64"/>
                    <a:gd name="T15" fmla="*/ 6 h 68"/>
                    <a:gd name="T16" fmla="*/ 5 w 64"/>
                    <a:gd name="T17" fmla="*/ 6 h 68"/>
                    <a:gd name="T18" fmla="*/ 5 w 64"/>
                    <a:gd name="T19" fmla="*/ 7 h 68"/>
                    <a:gd name="T20" fmla="*/ 4 w 64"/>
                    <a:gd name="T21" fmla="*/ 7 h 68"/>
                    <a:gd name="T22" fmla="*/ 3 w 64"/>
                    <a:gd name="T23" fmla="*/ 7 h 68"/>
                    <a:gd name="T24" fmla="*/ 2 w 64"/>
                    <a:gd name="T25" fmla="*/ 7 h 68"/>
                    <a:gd name="T26" fmla="*/ 2 w 64"/>
                    <a:gd name="T27" fmla="*/ 6 h 68"/>
                    <a:gd name="T28" fmla="*/ 2 w 64"/>
                    <a:gd name="T29" fmla="*/ 6 h 68"/>
                    <a:gd name="T30" fmla="*/ 2 w 64"/>
                    <a:gd name="T31" fmla="*/ 6 h 68"/>
                    <a:gd name="T32" fmla="*/ 2 w 64"/>
                    <a:gd name="T33" fmla="*/ 6 h 68"/>
                    <a:gd name="T34" fmla="*/ 0 w 64"/>
                    <a:gd name="T35" fmla="*/ 5 h 68"/>
                    <a:gd name="T36" fmla="*/ 2 w 64"/>
                    <a:gd name="T37" fmla="*/ 3 h 68"/>
                    <a:gd name="T38" fmla="*/ 2 w 64"/>
                    <a:gd name="T39" fmla="*/ 2 h 68"/>
                    <a:gd name="T40" fmla="*/ 2 w 64"/>
                    <a:gd name="T41" fmla="*/ 2 h 68"/>
                    <a:gd name="T42" fmla="*/ 2 w 64"/>
                    <a:gd name="T43" fmla="*/ 2 h 68"/>
                    <a:gd name="T44" fmla="*/ 2 w 64"/>
                    <a:gd name="T45" fmla="*/ 2 h 68"/>
                    <a:gd name="T46" fmla="*/ 5 w 64"/>
                    <a:gd name="T47" fmla="*/ 2 h 68"/>
                    <a:gd name="T48" fmla="*/ 7 w 64"/>
                    <a:gd name="T49" fmla="*/ 0 h 68"/>
                    <a:gd name="T50" fmla="*/ 7 w 64"/>
                    <a:gd name="T51" fmla="*/ 0 h 68"/>
                    <a:gd name="T52" fmla="*/ 6 w 64"/>
                    <a:gd name="T53" fmla="*/ 2 h 68"/>
                    <a:gd name="T54" fmla="*/ 6 w 64"/>
                    <a:gd name="T55" fmla="*/ 2 h 68"/>
                    <a:gd name="T56" fmla="*/ 5 w 64"/>
                    <a:gd name="T57" fmla="*/ 2 h 68"/>
                    <a:gd name="T58" fmla="*/ 5 w 64"/>
                    <a:gd name="T59" fmla="*/ 2 h 6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4"/>
                    <a:gd name="T91" fmla="*/ 0 h 68"/>
                    <a:gd name="T92" fmla="*/ 64 w 64"/>
                    <a:gd name="T93" fmla="*/ 68 h 6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4" h="68">
                      <a:moveTo>
                        <a:pt x="46" y="22"/>
                      </a:moveTo>
                      <a:lnTo>
                        <a:pt x="46" y="22"/>
                      </a:lnTo>
                      <a:lnTo>
                        <a:pt x="48" y="30"/>
                      </a:lnTo>
                      <a:lnTo>
                        <a:pt x="50" y="38"/>
                      </a:ln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48" y="58"/>
                      </a:lnTo>
                      <a:lnTo>
                        <a:pt x="46" y="62"/>
                      </a:lnTo>
                      <a:lnTo>
                        <a:pt x="40" y="66"/>
                      </a:lnTo>
                      <a:lnTo>
                        <a:pt x="36" y="68"/>
                      </a:lnTo>
                      <a:lnTo>
                        <a:pt x="30" y="68"/>
                      </a:lnTo>
                      <a:lnTo>
                        <a:pt x="20" y="68"/>
                      </a:lnTo>
                      <a:lnTo>
                        <a:pt x="10" y="62"/>
                      </a:lnTo>
                      <a:lnTo>
                        <a:pt x="6" y="58"/>
                      </a:lnTo>
                      <a:lnTo>
                        <a:pt x="4" y="54"/>
                      </a:lnTo>
                      <a:lnTo>
                        <a:pt x="0" y="44"/>
                      </a:lnTo>
                      <a:lnTo>
                        <a:pt x="2" y="32"/>
                      </a:lnTo>
                      <a:lnTo>
                        <a:pt x="8" y="22"/>
                      </a:lnTo>
                      <a:lnTo>
                        <a:pt x="14" y="18"/>
                      </a:lnTo>
                      <a:lnTo>
                        <a:pt x="22" y="14"/>
                      </a:lnTo>
                      <a:lnTo>
                        <a:pt x="40" y="6"/>
                      </a:lnTo>
                      <a:lnTo>
                        <a:pt x="64" y="0"/>
                      </a:lnTo>
                      <a:lnTo>
                        <a:pt x="56" y="6"/>
                      </a:lnTo>
                      <a:lnTo>
                        <a:pt x="50" y="14"/>
                      </a:lnTo>
                      <a:lnTo>
                        <a:pt x="46" y="22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731"/>
                <p:cNvSpPr>
                  <a:spLocks/>
                </p:cNvSpPr>
                <p:nvPr/>
              </p:nvSpPr>
              <p:spPr bwMode="auto">
                <a:xfrm>
                  <a:off x="1771" y="3255"/>
                  <a:ext cx="43" cy="66"/>
                </a:xfrm>
                <a:custGeom>
                  <a:avLst/>
                  <a:gdLst>
                    <a:gd name="T0" fmla="*/ 3 w 54"/>
                    <a:gd name="T1" fmla="*/ 3 h 82"/>
                    <a:gd name="T2" fmla="*/ 3 w 54"/>
                    <a:gd name="T3" fmla="*/ 3 h 82"/>
                    <a:gd name="T4" fmla="*/ 4 w 54"/>
                    <a:gd name="T5" fmla="*/ 4 h 82"/>
                    <a:gd name="T6" fmla="*/ 5 w 54"/>
                    <a:gd name="T7" fmla="*/ 4 h 82"/>
                    <a:gd name="T8" fmla="*/ 5 w 54"/>
                    <a:gd name="T9" fmla="*/ 5 h 82"/>
                    <a:gd name="T10" fmla="*/ 6 w 54"/>
                    <a:gd name="T11" fmla="*/ 5 h 82"/>
                    <a:gd name="T12" fmla="*/ 6 w 54"/>
                    <a:gd name="T13" fmla="*/ 6 h 82"/>
                    <a:gd name="T14" fmla="*/ 6 w 54"/>
                    <a:gd name="T15" fmla="*/ 6 h 82"/>
                    <a:gd name="T16" fmla="*/ 6 w 54"/>
                    <a:gd name="T17" fmla="*/ 6 h 82"/>
                    <a:gd name="T18" fmla="*/ 6 w 54"/>
                    <a:gd name="T19" fmla="*/ 7 h 82"/>
                    <a:gd name="T20" fmla="*/ 5 w 54"/>
                    <a:gd name="T21" fmla="*/ 8 h 82"/>
                    <a:gd name="T22" fmla="*/ 5 w 54"/>
                    <a:gd name="T23" fmla="*/ 8 h 82"/>
                    <a:gd name="T24" fmla="*/ 4 w 54"/>
                    <a:gd name="T25" fmla="*/ 9 h 82"/>
                    <a:gd name="T26" fmla="*/ 3 w 54"/>
                    <a:gd name="T27" fmla="*/ 10 h 82"/>
                    <a:gd name="T28" fmla="*/ 3 w 54"/>
                    <a:gd name="T29" fmla="*/ 10 h 82"/>
                    <a:gd name="T30" fmla="*/ 2 w 54"/>
                    <a:gd name="T31" fmla="*/ 10 h 82"/>
                    <a:gd name="T32" fmla="*/ 2 w 54"/>
                    <a:gd name="T33" fmla="*/ 9 h 82"/>
                    <a:gd name="T34" fmla="*/ 2 w 54"/>
                    <a:gd name="T35" fmla="*/ 8 h 82"/>
                    <a:gd name="T36" fmla="*/ 2 w 54"/>
                    <a:gd name="T37" fmla="*/ 7 h 82"/>
                    <a:gd name="T38" fmla="*/ 0 w 54"/>
                    <a:gd name="T39" fmla="*/ 6 h 82"/>
                    <a:gd name="T40" fmla="*/ 0 w 54"/>
                    <a:gd name="T41" fmla="*/ 6 h 82"/>
                    <a:gd name="T42" fmla="*/ 0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2 w 54"/>
                    <a:gd name="T53" fmla="*/ 2 h 82"/>
                    <a:gd name="T54" fmla="*/ 3 w 54"/>
                    <a:gd name="T55" fmla="*/ 2 h 82"/>
                    <a:gd name="T56" fmla="*/ 3 w 54"/>
                    <a:gd name="T57" fmla="*/ 3 h 82"/>
                    <a:gd name="T58" fmla="*/ 3 w 54"/>
                    <a:gd name="T59" fmla="*/ 3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48" y="42"/>
                      </a:lnTo>
                      <a:lnTo>
                        <a:pt x="52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4" y="8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732"/>
                <p:cNvSpPr>
                  <a:spLocks/>
                </p:cNvSpPr>
                <p:nvPr/>
              </p:nvSpPr>
              <p:spPr bwMode="auto">
                <a:xfrm>
                  <a:off x="2079" y="3308"/>
                  <a:ext cx="42" cy="62"/>
                </a:xfrm>
                <a:custGeom>
                  <a:avLst/>
                  <a:gdLst>
                    <a:gd name="T0" fmla="*/ 2 w 52"/>
                    <a:gd name="T1" fmla="*/ 5 h 78"/>
                    <a:gd name="T2" fmla="*/ 2 w 52"/>
                    <a:gd name="T3" fmla="*/ 5 h 78"/>
                    <a:gd name="T4" fmla="*/ 2 w 52"/>
                    <a:gd name="T5" fmla="*/ 5 h 78"/>
                    <a:gd name="T6" fmla="*/ 2 w 52"/>
                    <a:gd name="T7" fmla="*/ 4 h 78"/>
                    <a:gd name="T8" fmla="*/ 0 w 52"/>
                    <a:gd name="T9" fmla="*/ 3 h 78"/>
                    <a:gd name="T10" fmla="*/ 0 w 52"/>
                    <a:gd name="T11" fmla="*/ 2 h 78"/>
                    <a:gd name="T12" fmla="*/ 0 w 52"/>
                    <a:gd name="T13" fmla="*/ 2 h 78"/>
                    <a:gd name="T14" fmla="*/ 0 w 52"/>
                    <a:gd name="T15" fmla="*/ 2 h 78"/>
                    <a:gd name="T16" fmla="*/ 2 w 52"/>
                    <a:gd name="T17" fmla="*/ 2 h 78"/>
                    <a:gd name="T18" fmla="*/ 2 w 52"/>
                    <a:gd name="T19" fmla="*/ 2 h 78"/>
                    <a:gd name="T20" fmla="*/ 2 w 52"/>
                    <a:gd name="T21" fmla="*/ 2 h 78"/>
                    <a:gd name="T22" fmla="*/ 2 w 52"/>
                    <a:gd name="T23" fmla="*/ 2 h 78"/>
                    <a:gd name="T24" fmla="*/ 3 w 52"/>
                    <a:gd name="T25" fmla="*/ 0 h 78"/>
                    <a:gd name="T26" fmla="*/ 4 w 52"/>
                    <a:gd name="T27" fmla="*/ 2 h 78"/>
                    <a:gd name="T28" fmla="*/ 4 w 52"/>
                    <a:gd name="T29" fmla="*/ 2 h 78"/>
                    <a:gd name="T30" fmla="*/ 5 w 52"/>
                    <a:gd name="T31" fmla="*/ 2 h 78"/>
                    <a:gd name="T32" fmla="*/ 5 w 52"/>
                    <a:gd name="T33" fmla="*/ 2 h 78"/>
                    <a:gd name="T34" fmla="*/ 6 w 52"/>
                    <a:gd name="T35" fmla="*/ 2 h 78"/>
                    <a:gd name="T36" fmla="*/ 6 w 52"/>
                    <a:gd name="T37" fmla="*/ 3 h 78"/>
                    <a:gd name="T38" fmla="*/ 6 w 52"/>
                    <a:gd name="T39" fmla="*/ 4 h 78"/>
                    <a:gd name="T40" fmla="*/ 6 w 52"/>
                    <a:gd name="T41" fmla="*/ 4 h 78"/>
                    <a:gd name="T42" fmla="*/ 5 w 52"/>
                    <a:gd name="T43" fmla="*/ 5 h 78"/>
                    <a:gd name="T44" fmla="*/ 5 w 52"/>
                    <a:gd name="T45" fmla="*/ 6 h 78"/>
                    <a:gd name="T46" fmla="*/ 2 w 52"/>
                    <a:gd name="T47" fmla="*/ 7 h 78"/>
                    <a:gd name="T48" fmla="*/ 2 w 52"/>
                    <a:gd name="T49" fmla="*/ 8 h 78"/>
                    <a:gd name="T50" fmla="*/ 2 w 52"/>
                    <a:gd name="T51" fmla="*/ 8 h 78"/>
                    <a:gd name="T52" fmla="*/ 2 w 52"/>
                    <a:gd name="T53" fmla="*/ 7 h 78"/>
                    <a:gd name="T54" fmla="*/ 2 w 52"/>
                    <a:gd name="T55" fmla="*/ 6 h 78"/>
                    <a:gd name="T56" fmla="*/ 2 w 52"/>
                    <a:gd name="T57" fmla="*/ 5 h 78"/>
                    <a:gd name="T58" fmla="*/ 2 w 52"/>
                    <a:gd name="T59" fmla="*/ 5 h 7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78"/>
                    <a:gd name="T92" fmla="*/ 52 w 52"/>
                    <a:gd name="T93" fmla="*/ 78 h 7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78">
                      <a:moveTo>
                        <a:pt x="14" y="50"/>
                      </a:moveTo>
                      <a:lnTo>
                        <a:pt x="14" y="50"/>
                      </a:lnTo>
                      <a:lnTo>
                        <a:pt x="10" y="44"/>
                      </a:lnTo>
                      <a:lnTo>
                        <a:pt x="6" y="36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2" y="12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50" y="16"/>
                      </a:lnTo>
                      <a:lnTo>
                        <a:pt x="52" y="28"/>
                      </a:lnTo>
                      <a:lnTo>
                        <a:pt x="50" y="40"/>
                      </a:lnTo>
                      <a:lnTo>
                        <a:pt x="46" y="44"/>
                      </a:lnTo>
                      <a:lnTo>
                        <a:pt x="40" y="52"/>
                      </a:lnTo>
                      <a:lnTo>
                        <a:pt x="24" y="64"/>
                      </a:lnTo>
                      <a:lnTo>
                        <a:pt x="4" y="78"/>
                      </a:lnTo>
                      <a:lnTo>
                        <a:pt x="10" y="68"/>
                      </a:lnTo>
                      <a:lnTo>
                        <a:pt x="12" y="60"/>
                      </a:lnTo>
                      <a:lnTo>
                        <a:pt x="14" y="5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Freeform 733"/>
                <p:cNvSpPr>
                  <a:spLocks/>
                </p:cNvSpPr>
                <p:nvPr/>
              </p:nvSpPr>
              <p:spPr bwMode="auto">
                <a:xfrm>
                  <a:off x="2011" y="1801"/>
                  <a:ext cx="62" cy="41"/>
                </a:xfrm>
                <a:custGeom>
                  <a:avLst/>
                  <a:gdLst>
                    <a:gd name="T0" fmla="*/ 5 w 78"/>
                    <a:gd name="T1" fmla="*/ 4 h 52"/>
                    <a:gd name="T2" fmla="*/ 5 w 78"/>
                    <a:gd name="T3" fmla="*/ 4 h 52"/>
                    <a:gd name="T4" fmla="*/ 5 w 78"/>
                    <a:gd name="T5" fmla="*/ 4 h 52"/>
                    <a:gd name="T6" fmla="*/ 4 w 78"/>
                    <a:gd name="T7" fmla="*/ 4 h 52"/>
                    <a:gd name="T8" fmla="*/ 3 w 78"/>
                    <a:gd name="T9" fmla="*/ 5 h 52"/>
                    <a:gd name="T10" fmla="*/ 2 w 78"/>
                    <a:gd name="T11" fmla="*/ 5 h 52"/>
                    <a:gd name="T12" fmla="*/ 2 w 78"/>
                    <a:gd name="T13" fmla="*/ 5 h 52"/>
                    <a:gd name="T14" fmla="*/ 2 w 78"/>
                    <a:gd name="T15" fmla="*/ 5 h 52"/>
                    <a:gd name="T16" fmla="*/ 2 w 78"/>
                    <a:gd name="T17" fmla="*/ 5 h 52"/>
                    <a:gd name="T18" fmla="*/ 2 w 78"/>
                    <a:gd name="T19" fmla="*/ 4 h 52"/>
                    <a:gd name="T20" fmla="*/ 2 w 78"/>
                    <a:gd name="T21" fmla="*/ 4 h 52"/>
                    <a:gd name="T22" fmla="*/ 2 w 78"/>
                    <a:gd name="T23" fmla="*/ 3 h 52"/>
                    <a:gd name="T24" fmla="*/ 0 w 78"/>
                    <a:gd name="T25" fmla="*/ 2 h 52"/>
                    <a:gd name="T26" fmla="*/ 2 w 78"/>
                    <a:gd name="T27" fmla="*/ 2 h 52"/>
                    <a:gd name="T28" fmla="*/ 2 w 78"/>
                    <a:gd name="T29" fmla="*/ 2 h 52"/>
                    <a:gd name="T30" fmla="*/ 2 w 78"/>
                    <a:gd name="T31" fmla="*/ 2 h 52"/>
                    <a:gd name="T32" fmla="*/ 2 w 78"/>
                    <a:gd name="T33" fmla="*/ 2 h 52"/>
                    <a:gd name="T34" fmla="*/ 2 w 78"/>
                    <a:gd name="T35" fmla="*/ 0 h 52"/>
                    <a:gd name="T36" fmla="*/ 3 w 78"/>
                    <a:gd name="T37" fmla="*/ 0 h 52"/>
                    <a:gd name="T38" fmla="*/ 4 w 78"/>
                    <a:gd name="T39" fmla="*/ 2 h 52"/>
                    <a:gd name="T40" fmla="*/ 4 w 78"/>
                    <a:gd name="T41" fmla="*/ 2 h 52"/>
                    <a:gd name="T42" fmla="*/ 5 w 78"/>
                    <a:gd name="T43" fmla="*/ 2 h 52"/>
                    <a:gd name="T44" fmla="*/ 6 w 78"/>
                    <a:gd name="T45" fmla="*/ 2 h 52"/>
                    <a:gd name="T46" fmla="*/ 7 w 78"/>
                    <a:gd name="T47" fmla="*/ 2 h 52"/>
                    <a:gd name="T48" fmla="*/ 8 w 78"/>
                    <a:gd name="T49" fmla="*/ 4 h 52"/>
                    <a:gd name="T50" fmla="*/ 8 w 78"/>
                    <a:gd name="T51" fmla="*/ 4 h 52"/>
                    <a:gd name="T52" fmla="*/ 7 w 78"/>
                    <a:gd name="T53" fmla="*/ 4 h 52"/>
                    <a:gd name="T54" fmla="*/ 6 w 78"/>
                    <a:gd name="T55" fmla="*/ 4 h 52"/>
                    <a:gd name="T56" fmla="*/ 5 w 78"/>
                    <a:gd name="T57" fmla="*/ 4 h 52"/>
                    <a:gd name="T58" fmla="*/ 5 w 78"/>
                    <a:gd name="T59" fmla="*/ 4 h 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8"/>
                    <a:gd name="T91" fmla="*/ 0 h 52"/>
                    <a:gd name="T92" fmla="*/ 78 w 78"/>
                    <a:gd name="T93" fmla="*/ 52 h 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8" h="52">
                      <a:moveTo>
                        <a:pt x="50" y="38"/>
                      </a:moveTo>
                      <a:lnTo>
                        <a:pt x="50" y="38"/>
                      </a:lnTo>
                      <a:lnTo>
                        <a:pt x="44" y="40"/>
                      </a:lnTo>
                      <a:lnTo>
                        <a:pt x="38" y="46"/>
                      </a:lnTo>
                      <a:lnTo>
                        <a:pt x="30" y="50"/>
                      </a:lnTo>
                      <a:lnTo>
                        <a:pt x="24" y="52"/>
                      </a:lnTo>
                      <a:lnTo>
                        <a:pt x="18" y="50"/>
                      </a:lnTo>
                      <a:lnTo>
                        <a:pt x="12" y="48"/>
                      </a:lnTo>
                      <a:lnTo>
                        <a:pt x="8" y="46"/>
                      </a:lnTo>
                      <a:lnTo>
                        <a:pt x="4" y="42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16" y="0"/>
                      </a:lnTo>
                      <a:lnTo>
                        <a:pt x="28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52" y="12"/>
                      </a:lnTo>
                      <a:lnTo>
                        <a:pt x="64" y="26"/>
                      </a:lnTo>
                      <a:lnTo>
                        <a:pt x="78" y="46"/>
                      </a:lnTo>
                      <a:lnTo>
                        <a:pt x="70" y="42"/>
                      </a:lnTo>
                      <a:lnTo>
                        <a:pt x="60" y="38"/>
                      </a:lnTo>
                      <a:lnTo>
                        <a:pt x="50" y="3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734"/>
                <p:cNvSpPr>
                  <a:spLocks/>
                </p:cNvSpPr>
                <p:nvPr/>
              </p:nvSpPr>
              <p:spPr bwMode="auto">
                <a:xfrm>
                  <a:off x="1955" y="1966"/>
                  <a:ext cx="43" cy="67"/>
                </a:xfrm>
                <a:custGeom>
                  <a:avLst/>
                  <a:gdLst>
                    <a:gd name="T0" fmla="*/ 3 w 54"/>
                    <a:gd name="T1" fmla="*/ 3 h 84"/>
                    <a:gd name="T2" fmla="*/ 3 w 54"/>
                    <a:gd name="T3" fmla="*/ 3 h 84"/>
                    <a:gd name="T4" fmla="*/ 4 w 54"/>
                    <a:gd name="T5" fmla="*/ 4 h 84"/>
                    <a:gd name="T6" fmla="*/ 5 w 54"/>
                    <a:gd name="T7" fmla="*/ 4 h 84"/>
                    <a:gd name="T8" fmla="*/ 5 w 54"/>
                    <a:gd name="T9" fmla="*/ 5 h 84"/>
                    <a:gd name="T10" fmla="*/ 6 w 54"/>
                    <a:gd name="T11" fmla="*/ 5 h 84"/>
                    <a:gd name="T12" fmla="*/ 6 w 54"/>
                    <a:gd name="T13" fmla="*/ 6 h 84"/>
                    <a:gd name="T14" fmla="*/ 6 w 54"/>
                    <a:gd name="T15" fmla="*/ 6 h 84"/>
                    <a:gd name="T16" fmla="*/ 6 w 54"/>
                    <a:gd name="T17" fmla="*/ 6 h 84"/>
                    <a:gd name="T18" fmla="*/ 6 w 54"/>
                    <a:gd name="T19" fmla="*/ 7 h 84"/>
                    <a:gd name="T20" fmla="*/ 5 w 54"/>
                    <a:gd name="T21" fmla="*/ 7 h 84"/>
                    <a:gd name="T22" fmla="*/ 5 w 54"/>
                    <a:gd name="T23" fmla="*/ 8 h 84"/>
                    <a:gd name="T24" fmla="*/ 4 w 54"/>
                    <a:gd name="T25" fmla="*/ 9 h 84"/>
                    <a:gd name="T26" fmla="*/ 3 w 54"/>
                    <a:gd name="T27" fmla="*/ 9 h 84"/>
                    <a:gd name="T28" fmla="*/ 3 w 54"/>
                    <a:gd name="T29" fmla="*/ 9 h 84"/>
                    <a:gd name="T30" fmla="*/ 2 w 54"/>
                    <a:gd name="T31" fmla="*/ 9 h 84"/>
                    <a:gd name="T32" fmla="*/ 2 w 54"/>
                    <a:gd name="T33" fmla="*/ 9 h 84"/>
                    <a:gd name="T34" fmla="*/ 2 w 54"/>
                    <a:gd name="T35" fmla="*/ 8 h 84"/>
                    <a:gd name="T36" fmla="*/ 2 w 54"/>
                    <a:gd name="T37" fmla="*/ 7 h 84"/>
                    <a:gd name="T38" fmla="*/ 0 w 54"/>
                    <a:gd name="T39" fmla="*/ 6 h 84"/>
                    <a:gd name="T40" fmla="*/ 0 w 54"/>
                    <a:gd name="T41" fmla="*/ 6 h 84"/>
                    <a:gd name="T42" fmla="*/ 0 w 54"/>
                    <a:gd name="T43" fmla="*/ 5 h 84"/>
                    <a:gd name="T44" fmla="*/ 2 w 54"/>
                    <a:gd name="T45" fmla="*/ 4 h 84"/>
                    <a:gd name="T46" fmla="*/ 2 w 54"/>
                    <a:gd name="T47" fmla="*/ 2 h 84"/>
                    <a:gd name="T48" fmla="*/ 3 w 54"/>
                    <a:gd name="T49" fmla="*/ 0 h 84"/>
                    <a:gd name="T50" fmla="*/ 3 w 54"/>
                    <a:gd name="T51" fmla="*/ 0 h 84"/>
                    <a:gd name="T52" fmla="*/ 2 w 54"/>
                    <a:gd name="T53" fmla="*/ 2 h 84"/>
                    <a:gd name="T54" fmla="*/ 3 w 54"/>
                    <a:gd name="T55" fmla="*/ 2 h 84"/>
                    <a:gd name="T56" fmla="*/ 3 w 54"/>
                    <a:gd name="T57" fmla="*/ 3 h 84"/>
                    <a:gd name="T58" fmla="*/ 3 w 54"/>
                    <a:gd name="T59" fmla="*/ 3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4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4" y="22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6" y="20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735"/>
                <p:cNvSpPr>
                  <a:spLocks/>
                </p:cNvSpPr>
                <p:nvPr/>
              </p:nvSpPr>
              <p:spPr bwMode="auto">
                <a:xfrm>
                  <a:off x="2051" y="2065"/>
                  <a:ext cx="65" cy="43"/>
                </a:xfrm>
                <a:custGeom>
                  <a:avLst/>
                  <a:gdLst>
                    <a:gd name="T0" fmla="*/ 2 w 82"/>
                    <a:gd name="T1" fmla="*/ 2 h 54"/>
                    <a:gd name="T2" fmla="*/ 2 w 82"/>
                    <a:gd name="T3" fmla="*/ 2 h 54"/>
                    <a:gd name="T4" fmla="*/ 3 w 82"/>
                    <a:gd name="T5" fmla="*/ 2 h 54"/>
                    <a:gd name="T6" fmla="*/ 4 w 82"/>
                    <a:gd name="T7" fmla="*/ 2 h 54"/>
                    <a:gd name="T8" fmla="*/ 4 w 82"/>
                    <a:gd name="T9" fmla="*/ 2 h 54"/>
                    <a:gd name="T10" fmla="*/ 5 w 82"/>
                    <a:gd name="T11" fmla="*/ 2 h 54"/>
                    <a:gd name="T12" fmla="*/ 5 w 82"/>
                    <a:gd name="T13" fmla="*/ 0 h 54"/>
                    <a:gd name="T14" fmla="*/ 5 w 82"/>
                    <a:gd name="T15" fmla="*/ 0 h 54"/>
                    <a:gd name="T16" fmla="*/ 6 w 82"/>
                    <a:gd name="T17" fmla="*/ 0 h 54"/>
                    <a:gd name="T18" fmla="*/ 6 w 82"/>
                    <a:gd name="T19" fmla="*/ 2 h 54"/>
                    <a:gd name="T20" fmla="*/ 6 w 82"/>
                    <a:gd name="T21" fmla="*/ 2 h 54"/>
                    <a:gd name="T22" fmla="*/ 7 w 82"/>
                    <a:gd name="T23" fmla="*/ 2 h 54"/>
                    <a:gd name="T24" fmla="*/ 8 w 82"/>
                    <a:gd name="T25" fmla="*/ 2 h 54"/>
                    <a:gd name="T26" fmla="*/ 8 w 82"/>
                    <a:gd name="T27" fmla="*/ 3 h 54"/>
                    <a:gd name="T28" fmla="*/ 8 w 82"/>
                    <a:gd name="T29" fmla="*/ 3 h 54"/>
                    <a:gd name="T30" fmla="*/ 8 w 82"/>
                    <a:gd name="T31" fmla="*/ 4 h 54"/>
                    <a:gd name="T32" fmla="*/ 8 w 82"/>
                    <a:gd name="T33" fmla="*/ 4 h 54"/>
                    <a:gd name="T34" fmla="*/ 7 w 82"/>
                    <a:gd name="T35" fmla="*/ 5 h 54"/>
                    <a:gd name="T36" fmla="*/ 6 w 82"/>
                    <a:gd name="T37" fmla="*/ 6 h 54"/>
                    <a:gd name="T38" fmla="*/ 5 w 82"/>
                    <a:gd name="T39" fmla="*/ 6 h 54"/>
                    <a:gd name="T40" fmla="*/ 5 w 82"/>
                    <a:gd name="T41" fmla="*/ 6 h 54"/>
                    <a:gd name="T42" fmla="*/ 4 w 82"/>
                    <a:gd name="T43" fmla="*/ 6 h 54"/>
                    <a:gd name="T44" fmla="*/ 4 w 82"/>
                    <a:gd name="T45" fmla="*/ 5 h 54"/>
                    <a:gd name="T46" fmla="*/ 2 w 82"/>
                    <a:gd name="T47" fmla="*/ 4 h 54"/>
                    <a:gd name="T48" fmla="*/ 0 w 82"/>
                    <a:gd name="T49" fmla="*/ 3 h 54"/>
                    <a:gd name="T50" fmla="*/ 0 w 82"/>
                    <a:gd name="T51" fmla="*/ 3 h 54"/>
                    <a:gd name="T52" fmla="*/ 2 w 82"/>
                    <a:gd name="T53" fmla="*/ 3 h 54"/>
                    <a:gd name="T54" fmla="*/ 2 w 82"/>
                    <a:gd name="T55" fmla="*/ 3 h 54"/>
                    <a:gd name="T56" fmla="*/ 2 w 82"/>
                    <a:gd name="T57" fmla="*/ 2 h 54"/>
                    <a:gd name="T58" fmla="*/ 2 w 82"/>
                    <a:gd name="T59" fmla="*/ 2 h 5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2"/>
                    <a:gd name="T91" fmla="*/ 0 h 54"/>
                    <a:gd name="T92" fmla="*/ 82 w 82"/>
                    <a:gd name="T93" fmla="*/ 54 h 5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2" h="54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32" y="18"/>
                      </a:lnTo>
                      <a:lnTo>
                        <a:pt x="38" y="12"/>
                      </a:lnTo>
                      <a:lnTo>
                        <a:pt x="44" y="4"/>
                      </a:lnTo>
                      <a:lnTo>
                        <a:pt x="48" y="2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66" y="2"/>
                      </a:lnTo>
                      <a:lnTo>
                        <a:pt x="70" y="4"/>
                      </a:lnTo>
                      <a:lnTo>
                        <a:pt x="74" y="8"/>
                      </a:lnTo>
                      <a:lnTo>
                        <a:pt x="80" y="18"/>
                      </a:lnTo>
                      <a:lnTo>
                        <a:pt x="82" y="28"/>
                      </a:lnTo>
                      <a:lnTo>
                        <a:pt x="82" y="34"/>
                      </a:lnTo>
                      <a:lnTo>
                        <a:pt x="80" y="38"/>
                      </a:lnTo>
                      <a:lnTo>
                        <a:pt x="72" y="46"/>
                      </a:lnTo>
                      <a:lnTo>
                        <a:pt x="64" y="52"/>
                      </a:lnTo>
                      <a:lnTo>
                        <a:pt x="52" y="54"/>
                      </a:lnTo>
                      <a:lnTo>
                        <a:pt x="44" y="52"/>
                      </a:lnTo>
                      <a:lnTo>
                        <a:pt x="36" y="50"/>
                      </a:lnTo>
                      <a:lnTo>
                        <a:pt x="20" y="40"/>
                      </a:lnTo>
                      <a:lnTo>
                        <a:pt x="0" y="26"/>
                      </a:lnTo>
                      <a:lnTo>
                        <a:pt x="10" y="26"/>
                      </a:lnTo>
                      <a:lnTo>
                        <a:pt x="18" y="2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736"/>
                <p:cNvSpPr>
                  <a:spLocks/>
                </p:cNvSpPr>
                <p:nvPr/>
              </p:nvSpPr>
              <p:spPr bwMode="auto">
                <a:xfrm>
                  <a:off x="2127" y="2175"/>
                  <a:ext cx="44" cy="66"/>
                </a:xfrm>
                <a:custGeom>
                  <a:avLst/>
                  <a:gdLst>
                    <a:gd name="T0" fmla="*/ 4 w 54"/>
                    <a:gd name="T1" fmla="*/ 3 h 82"/>
                    <a:gd name="T2" fmla="*/ 4 w 54"/>
                    <a:gd name="T3" fmla="*/ 3 h 82"/>
                    <a:gd name="T4" fmla="*/ 5 w 54"/>
                    <a:gd name="T5" fmla="*/ 4 h 82"/>
                    <a:gd name="T6" fmla="*/ 6 w 54"/>
                    <a:gd name="T7" fmla="*/ 4 h 82"/>
                    <a:gd name="T8" fmla="*/ 7 w 54"/>
                    <a:gd name="T9" fmla="*/ 5 h 82"/>
                    <a:gd name="T10" fmla="*/ 7 w 54"/>
                    <a:gd name="T11" fmla="*/ 5 h 82"/>
                    <a:gd name="T12" fmla="*/ 7 w 54"/>
                    <a:gd name="T13" fmla="*/ 6 h 82"/>
                    <a:gd name="T14" fmla="*/ 7 w 54"/>
                    <a:gd name="T15" fmla="*/ 6 h 82"/>
                    <a:gd name="T16" fmla="*/ 7 w 54"/>
                    <a:gd name="T17" fmla="*/ 6 h 82"/>
                    <a:gd name="T18" fmla="*/ 7 w 54"/>
                    <a:gd name="T19" fmla="*/ 7 h 82"/>
                    <a:gd name="T20" fmla="*/ 7 w 54"/>
                    <a:gd name="T21" fmla="*/ 8 h 82"/>
                    <a:gd name="T22" fmla="*/ 6 w 54"/>
                    <a:gd name="T23" fmla="*/ 8 h 82"/>
                    <a:gd name="T24" fmla="*/ 5 w 54"/>
                    <a:gd name="T25" fmla="*/ 9 h 82"/>
                    <a:gd name="T26" fmla="*/ 4 w 54"/>
                    <a:gd name="T27" fmla="*/ 10 h 82"/>
                    <a:gd name="T28" fmla="*/ 4 w 54"/>
                    <a:gd name="T29" fmla="*/ 10 h 82"/>
                    <a:gd name="T30" fmla="*/ 3 w 54"/>
                    <a:gd name="T31" fmla="*/ 10 h 82"/>
                    <a:gd name="T32" fmla="*/ 2 w 54"/>
                    <a:gd name="T33" fmla="*/ 9 h 82"/>
                    <a:gd name="T34" fmla="*/ 2 w 54"/>
                    <a:gd name="T35" fmla="*/ 8 h 82"/>
                    <a:gd name="T36" fmla="*/ 2 w 54"/>
                    <a:gd name="T37" fmla="*/ 7 h 82"/>
                    <a:gd name="T38" fmla="*/ 0 w 54"/>
                    <a:gd name="T39" fmla="*/ 6 h 82"/>
                    <a:gd name="T40" fmla="*/ 0 w 54"/>
                    <a:gd name="T41" fmla="*/ 6 h 82"/>
                    <a:gd name="T42" fmla="*/ 2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4 w 54"/>
                    <a:gd name="T49" fmla="*/ 0 h 82"/>
                    <a:gd name="T50" fmla="*/ 4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4 w 54"/>
                    <a:gd name="T57" fmla="*/ 3 h 82"/>
                    <a:gd name="T58" fmla="*/ 4 w 54"/>
                    <a:gd name="T59" fmla="*/ 3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6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4" y="64"/>
                      </a:lnTo>
                      <a:lnTo>
                        <a:pt x="50" y="70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8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6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Freeform 737"/>
                <p:cNvSpPr>
                  <a:spLocks/>
                </p:cNvSpPr>
                <p:nvPr/>
              </p:nvSpPr>
              <p:spPr bwMode="auto">
                <a:xfrm>
                  <a:off x="2084" y="2329"/>
                  <a:ext cx="48" cy="56"/>
                </a:xfrm>
                <a:custGeom>
                  <a:avLst/>
                  <a:gdLst>
                    <a:gd name="T0" fmla="*/ 5 w 60"/>
                    <a:gd name="T1" fmla="*/ 6 h 70"/>
                    <a:gd name="T2" fmla="*/ 5 w 60"/>
                    <a:gd name="T3" fmla="*/ 6 h 70"/>
                    <a:gd name="T4" fmla="*/ 4 w 60"/>
                    <a:gd name="T5" fmla="*/ 5 h 70"/>
                    <a:gd name="T6" fmla="*/ 3 w 60"/>
                    <a:gd name="T7" fmla="*/ 6 h 70"/>
                    <a:gd name="T8" fmla="*/ 2 w 60"/>
                    <a:gd name="T9" fmla="*/ 6 h 70"/>
                    <a:gd name="T10" fmla="*/ 2 w 60"/>
                    <a:gd name="T11" fmla="*/ 5 h 70"/>
                    <a:gd name="T12" fmla="*/ 2 w 60"/>
                    <a:gd name="T13" fmla="*/ 5 h 70"/>
                    <a:gd name="T14" fmla="*/ 2 w 60"/>
                    <a:gd name="T15" fmla="*/ 5 h 70"/>
                    <a:gd name="T16" fmla="*/ 2 w 60"/>
                    <a:gd name="T17" fmla="*/ 5 h 70"/>
                    <a:gd name="T18" fmla="*/ 0 w 60"/>
                    <a:gd name="T19" fmla="*/ 4 h 70"/>
                    <a:gd name="T20" fmla="*/ 0 w 60"/>
                    <a:gd name="T21" fmla="*/ 3 h 70"/>
                    <a:gd name="T22" fmla="*/ 0 w 60"/>
                    <a:gd name="T23" fmla="*/ 2 h 70"/>
                    <a:gd name="T24" fmla="*/ 2 w 60"/>
                    <a:gd name="T25" fmla="*/ 2 h 70"/>
                    <a:gd name="T26" fmla="*/ 2 w 60"/>
                    <a:gd name="T27" fmla="*/ 2 h 70"/>
                    <a:gd name="T28" fmla="*/ 2 w 60"/>
                    <a:gd name="T29" fmla="*/ 2 h 70"/>
                    <a:gd name="T30" fmla="*/ 2 w 60"/>
                    <a:gd name="T31" fmla="*/ 2 h 70"/>
                    <a:gd name="T32" fmla="*/ 2 w 60"/>
                    <a:gd name="T33" fmla="*/ 0 h 70"/>
                    <a:gd name="T34" fmla="*/ 3 w 60"/>
                    <a:gd name="T35" fmla="*/ 0 h 70"/>
                    <a:gd name="T36" fmla="*/ 5 w 60"/>
                    <a:gd name="T37" fmla="*/ 2 h 70"/>
                    <a:gd name="T38" fmla="*/ 6 w 60"/>
                    <a:gd name="T39" fmla="*/ 2 h 70"/>
                    <a:gd name="T40" fmla="*/ 6 w 60"/>
                    <a:gd name="T41" fmla="*/ 2 h 70"/>
                    <a:gd name="T42" fmla="*/ 6 w 60"/>
                    <a:gd name="T43" fmla="*/ 2 h 70"/>
                    <a:gd name="T44" fmla="*/ 6 w 60"/>
                    <a:gd name="T45" fmla="*/ 3 h 70"/>
                    <a:gd name="T46" fmla="*/ 6 w 60"/>
                    <a:gd name="T47" fmla="*/ 5 h 70"/>
                    <a:gd name="T48" fmla="*/ 6 w 60"/>
                    <a:gd name="T49" fmla="*/ 7 h 70"/>
                    <a:gd name="T50" fmla="*/ 6 w 60"/>
                    <a:gd name="T51" fmla="*/ 7 h 70"/>
                    <a:gd name="T52" fmla="*/ 6 w 60"/>
                    <a:gd name="T53" fmla="*/ 7 h 70"/>
                    <a:gd name="T54" fmla="*/ 6 w 60"/>
                    <a:gd name="T55" fmla="*/ 6 h 70"/>
                    <a:gd name="T56" fmla="*/ 5 w 60"/>
                    <a:gd name="T57" fmla="*/ 6 h 70"/>
                    <a:gd name="T58" fmla="*/ 5 w 60"/>
                    <a:gd name="T59" fmla="*/ 6 h 7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"/>
                    <a:gd name="T91" fmla="*/ 0 h 70"/>
                    <a:gd name="T92" fmla="*/ 60 w 60"/>
                    <a:gd name="T93" fmla="*/ 70 h 7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" h="70">
                      <a:moveTo>
                        <a:pt x="42" y="50"/>
                      </a:moveTo>
                      <a:lnTo>
                        <a:pt x="42" y="50"/>
                      </a:lnTo>
                      <a:lnTo>
                        <a:pt x="34" y="48"/>
                      </a:lnTo>
                      <a:lnTo>
                        <a:pt x="26" y="50"/>
                      </a:lnTo>
                      <a:lnTo>
                        <a:pt x="16" y="50"/>
                      </a:lnTo>
                      <a:lnTo>
                        <a:pt x="12" y="48"/>
                      </a:lnTo>
                      <a:lnTo>
                        <a:pt x="8" y="44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2" y="14"/>
                      </a:lnTo>
                      <a:lnTo>
                        <a:pt x="10" y="6"/>
                      </a:lnTo>
                      <a:lnTo>
                        <a:pt x="14" y="2"/>
                      </a:lnTo>
                      <a:lnTo>
                        <a:pt x="20" y="0"/>
                      </a:lnTo>
                      <a:lnTo>
                        <a:pt x="30" y="0"/>
                      </a:lnTo>
                      <a:lnTo>
                        <a:pt x="40" y="4"/>
                      </a:lnTo>
                      <a:lnTo>
                        <a:pt x="50" y="12"/>
                      </a:lnTo>
                      <a:lnTo>
                        <a:pt x="52" y="18"/>
                      </a:lnTo>
                      <a:lnTo>
                        <a:pt x="56" y="26"/>
                      </a:lnTo>
                      <a:lnTo>
                        <a:pt x="58" y="46"/>
                      </a:lnTo>
                      <a:lnTo>
                        <a:pt x="60" y="70"/>
                      </a:lnTo>
                      <a:lnTo>
                        <a:pt x="56" y="62"/>
                      </a:lnTo>
                      <a:lnTo>
                        <a:pt x="50" y="54"/>
                      </a:lnTo>
                      <a:lnTo>
                        <a:pt x="42" y="5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738"/>
                <p:cNvSpPr>
                  <a:spLocks/>
                </p:cNvSpPr>
                <p:nvPr/>
              </p:nvSpPr>
              <p:spPr bwMode="auto">
                <a:xfrm>
                  <a:off x="1982" y="2450"/>
                  <a:ext cx="41" cy="66"/>
                </a:xfrm>
                <a:custGeom>
                  <a:avLst/>
                  <a:gdLst>
                    <a:gd name="T0" fmla="*/ 2 w 52"/>
                    <a:gd name="T1" fmla="*/ 3 h 82"/>
                    <a:gd name="T2" fmla="*/ 2 w 52"/>
                    <a:gd name="T3" fmla="*/ 3 h 82"/>
                    <a:gd name="T4" fmla="*/ 3 w 52"/>
                    <a:gd name="T5" fmla="*/ 4 h 82"/>
                    <a:gd name="T6" fmla="*/ 4 w 52"/>
                    <a:gd name="T7" fmla="*/ 4 h 82"/>
                    <a:gd name="T8" fmla="*/ 5 w 52"/>
                    <a:gd name="T9" fmla="*/ 5 h 82"/>
                    <a:gd name="T10" fmla="*/ 5 w 52"/>
                    <a:gd name="T11" fmla="*/ 5 h 82"/>
                    <a:gd name="T12" fmla="*/ 5 w 52"/>
                    <a:gd name="T13" fmla="*/ 6 h 82"/>
                    <a:gd name="T14" fmla="*/ 5 w 52"/>
                    <a:gd name="T15" fmla="*/ 6 h 82"/>
                    <a:gd name="T16" fmla="*/ 5 w 52"/>
                    <a:gd name="T17" fmla="*/ 6 h 82"/>
                    <a:gd name="T18" fmla="*/ 5 w 52"/>
                    <a:gd name="T19" fmla="*/ 7 h 82"/>
                    <a:gd name="T20" fmla="*/ 5 w 52"/>
                    <a:gd name="T21" fmla="*/ 8 h 82"/>
                    <a:gd name="T22" fmla="*/ 4 w 52"/>
                    <a:gd name="T23" fmla="*/ 8 h 82"/>
                    <a:gd name="T24" fmla="*/ 3 w 52"/>
                    <a:gd name="T25" fmla="*/ 9 h 82"/>
                    <a:gd name="T26" fmla="*/ 2 w 52"/>
                    <a:gd name="T27" fmla="*/ 10 h 82"/>
                    <a:gd name="T28" fmla="*/ 2 w 52"/>
                    <a:gd name="T29" fmla="*/ 10 h 82"/>
                    <a:gd name="T30" fmla="*/ 2 w 52"/>
                    <a:gd name="T31" fmla="*/ 10 h 82"/>
                    <a:gd name="T32" fmla="*/ 2 w 52"/>
                    <a:gd name="T33" fmla="*/ 9 h 82"/>
                    <a:gd name="T34" fmla="*/ 2 w 52"/>
                    <a:gd name="T35" fmla="*/ 8 h 82"/>
                    <a:gd name="T36" fmla="*/ 2 w 52"/>
                    <a:gd name="T37" fmla="*/ 7 h 82"/>
                    <a:gd name="T38" fmla="*/ 0 w 52"/>
                    <a:gd name="T39" fmla="*/ 6 h 82"/>
                    <a:gd name="T40" fmla="*/ 0 w 52"/>
                    <a:gd name="T41" fmla="*/ 6 h 82"/>
                    <a:gd name="T42" fmla="*/ 0 w 52"/>
                    <a:gd name="T43" fmla="*/ 5 h 82"/>
                    <a:gd name="T44" fmla="*/ 2 w 52"/>
                    <a:gd name="T45" fmla="*/ 4 h 82"/>
                    <a:gd name="T46" fmla="*/ 2 w 52"/>
                    <a:gd name="T47" fmla="*/ 2 h 82"/>
                    <a:gd name="T48" fmla="*/ 2 w 52"/>
                    <a:gd name="T49" fmla="*/ 0 h 82"/>
                    <a:gd name="T50" fmla="*/ 2 w 52"/>
                    <a:gd name="T51" fmla="*/ 0 h 82"/>
                    <a:gd name="T52" fmla="*/ 2 w 52"/>
                    <a:gd name="T53" fmla="*/ 2 h 82"/>
                    <a:gd name="T54" fmla="*/ 2 w 52"/>
                    <a:gd name="T55" fmla="*/ 2 h 82"/>
                    <a:gd name="T56" fmla="*/ 2 w 52"/>
                    <a:gd name="T57" fmla="*/ 3 h 82"/>
                    <a:gd name="T58" fmla="*/ 2 w 52"/>
                    <a:gd name="T59" fmla="*/ 3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2"/>
                    <a:gd name="T92" fmla="*/ 52 w 52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48" y="42"/>
                      </a:ln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52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4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739"/>
                <p:cNvSpPr>
                  <a:spLocks/>
                </p:cNvSpPr>
                <p:nvPr/>
              </p:nvSpPr>
              <p:spPr bwMode="auto">
                <a:xfrm>
                  <a:off x="1892" y="2510"/>
                  <a:ext cx="43" cy="67"/>
                </a:xfrm>
                <a:custGeom>
                  <a:avLst/>
                  <a:gdLst>
                    <a:gd name="T0" fmla="*/ 3 w 54"/>
                    <a:gd name="T1" fmla="*/ 3 h 84"/>
                    <a:gd name="T2" fmla="*/ 3 w 54"/>
                    <a:gd name="T3" fmla="*/ 3 h 84"/>
                    <a:gd name="T4" fmla="*/ 4 w 54"/>
                    <a:gd name="T5" fmla="*/ 4 h 84"/>
                    <a:gd name="T6" fmla="*/ 5 w 54"/>
                    <a:gd name="T7" fmla="*/ 4 h 84"/>
                    <a:gd name="T8" fmla="*/ 5 w 54"/>
                    <a:gd name="T9" fmla="*/ 5 h 84"/>
                    <a:gd name="T10" fmla="*/ 6 w 54"/>
                    <a:gd name="T11" fmla="*/ 5 h 84"/>
                    <a:gd name="T12" fmla="*/ 6 w 54"/>
                    <a:gd name="T13" fmla="*/ 6 h 84"/>
                    <a:gd name="T14" fmla="*/ 6 w 54"/>
                    <a:gd name="T15" fmla="*/ 6 h 84"/>
                    <a:gd name="T16" fmla="*/ 6 w 54"/>
                    <a:gd name="T17" fmla="*/ 6 h 84"/>
                    <a:gd name="T18" fmla="*/ 6 w 54"/>
                    <a:gd name="T19" fmla="*/ 7 h 84"/>
                    <a:gd name="T20" fmla="*/ 5 w 54"/>
                    <a:gd name="T21" fmla="*/ 7 h 84"/>
                    <a:gd name="T22" fmla="*/ 5 w 54"/>
                    <a:gd name="T23" fmla="*/ 8 h 84"/>
                    <a:gd name="T24" fmla="*/ 4 w 54"/>
                    <a:gd name="T25" fmla="*/ 9 h 84"/>
                    <a:gd name="T26" fmla="*/ 3 w 54"/>
                    <a:gd name="T27" fmla="*/ 9 h 84"/>
                    <a:gd name="T28" fmla="*/ 3 w 54"/>
                    <a:gd name="T29" fmla="*/ 9 h 84"/>
                    <a:gd name="T30" fmla="*/ 2 w 54"/>
                    <a:gd name="T31" fmla="*/ 9 h 84"/>
                    <a:gd name="T32" fmla="*/ 2 w 54"/>
                    <a:gd name="T33" fmla="*/ 9 h 84"/>
                    <a:gd name="T34" fmla="*/ 2 w 54"/>
                    <a:gd name="T35" fmla="*/ 8 h 84"/>
                    <a:gd name="T36" fmla="*/ 2 w 54"/>
                    <a:gd name="T37" fmla="*/ 7 h 84"/>
                    <a:gd name="T38" fmla="*/ 0 w 54"/>
                    <a:gd name="T39" fmla="*/ 6 h 84"/>
                    <a:gd name="T40" fmla="*/ 0 w 54"/>
                    <a:gd name="T41" fmla="*/ 6 h 84"/>
                    <a:gd name="T42" fmla="*/ 2 w 54"/>
                    <a:gd name="T43" fmla="*/ 5 h 84"/>
                    <a:gd name="T44" fmla="*/ 2 w 54"/>
                    <a:gd name="T45" fmla="*/ 4 h 84"/>
                    <a:gd name="T46" fmla="*/ 2 w 54"/>
                    <a:gd name="T47" fmla="*/ 2 h 84"/>
                    <a:gd name="T48" fmla="*/ 3 w 54"/>
                    <a:gd name="T49" fmla="*/ 0 h 84"/>
                    <a:gd name="T50" fmla="*/ 3 w 54"/>
                    <a:gd name="T51" fmla="*/ 0 h 84"/>
                    <a:gd name="T52" fmla="*/ 3 w 54"/>
                    <a:gd name="T53" fmla="*/ 2 h 84"/>
                    <a:gd name="T54" fmla="*/ 3 w 54"/>
                    <a:gd name="T55" fmla="*/ 2 h 84"/>
                    <a:gd name="T56" fmla="*/ 3 w 54"/>
                    <a:gd name="T57" fmla="*/ 3 h 84"/>
                    <a:gd name="T58" fmla="*/ 3 w 54"/>
                    <a:gd name="T59" fmla="*/ 3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4"/>
                    <a:gd name="T92" fmla="*/ 54 w 54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4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4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20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Freeform 740"/>
                <p:cNvSpPr>
                  <a:spLocks/>
                </p:cNvSpPr>
                <p:nvPr/>
              </p:nvSpPr>
              <p:spPr bwMode="auto">
                <a:xfrm>
                  <a:off x="1729" y="2607"/>
                  <a:ext cx="43" cy="66"/>
                </a:xfrm>
                <a:custGeom>
                  <a:avLst/>
                  <a:gdLst>
                    <a:gd name="T0" fmla="*/ 3 w 54"/>
                    <a:gd name="T1" fmla="*/ 3 h 82"/>
                    <a:gd name="T2" fmla="*/ 3 w 54"/>
                    <a:gd name="T3" fmla="*/ 3 h 82"/>
                    <a:gd name="T4" fmla="*/ 4 w 54"/>
                    <a:gd name="T5" fmla="*/ 4 h 82"/>
                    <a:gd name="T6" fmla="*/ 5 w 54"/>
                    <a:gd name="T7" fmla="*/ 4 h 82"/>
                    <a:gd name="T8" fmla="*/ 5 w 54"/>
                    <a:gd name="T9" fmla="*/ 5 h 82"/>
                    <a:gd name="T10" fmla="*/ 6 w 54"/>
                    <a:gd name="T11" fmla="*/ 5 h 82"/>
                    <a:gd name="T12" fmla="*/ 6 w 54"/>
                    <a:gd name="T13" fmla="*/ 6 h 82"/>
                    <a:gd name="T14" fmla="*/ 6 w 54"/>
                    <a:gd name="T15" fmla="*/ 6 h 82"/>
                    <a:gd name="T16" fmla="*/ 6 w 54"/>
                    <a:gd name="T17" fmla="*/ 6 h 82"/>
                    <a:gd name="T18" fmla="*/ 6 w 54"/>
                    <a:gd name="T19" fmla="*/ 7 h 82"/>
                    <a:gd name="T20" fmla="*/ 5 w 54"/>
                    <a:gd name="T21" fmla="*/ 8 h 82"/>
                    <a:gd name="T22" fmla="*/ 5 w 54"/>
                    <a:gd name="T23" fmla="*/ 8 h 82"/>
                    <a:gd name="T24" fmla="*/ 4 w 54"/>
                    <a:gd name="T25" fmla="*/ 9 h 82"/>
                    <a:gd name="T26" fmla="*/ 3 w 54"/>
                    <a:gd name="T27" fmla="*/ 10 h 82"/>
                    <a:gd name="T28" fmla="*/ 3 w 54"/>
                    <a:gd name="T29" fmla="*/ 10 h 82"/>
                    <a:gd name="T30" fmla="*/ 2 w 54"/>
                    <a:gd name="T31" fmla="*/ 10 h 82"/>
                    <a:gd name="T32" fmla="*/ 2 w 54"/>
                    <a:gd name="T33" fmla="*/ 9 h 82"/>
                    <a:gd name="T34" fmla="*/ 2 w 54"/>
                    <a:gd name="T35" fmla="*/ 8 h 82"/>
                    <a:gd name="T36" fmla="*/ 2 w 54"/>
                    <a:gd name="T37" fmla="*/ 7 h 82"/>
                    <a:gd name="T38" fmla="*/ 0 w 54"/>
                    <a:gd name="T39" fmla="*/ 6 h 82"/>
                    <a:gd name="T40" fmla="*/ 0 w 54"/>
                    <a:gd name="T41" fmla="*/ 6 h 82"/>
                    <a:gd name="T42" fmla="*/ 2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3 w 54"/>
                    <a:gd name="T57" fmla="*/ 3 h 82"/>
                    <a:gd name="T58" fmla="*/ 3 w 54"/>
                    <a:gd name="T59" fmla="*/ 3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741"/>
                <p:cNvSpPr>
                  <a:spLocks/>
                </p:cNvSpPr>
                <p:nvPr/>
              </p:nvSpPr>
              <p:spPr bwMode="auto">
                <a:xfrm>
                  <a:off x="1505" y="2639"/>
                  <a:ext cx="66" cy="43"/>
                </a:xfrm>
                <a:custGeom>
                  <a:avLst/>
                  <a:gdLst>
                    <a:gd name="T0" fmla="*/ 3 w 82"/>
                    <a:gd name="T1" fmla="*/ 3 h 54"/>
                    <a:gd name="T2" fmla="*/ 3 w 82"/>
                    <a:gd name="T3" fmla="*/ 3 h 54"/>
                    <a:gd name="T4" fmla="*/ 3 w 82"/>
                    <a:gd name="T5" fmla="*/ 2 h 54"/>
                    <a:gd name="T6" fmla="*/ 4 w 82"/>
                    <a:gd name="T7" fmla="*/ 2 h 54"/>
                    <a:gd name="T8" fmla="*/ 4 w 82"/>
                    <a:gd name="T9" fmla="*/ 2 h 54"/>
                    <a:gd name="T10" fmla="*/ 5 w 82"/>
                    <a:gd name="T11" fmla="*/ 2 h 54"/>
                    <a:gd name="T12" fmla="*/ 5 w 82"/>
                    <a:gd name="T13" fmla="*/ 2 h 54"/>
                    <a:gd name="T14" fmla="*/ 5 w 82"/>
                    <a:gd name="T15" fmla="*/ 2 h 54"/>
                    <a:gd name="T16" fmla="*/ 6 w 82"/>
                    <a:gd name="T17" fmla="*/ 0 h 54"/>
                    <a:gd name="T18" fmla="*/ 6 w 82"/>
                    <a:gd name="T19" fmla="*/ 0 h 54"/>
                    <a:gd name="T20" fmla="*/ 7 w 82"/>
                    <a:gd name="T21" fmla="*/ 2 h 54"/>
                    <a:gd name="T22" fmla="*/ 8 w 82"/>
                    <a:gd name="T23" fmla="*/ 2 h 54"/>
                    <a:gd name="T24" fmla="*/ 8 w 82"/>
                    <a:gd name="T25" fmla="*/ 2 h 54"/>
                    <a:gd name="T26" fmla="*/ 9 w 82"/>
                    <a:gd name="T27" fmla="*/ 2 h 54"/>
                    <a:gd name="T28" fmla="*/ 9 w 82"/>
                    <a:gd name="T29" fmla="*/ 2 h 54"/>
                    <a:gd name="T30" fmla="*/ 10 w 82"/>
                    <a:gd name="T31" fmla="*/ 3 h 54"/>
                    <a:gd name="T32" fmla="*/ 9 w 82"/>
                    <a:gd name="T33" fmla="*/ 3 h 54"/>
                    <a:gd name="T34" fmla="*/ 8 w 82"/>
                    <a:gd name="T35" fmla="*/ 5 h 54"/>
                    <a:gd name="T36" fmla="*/ 8 w 82"/>
                    <a:gd name="T37" fmla="*/ 5 h 54"/>
                    <a:gd name="T38" fmla="*/ 6 w 82"/>
                    <a:gd name="T39" fmla="*/ 6 h 54"/>
                    <a:gd name="T40" fmla="*/ 6 w 82"/>
                    <a:gd name="T41" fmla="*/ 6 h 54"/>
                    <a:gd name="T42" fmla="*/ 6 w 82"/>
                    <a:gd name="T43" fmla="*/ 6 h 54"/>
                    <a:gd name="T44" fmla="*/ 5 w 82"/>
                    <a:gd name="T45" fmla="*/ 6 h 54"/>
                    <a:gd name="T46" fmla="*/ 2 w 82"/>
                    <a:gd name="T47" fmla="*/ 5 h 54"/>
                    <a:gd name="T48" fmla="*/ 0 w 82"/>
                    <a:gd name="T49" fmla="*/ 4 h 54"/>
                    <a:gd name="T50" fmla="*/ 0 w 82"/>
                    <a:gd name="T51" fmla="*/ 4 h 54"/>
                    <a:gd name="T52" fmla="*/ 2 w 82"/>
                    <a:gd name="T53" fmla="*/ 4 h 54"/>
                    <a:gd name="T54" fmla="*/ 2 w 82"/>
                    <a:gd name="T55" fmla="*/ 4 h 54"/>
                    <a:gd name="T56" fmla="*/ 3 w 82"/>
                    <a:gd name="T57" fmla="*/ 3 h 54"/>
                    <a:gd name="T58" fmla="*/ 3 w 82"/>
                    <a:gd name="T59" fmla="*/ 3 h 5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2"/>
                    <a:gd name="T91" fmla="*/ 0 h 54"/>
                    <a:gd name="T92" fmla="*/ 82 w 82"/>
                    <a:gd name="T93" fmla="*/ 54 h 5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2" h="54">
                      <a:moveTo>
                        <a:pt x="28" y="30"/>
                      </a:moveTo>
                      <a:lnTo>
                        <a:pt x="28" y="30"/>
                      </a:lnTo>
                      <a:lnTo>
                        <a:pt x="30" y="24"/>
                      </a:lnTo>
                      <a:lnTo>
                        <a:pt x="34" y="16"/>
                      </a:lnTo>
                      <a:lnTo>
                        <a:pt x="38" y="8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8" y="0"/>
                      </a:lnTo>
                      <a:lnTo>
                        <a:pt x="64" y="2"/>
                      </a:lnTo>
                      <a:lnTo>
                        <a:pt x="68" y="4"/>
                      </a:lnTo>
                      <a:lnTo>
                        <a:pt x="76" y="12"/>
                      </a:lnTo>
                      <a:lnTo>
                        <a:pt x="80" y="22"/>
                      </a:lnTo>
                      <a:lnTo>
                        <a:pt x="82" y="26"/>
                      </a:lnTo>
                      <a:lnTo>
                        <a:pt x="80" y="32"/>
                      </a:lnTo>
                      <a:lnTo>
                        <a:pt x="76" y="42"/>
                      </a:lnTo>
                      <a:lnTo>
                        <a:pt x="68" y="50"/>
                      </a:lnTo>
                      <a:lnTo>
                        <a:pt x="58" y="54"/>
                      </a:lnTo>
                      <a:lnTo>
                        <a:pt x="50" y="54"/>
                      </a:lnTo>
                      <a:lnTo>
                        <a:pt x="42" y="52"/>
                      </a:lnTo>
                      <a:lnTo>
                        <a:pt x="22" y="48"/>
                      </a:lnTo>
                      <a:lnTo>
                        <a:pt x="0" y="38"/>
                      </a:lnTo>
                      <a:lnTo>
                        <a:pt x="10" y="38"/>
                      </a:lnTo>
                      <a:lnTo>
                        <a:pt x="18" y="36"/>
                      </a:lnTo>
                      <a:lnTo>
                        <a:pt x="28" y="3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Freeform 742"/>
                <p:cNvSpPr>
                  <a:spLocks/>
                </p:cNvSpPr>
                <p:nvPr/>
              </p:nvSpPr>
              <p:spPr bwMode="auto">
                <a:xfrm>
                  <a:off x="1857" y="1668"/>
                  <a:ext cx="43" cy="66"/>
                </a:xfrm>
                <a:custGeom>
                  <a:avLst/>
                  <a:gdLst>
                    <a:gd name="T0" fmla="*/ 3 w 54"/>
                    <a:gd name="T1" fmla="*/ 3 h 82"/>
                    <a:gd name="T2" fmla="*/ 3 w 54"/>
                    <a:gd name="T3" fmla="*/ 3 h 82"/>
                    <a:gd name="T4" fmla="*/ 4 w 54"/>
                    <a:gd name="T5" fmla="*/ 4 h 82"/>
                    <a:gd name="T6" fmla="*/ 5 w 54"/>
                    <a:gd name="T7" fmla="*/ 4 h 82"/>
                    <a:gd name="T8" fmla="*/ 5 w 54"/>
                    <a:gd name="T9" fmla="*/ 5 h 82"/>
                    <a:gd name="T10" fmla="*/ 6 w 54"/>
                    <a:gd name="T11" fmla="*/ 5 h 82"/>
                    <a:gd name="T12" fmla="*/ 6 w 54"/>
                    <a:gd name="T13" fmla="*/ 6 h 82"/>
                    <a:gd name="T14" fmla="*/ 6 w 54"/>
                    <a:gd name="T15" fmla="*/ 6 h 82"/>
                    <a:gd name="T16" fmla="*/ 6 w 54"/>
                    <a:gd name="T17" fmla="*/ 6 h 82"/>
                    <a:gd name="T18" fmla="*/ 6 w 54"/>
                    <a:gd name="T19" fmla="*/ 7 h 82"/>
                    <a:gd name="T20" fmla="*/ 5 w 54"/>
                    <a:gd name="T21" fmla="*/ 8 h 82"/>
                    <a:gd name="T22" fmla="*/ 5 w 54"/>
                    <a:gd name="T23" fmla="*/ 8 h 82"/>
                    <a:gd name="T24" fmla="*/ 4 w 54"/>
                    <a:gd name="T25" fmla="*/ 9 h 82"/>
                    <a:gd name="T26" fmla="*/ 3 w 54"/>
                    <a:gd name="T27" fmla="*/ 10 h 82"/>
                    <a:gd name="T28" fmla="*/ 3 w 54"/>
                    <a:gd name="T29" fmla="*/ 10 h 82"/>
                    <a:gd name="T30" fmla="*/ 2 w 54"/>
                    <a:gd name="T31" fmla="*/ 10 h 82"/>
                    <a:gd name="T32" fmla="*/ 2 w 54"/>
                    <a:gd name="T33" fmla="*/ 9 h 82"/>
                    <a:gd name="T34" fmla="*/ 2 w 54"/>
                    <a:gd name="T35" fmla="*/ 8 h 82"/>
                    <a:gd name="T36" fmla="*/ 2 w 54"/>
                    <a:gd name="T37" fmla="*/ 7 h 82"/>
                    <a:gd name="T38" fmla="*/ 0 w 54"/>
                    <a:gd name="T39" fmla="*/ 6 h 82"/>
                    <a:gd name="T40" fmla="*/ 0 w 54"/>
                    <a:gd name="T41" fmla="*/ 6 h 82"/>
                    <a:gd name="T42" fmla="*/ 2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3 w 54"/>
                    <a:gd name="T57" fmla="*/ 3 h 82"/>
                    <a:gd name="T58" fmla="*/ 3 w 54"/>
                    <a:gd name="T59" fmla="*/ 3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60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743"/>
                <p:cNvSpPr>
                  <a:spLocks/>
                </p:cNvSpPr>
                <p:nvPr/>
              </p:nvSpPr>
              <p:spPr bwMode="auto">
                <a:xfrm>
                  <a:off x="1807" y="1794"/>
                  <a:ext cx="55" cy="50"/>
                </a:xfrm>
                <a:custGeom>
                  <a:avLst/>
                  <a:gdLst>
                    <a:gd name="T0" fmla="*/ 6 w 68"/>
                    <a:gd name="T1" fmla="*/ 2 h 62"/>
                    <a:gd name="T2" fmla="*/ 6 w 68"/>
                    <a:gd name="T3" fmla="*/ 2 h 62"/>
                    <a:gd name="T4" fmla="*/ 6 w 68"/>
                    <a:gd name="T5" fmla="*/ 3 h 62"/>
                    <a:gd name="T6" fmla="*/ 6 w 68"/>
                    <a:gd name="T7" fmla="*/ 4 h 62"/>
                    <a:gd name="T8" fmla="*/ 6 w 68"/>
                    <a:gd name="T9" fmla="*/ 5 h 62"/>
                    <a:gd name="T10" fmla="*/ 6 w 68"/>
                    <a:gd name="T11" fmla="*/ 6 h 62"/>
                    <a:gd name="T12" fmla="*/ 5 w 68"/>
                    <a:gd name="T13" fmla="*/ 6 h 62"/>
                    <a:gd name="T14" fmla="*/ 5 w 68"/>
                    <a:gd name="T15" fmla="*/ 6 h 62"/>
                    <a:gd name="T16" fmla="*/ 5 w 68"/>
                    <a:gd name="T17" fmla="*/ 6 h 62"/>
                    <a:gd name="T18" fmla="*/ 4 w 68"/>
                    <a:gd name="T19" fmla="*/ 6 h 62"/>
                    <a:gd name="T20" fmla="*/ 3 w 68"/>
                    <a:gd name="T21" fmla="*/ 7 h 62"/>
                    <a:gd name="T22" fmla="*/ 3 w 68"/>
                    <a:gd name="T23" fmla="*/ 7 h 62"/>
                    <a:gd name="T24" fmla="*/ 2 w 68"/>
                    <a:gd name="T25" fmla="*/ 6 h 62"/>
                    <a:gd name="T26" fmla="*/ 2 w 68"/>
                    <a:gd name="T27" fmla="*/ 6 h 62"/>
                    <a:gd name="T28" fmla="*/ 2 w 68"/>
                    <a:gd name="T29" fmla="*/ 6 h 62"/>
                    <a:gd name="T30" fmla="*/ 2 w 68"/>
                    <a:gd name="T31" fmla="*/ 5 h 62"/>
                    <a:gd name="T32" fmla="*/ 0 w 68"/>
                    <a:gd name="T33" fmla="*/ 5 h 62"/>
                    <a:gd name="T34" fmla="*/ 0 w 68"/>
                    <a:gd name="T35" fmla="*/ 4 h 62"/>
                    <a:gd name="T36" fmla="*/ 2 w 68"/>
                    <a:gd name="T37" fmla="*/ 2 h 62"/>
                    <a:gd name="T38" fmla="*/ 2 w 68"/>
                    <a:gd name="T39" fmla="*/ 2 h 62"/>
                    <a:gd name="T40" fmla="*/ 2 w 68"/>
                    <a:gd name="T41" fmla="*/ 2 h 62"/>
                    <a:gd name="T42" fmla="*/ 2 w 68"/>
                    <a:gd name="T43" fmla="*/ 2 h 62"/>
                    <a:gd name="T44" fmla="*/ 3 w 68"/>
                    <a:gd name="T45" fmla="*/ 2 h 62"/>
                    <a:gd name="T46" fmla="*/ 5 w 68"/>
                    <a:gd name="T47" fmla="*/ 2 h 62"/>
                    <a:gd name="T48" fmla="*/ 8 w 68"/>
                    <a:gd name="T49" fmla="*/ 0 h 62"/>
                    <a:gd name="T50" fmla="*/ 8 w 68"/>
                    <a:gd name="T51" fmla="*/ 0 h 62"/>
                    <a:gd name="T52" fmla="*/ 7 w 68"/>
                    <a:gd name="T53" fmla="*/ 2 h 62"/>
                    <a:gd name="T54" fmla="*/ 6 w 68"/>
                    <a:gd name="T55" fmla="*/ 2 h 62"/>
                    <a:gd name="T56" fmla="*/ 6 w 68"/>
                    <a:gd name="T57" fmla="*/ 2 h 62"/>
                    <a:gd name="T58" fmla="*/ 6 w 68"/>
                    <a:gd name="T59" fmla="*/ 2 h 6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8"/>
                    <a:gd name="T91" fmla="*/ 0 h 62"/>
                    <a:gd name="T92" fmla="*/ 68 w 68"/>
                    <a:gd name="T93" fmla="*/ 62 h 6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8" h="62">
                      <a:moveTo>
                        <a:pt x="48" y="18"/>
                      </a:moveTo>
                      <a:lnTo>
                        <a:pt x="48" y="18"/>
                      </a:lnTo>
                      <a:lnTo>
                        <a:pt x="48" y="26"/>
                      </a:lnTo>
                      <a:lnTo>
                        <a:pt x="50" y="34"/>
                      </a:lnTo>
                      <a:lnTo>
                        <a:pt x="50" y="44"/>
                      </a:lnTo>
                      <a:lnTo>
                        <a:pt x="48" y="50"/>
                      </a:lnTo>
                      <a:lnTo>
                        <a:pt x="46" y="54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0" y="62"/>
                      </a:lnTo>
                      <a:lnTo>
                        <a:pt x="26" y="62"/>
                      </a:lnTo>
                      <a:lnTo>
                        <a:pt x="14" y="60"/>
                      </a:lnTo>
                      <a:lnTo>
                        <a:pt x="6" y="52"/>
                      </a:lnTo>
                      <a:lnTo>
                        <a:pt x="2" y="48"/>
                      </a:lnTo>
                      <a:lnTo>
                        <a:pt x="0" y="44"/>
                      </a:lnTo>
                      <a:lnTo>
                        <a:pt x="0" y="32"/>
                      </a:lnTo>
                      <a:lnTo>
                        <a:pt x="4" y="22"/>
                      </a:lnTo>
                      <a:lnTo>
                        <a:pt x="12" y="12"/>
                      </a:lnTo>
                      <a:lnTo>
                        <a:pt x="18" y="10"/>
                      </a:lnTo>
                      <a:lnTo>
                        <a:pt x="26" y="6"/>
                      </a:lnTo>
                      <a:lnTo>
                        <a:pt x="44" y="2"/>
                      </a:lnTo>
                      <a:lnTo>
                        <a:pt x="68" y="0"/>
                      </a:lnTo>
                      <a:lnTo>
                        <a:pt x="60" y="4"/>
                      </a:lnTo>
                      <a:lnTo>
                        <a:pt x="54" y="10"/>
                      </a:lnTo>
                      <a:lnTo>
                        <a:pt x="48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Freeform 744"/>
                <p:cNvSpPr>
                  <a:spLocks/>
                </p:cNvSpPr>
                <p:nvPr/>
              </p:nvSpPr>
              <p:spPr bwMode="auto">
                <a:xfrm>
                  <a:off x="1647" y="1825"/>
                  <a:ext cx="52" cy="53"/>
                </a:xfrm>
                <a:custGeom>
                  <a:avLst/>
                  <a:gdLst>
                    <a:gd name="T0" fmla="*/ 6 w 64"/>
                    <a:gd name="T1" fmla="*/ 2 h 66"/>
                    <a:gd name="T2" fmla="*/ 6 w 64"/>
                    <a:gd name="T3" fmla="*/ 2 h 66"/>
                    <a:gd name="T4" fmla="*/ 6 w 64"/>
                    <a:gd name="T5" fmla="*/ 3 h 66"/>
                    <a:gd name="T6" fmla="*/ 7 w 64"/>
                    <a:gd name="T7" fmla="*/ 4 h 66"/>
                    <a:gd name="T8" fmla="*/ 7 w 64"/>
                    <a:gd name="T9" fmla="*/ 5 h 66"/>
                    <a:gd name="T10" fmla="*/ 6 w 64"/>
                    <a:gd name="T11" fmla="*/ 6 h 66"/>
                    <a:gd name="T12" fmla="*/ 6 w 64"/>
                    <a:gd name="T13" fmla="*/ 6 h 66"/>
                    <a:gd name="T14" fmla="*/ 6 w 64"/>
                    <a:gd name="T15" fmla="*/ 6 h 66"/>
                    <a:gd name="T16" fmla="*/ 6 w 64"/>
                    <a:gd name="T17" fmla="*/ 6 h 66"/>
                    <a:gd name="T18" fmla="*/ 5 w 64"/>
                    <a:gd name="T19" fmla="*/ 7 h 66"/>
                    <a:gd name="T20" fmla="*/ 4 w 64"/>
                    <a:gd name="T21" fmla="*/ 7 h 66"/>
                    <a:gd name="T22" fmla="*/ 3 w 64"/>
                    <a:gd name="T23" fmla="*/ 7 h 66"/>
                    <a:gd name="T24" fmla="*/ 2 w 64"/>
                    <a:gd name="T25" fmla="*/ 7 h 66"/>
                    <a:gd name="T26" fmla="*/ 2 w 64"/>
                    <a:gd name="T27" fmla="*/ 6 h 66"/>
                    <a:gd name="T28" fmla="*/ 2 w 64"/>
                    <a:gd name="T29" fmla="*/ 6 h 66"/>
                    <a:gd name="T30" fmla="*/ 2 w 64"/>
                    <a:gd name="T31" fmla="*/ 6 h 66"/>
                    <a:gd name="T32" fmla="*/ 0 w 64"/>
                    <a:gd name="T33" fmla="*/ 6 h 66"/>
                    <a:gd name="T34" fmla="*/ 0 w 64"/>
                    <a:gd name="T35" fmla="*/ 4 h 66"/>
                    <a:gd name="T36" fmla="*/ 2 w 64"/>
                    <a:gd name="T37" fmla="*/ 3 h 66"/>
                    <a:gd name="T38" fmla="*/ 2 w 64"/>
                    <a:gd name="T39" fmla="*/ 2 h 66"/>
                    <a:gd name="T40" fmla="*/ 2 w 64"/>
                    <a:gd name="T41" fmla="*/ 2 h 66"/>
                    <a:gd name="T42" fmla="*/ 2 w 64"/>
                    <a:gd name="T43" fmla="*/ 2 h 66"/>
                    <a:gd name="T44" fmla="*/ 3 w 64"/>
                    <a:gd name="T45" fmla="*/ 2 h 66"/>
                    <a:gd name="T46" fmla="*/ 6 w 64"/>
                    <a:gd name="T47" fmla="*/ 2 h 66"/>
                    <a:gd name="T48" fmla="*/ 8 w 64"/>
                    <a:gd name="T49" fmla="*/ 0 h 66"/>
                    <a:gd name="T50" fmla="*/ 8 w 64"/>
                    <a:gd name="T51" fmla="*/ 0 h 66"/>
                    <a:gd name="T52" fmla="*/ 7 w 64"/>
                    <a:gd name="T53" fmla="*/ 2 h 66"/>
                    <a:gd name="T54" fmla="*/ 7 w 64"/>
                    <a:gd name="T55" fmla="*/ 2 h 66"/>
                    <a:gd name="T56" fmla="*/ 6 w 64"/>
                    <a:gd name="T57" fmla="*/ 2 h 66"/>
                    <a:gd name="T58" fmla="*/ 6 w 64"/>
                    <a:gd name="T59" fmla="*/ 2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4"/>
                    <a:gd name="T91" fmla="*/ 0 h 66"/>
                    <a:gd name="T92" fmla="*/ 64 w 64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4" h="66">
                      <a:moveTo>
                        <a:pt x="46" y="22"/>
                      </a:moveTo>
                      <a:lnTo>
                        <a:pt x="46" y="22"/>
                      </a:lnTo>
                      <a:lnTo>
                        <a:pt x="46" y="28"/>
                      </a:lnTo>
                      <a:lnTo>
                        <a:pt x="50" y="38"/>
                      </a:lnTo>
                      <a:lnTo>
                        <a:pt x="50" y="46"/>
                      </a:lnTo>
                      <a:lnTo>
                        <a:pt x="48" y="52"/>
                      </a:lnTo>
                      <a:lnTo>
                        <a:pt x="46" y="56"/>
                      </a:lnTo>
                      <a:lnTo>
                        <a:pt x="42" y="60"/>
                      </a:lnTo>
                      <a:lnTo>
                        <a:pt x="38" y="64"/>
                      </a:lnTo>
                      <a:lnTo>
                        <a:pt x="32" y="66"/>
                      </a:lnTo>
                      <a:lnTo>
                        <a:pt x="26" y="66"/>
                      </a:lnTo>
                      <a:lnTo>
                        <a:pt x="16" y="64"/>
                      </a:lnTo>
                      <a:lnTo>
                        <a:pt x="6" y="58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0" y="38"/>
                      </a:lnTo>
                      <a:lnTo>
                        <a:pt x="2" y="28"/>
                      </a:lnTo>
                      <a:lnTo>
                        <a:pt x="8" y="18"/>
                      </a:lnTo>
                      <a:lnTo>
                        <a:pt x="14" y="14"/>
                      </a:lnTo>
                      <a:lnTo>
                        <a:pt x="22" y="10"/>
                      </a:lnTo>
                      <a:lnTo>
                        <a:pt x="42" y="4"/>
                      </a:lnTo>
                      <a:lnTo>
                        <a:pt x="64" y="0"/>
                      </a:lnTo>
                      <a:lnTo>
                        <a:pt x="58" y="6"/>
                      </a:lnTo>
                      <a:lnTo>
                        <a:pt x="50" y="12"/>
                      </a:lnTo>
                      <a:lnTo>
                        <a:pt x="46" y="22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745"/>
                <p:cNvSpPr>
                  <a:spLocks/>
                </p:cNvSpPr>
                <p:nvPr/>
              </p:nvSpPr>
              <p:spPr bwMode="auto">
                <a:xfrm>
                  <a:off x="1483" y="1913"/>
                  <a:ext cx="43" cy="65"/>
                </a:xfrm>
                <a:custGeom>
                  <a:avLst/>
                  <a:gdLst>
                    <a:gd name="T0" fmla="*/ 3 w 54"/>
                    <a:gd name="T1" fmla="*/ 2 h 82"/>
                    <a:gd name="T2" fmla="*/ 3 w 54"/>
                    <a:gd name="T3" fmla="*/ 2 h 82"/>
                    <a:gd name="T4" fmla="*/ 4 w 54"/>
                    <a:gd name="T5" fmla="*/ 3 h 82"/>
                    <a:gd name="T6" fmla="*/ 5 w 54"/>
                    <a:gd name="T7" fmla="*/ 4 h 82"/>
                    <a:gd name="T8" fmla="*/ 5 w 54"/>
                    <a:gd name="T9" fmla="*/ 4 h 82"/>
                    <a:gd name="T10" fmla="*/ 6 w 54"/>
                    <a:gd name="T11" fmla="*/ 5 h 82"/>
                    <a:gd name="T12" fmla="*/ 6 w 54"/>
                    <a:gd name="T13" fmla="*/ 5 h 82"/>
                    <a:gd name="T14" fmla="*/ 6 w 54"/>
                    <a:gd name="T15" fmla="*/ 5 h 82"/>
                    <a:gd name="T16" fmla="*/ 6 w 54"/>
                    <a:gd name="T17" fmla="*/ 6 h 82"/>
                    <a:gd name="T18" fmla="*/ 6 w 54"/>
                    <a:gd name="T19" fmla="*/ 6 h 82"/>
                    <a:gd name="T20" fmla="*/ 5 w 54"/>
                    <a:gd name="T21" fmla="*/ 6 h 82"/>
                    <a:gd name="T22" fmla="*/ 5 w 54"/>
                    <a:gd name="T23" fmla="*/ 7 h 82"/>
                    <a:gd name="T24" fmla="*/ 4 w 54"/>
                    <a:gd name="T25" fmla="*/ 8 h 82"/>
                    <a:gd name="T26" fmla="*/ 3 w 54"/>
                    <a:gd name="T27" fmla="*/ 8 h 82"/>
                    <a:gd name="T28" fmla="*/ 3 w 54"/>
                    <a:gd name="T29" fmla="*/ 8 h 82"/>
                    <a:gd name="T30" fmla="*/ 2 w 54"/>
                    <a:gd name="T31" fmla="*/ 8 h 82"/>
                    <a:gd name="T32" fmla="*/ 2 w 54"/>
                    <a:gd name="T33" fmla="*/ 8 h 82"/>
                    <a:gd name="T34" fmla="*/ 2 w 54"/>
                    <a:gd name="T35" fmla="*/ 7 h 82"/>
                    <a:gd name="T36" fmla="*/ 2 w 54"/>
                    <a:gd name="T37" fmla="*/ 6 h 82"/>
                    <a:gd name="T38" fmla="*/ 0 w 54"/>
                    <a:gd name="T39" fmla="*/ 5 h 82"/>
                    <a:gd name="T40" fmla="*/ 0 w 54"/>
                    <a:gd name="T41" fmla="*/ 5 h 82"/>
                    <a:gd name="T42" fmla="*/ 2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3 w 54"/>
                    <a:gd name="T57" fmla="*/ 2 h 82"/>
                    <a:gd name="T58" fmla="*/ 3 w 54"/>
                    <a:gd name="T59" fmla="*/ 2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8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Freeform 746"/>
                <p:cNvSpPr>
                  <a:spLocks/>
                </p:cNvSpPr>
                <p:nvPr/>
              </p:nvSpPr>
              <p:spPr bwMode="auto">
                <a:xfrm>
                  <a:off x="1787" y="1938"/>
                  <a:ext cx="51" cy="53"/>
                </a:xfrm>
                <a:custGeom>
                  <a:avLst/>
                  <a:gdLst>
                    <a:gd name="T0" fmla="*/ 2 w 64"/>
                    <a:gd name="T1" fmla="*/ 2 h 66"/>
                    <a:gd name="T2" fmla="*/ 2 w 64"/>
                    <a:gd name="T3" fmla="*/ 2 h 66"/>
                    <a:gd name="T4" fmla="*/ 3 w 64"/>
                    <a:gd name="T5" fmla="*/ 2 h 66"/>
                    <a:gd name="T6" fmla="*/ 4 w 64"/>
                    <a:gd name="T7" fmla="*/ 2 h 66"/>
                    <a:gd name="T8" fmla="*/ 5 w 64"/>
                    <a:gd name="T9" fmla="*/ 2 h 66"/>
                    <a:gd name="T10" fmla="*/ 6 w 64"/>
                    <a:gd name="T11" fmla="*/ 2 h 66"/>
                    <a:gd name="T12" fmla="*/ 6 w 64"/>
                    <a:gd name="T13" fmla="*/ 2 h 66"/>
                    <a:gd name="T14" fmla="*/ 6 w 64"/>
                    <a:gd name="T15" fmla="*/ 2 h 66"/>
                    <a:gd name="T16" fmla="*/ 6 w 64"/>
                    <a:gd name="T17" fmla="*/ 2 h 66"/>
                    <a:gd name="T18" fmla="*/ 6 w 64"/>
                    <a:gd name="T19" fmla="*/ 3 h 66"/>
                    <a:gd name="T20" fmla="*/ 7 w 64"/>
                    <a:gd name="T21" fmla="*/ 4 h 66"/>
                    <a:gd name="T22" fmla="*/ 7 w 64"/>
                    <a:gd name="T23" fmla="*/ 5 h 66"/>
                    <a:gd name="T24" fmla="*/ 6 w 64"/>
                    <a:gd name="T25" fmla="*/ 6 h 66"/>
                    <a:gd name="T26" fmla="*/ 6 w 64"/>
                    <a:gd name="T27" fmla="*/ 6 h 66"/>
                    <a:gd name="T28" fmla="*/ 6 w 64"/>
                    <a:gd name="T29" fmla="*/ 6 h 66"/>
                    <a:gd name="T30" fmla="*/ 6 w 64"/>
                    <a:gd name="T31" fmla="*/ 7 h 66"/>
                    <a:gd name="T32" fmla="*/ 5 w 64"/>
                    <a:gd name="T33" fmla="*/ 7 h 66"/>
                    <a:gd name="T34" fmla="*/ 4 w 64"/>
                    <a:gd name="T35" fmla="*/ 7 h 66"/>
                    <a:gd name="T36" fmla="*/ 2 w 64"/>
                    <a:gd name="T37" fmla="*/ 7 h 66"/>
                    <a:gd name="T38" fmla="*/ 2 w 64"/>
                    <a:gd name="T39" fmla="*/ 6 h 66"/>
                    <a:gd name="T40" fmla="*/ 2 w 64"/>
                    <a:gd name="T41" fmla="*/ 6 h 66"/>
                    <a:gd name="T42" fmla="*/ 2 w 64"/>
                    <a:gd name="T43" fmla="*/ 6 h 66"/>
                    <a:gd name="T44" fmla="*/ 2 w 64"/>
                    <a:gd name="T45" fmla="*/ 5 h 66"/>
                    <a:gd name="T46" fmla="*/ 2 w 64"/>
                    <a:gd name="T47" fmla="*/ 2 h 66"/>
                    <a:gd name="T48" fmla="*/ 0 w 64"/>
                    <a:gd name="T49" fmla="*/ 0 h 66"/>
                    <a:gd name="T50" fmla="*/ 0 w 64"/>
                    <a:gd name="T51" fmla="*/ 0 h 66"/>
                    <a:gd name="T52" fmla="*/ 2 w 64"/>
                    <a:gd name="T53" fmla="*/ 2 h 66"/>
                    <a:gd name="T54" fmla="*/ 2 w 64"/>
                    <a:gd name="T55" fmla="*/ 2 h 66"/>
                    <a:gd name="T56" fmla="*/ 2 w 64"/>
                    <a:gd name="T57" fmla="*/ 2 h 66"/>
                    <a:gd name="T58" fmla="*/ 2 w 64"/>
                    <a:gd name="T59" fmla="*/ 2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4"/>
                    <a:gd name="T91" fmla="*/ 0 h 66"/>
                    <a:gd name="T92" fmla="*/ 64 w 64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4" h="66">
                      <a:moveTo>
                        <a:pt x="20" y="18"/>
                      </a:moveTo>
                      <a:lnTo>
                        <a:pt x="20" y="18"/>
                      </a:lnTo>
                      <a:lnTo>
                        <a:pt x="26" y="18"/>
                      </a:lnTo>
                      <a:lnTo>
                        <a:pt x="36" y="16"/>
                      </a:lnTo>
                      <a:lnTo>
                        <a:pt x="44" y="16"/>
                      </a:lnTo>
                      <a:lnTo>
                        <a:pt x="50" y="18"/>
                      </a:lnTo>
                      <a:lnTo>
                        <a:pt x="54" y="20"/>
                      </a:lnTo>
                      <a:lnTo>
                        <a:pt x="58" y="24"/>
                      </a:lnTo>
                      <a:lnTo>
                        <a:pt x="62" y="30"/>
                      </a:lnTo>
                      <a:lnTo>
                        <a:pt x="64" y="34"/>
                      </a:lnTo>
                      <a:lnTo>
                        <a:pt x="64" y="40"/>
                      </a:lnTo>
                      <a:lnTo>
                        <a:pt x="62" y="50"/>
                      </a:lnTo>
                      <a:lnTo>
                        <a:pt x="56" y="60"/>
                      </a:lnTo>
                      <a:lnTo>
                        <a:pt x="50" y="64"/>
                      </a:lnTo>
                      <a:lnTo>
                        <a:pt x="46" y="66"/>
                      </a:lnTo>
                      <a:lnTo>
                        <a:pt x="36" y="66"/>
                      </a:lnTo>
                      <a:lnTo>
                        <a:pt x="24" y="64"/>
                      </a:lnTo>
                      <a:lnTo>
                        <a:pt x="16" y="56"/>
                      </a:lnTo>
                      <a:lnTo>
                        <a:pt x="12" y="50"/>
                      </a:lnTo>
                      <a:lnTo>
                        <a:pt x="8" y="42"/>
                      </a:lnTo>
                      <a:lnTo>
                        <a:pt x="4" y="24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10" y="14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747"/>
                <p:cNvSpPr>
                  <a:spLocks/>
                </p:cNvSpPr>
                <p:nvPr/>
              </p:nvSpPr>
              <p:spPr bwMode="auto">
                <a:xfrm>
                  <a:off x="1779" y="2068"/>
                  <a:ext cx="43" cy="66"/>
                </a:xfrm>
                <a:custGeom>
                  <a:avLst/>
                  <a:gdLst>
                    <a:gd name="T0" fmla="*/ 3 w 54"/>
                    <a:gd name="T1" fmla="*/ 3 h 82"/>
                    <a:gd name="T2" fmla="*/ 3 w 54"/>
                    <a:gd name="T3" fmla="*/ 3 h 82"/>
                    <a:gd name="T4" fmla="*/ 4 w 54"/>
                    <a:gd name="T5" fmla="*/ 4 h 82"/>
                    <a:gd name="T6" fmla="*/ 5 w 54"/>
                    <a:gd name="T7" fmla="*/ 4 h 82"/>
                    <a:gd name="T8" fmla="*/ 5 w 54"/>
                    <a:gd name="T9" fmla="*/ 5 h 82"/>
                    <a:gd name="T10" fmla="*/ 6 w 54"/>
                    <a:gd name="T11" fmla="*/ 5 h 82"/>
                    <a:gd name="T12" fmla="*/ 6 w 54"/>
                    <a:gd name="T13" fmla="*/ 6 h 82"/>
                    <a:gd name="T14" fmla="*/ 6 w 54"/>
                    <a:gd name="T15" fmla="*/ 6 h 82"/>
                    <a:gd name="T16" fmla="*/ 6 w 54"/>
                    <a:gd name="T17" fmla="*/ 6 h 82"/>
                    <a:gd name="T18" fmla="*/ 6 w 54"/>
                    <a:gd name="T19" fmla="*/ 7 h 82"/>
                    <a:gd name="T20" fmla="*/ 5 w 54"/>
                    <a:gd name="T21" fmla="*/ 8 h 82"/>
                    <a:gd name="T22" fmla="*/ 5 w 54"/>
                    <a:gd name="T23" fmla="*/ 8 h 82"/>
                    <a:gd name="T24" fmla="*/ 4 w 54"/>
                    <a:gd name="T25" fmla="*/ 9 h 82"/>
                    <a:gd name="T26" fmla="*/ 3 w 54"/>
                    <a:gd name="T27" fmla="*/ 10 h 82"/>
                    <a:gd name="T28" fmla="*/ 3 w 54"/>
                    <a:gd name="T29" fmla="*/ 10 h 82"/>
                    <a:gd name="T30" fmla="*/ 2 w 54"/>
                    <a:gd name="T31" fmla="*/ 10 h 82"/>
                    <a:gd name="T32" fmla="*/ 2 w 54"/>
                    <a:gd name="T33" fmla="*/ 9 h 82"/>
                    <a:gd name="T34" fmla="*/ 2 w 54"/>
                    <a:gd name="T35" fmla="*/ 8 h 82"/>
                    <a:gd name="T36" fmla="*/ 2 w 54"/>
                    <a:gd name="T37" fmla="*/ 7 h 82"/>
                    <a:gd name="T38" fmla="*/ 0 w 54"/>
                    <a:gd name="T39" fmla="*/ 6 h 82"/>
                    <a:gd name="T40" fmla="*/ 0 w 54"/>
                    <a:gd name="T41" fmla="*/ 6 h 82"/>
                    <a:gd name="T42" fmla="*/ 2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3 w 54"/>
                    <a:gd name="T57" fmla="*/ 3 h 82"/>
                    <a:gd name="T58" fmla="*/ 3 w 54"/>
                    <a:gd name="T59" fmla="*/ 3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68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8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748"/>
                <p:cNvSpPr>
                  <a:spLocks/>
                </p:cNvSpPr>
                <p:nvPr/>
              </p:nvSpPr>
              <p:spPr bwMode="auto">
                <a:xfrm>
                  <a:off x="1667" y="2004"/>
                  <a:ext cx="43" cy="62"/>
                </a:xfrm>
                <a:custGeom>
                  <a:avLst/>
                  <a:gdLst>
                    <a:gd name="T0" fmla="*/ 2 w 54"/>
                    <a:gd name="T1" fmla="*/ 2 h 78"/>
                    <a:gd name="T2" fmla="*/ 2 w 54"/>
                    <a:gd name="T3" fmla="*/ 2 h 78"/>
                    <a:gd name="T4" fmla="*/ 3 w 54"/>
                    <a:gd name="T5" fmla="*/ 3 h 78"/>
                    <a:gd name="T6" fmla="*/ 4 w 54"/>
                    <a:gd name="T7" fmla="*/ 3 h 78"/>
                    <a:gd name="T8" fmla="*/ 5 w 54"/>
                    <a:gd name="T9" fmla="*/ 3 h 78"/>
                    <a:gd name="T10" fmla="*/ 5 w 54"/>
                    <a:gd name="T11" fmla="*/ 4 h 78"/>
                    <a:gd name="T12" fmla="*/ 6 w 54"/>
                    <a:gd name="T13" fmla="*/ 4 h 78"/>
                    <a:gd name="T14" fmla="*/ 6 w 54"/>
                    <a:gd name="T15" fmla="*/ 4 h 78"/>
                    <a:gd name="T16" fmla="*/ 6 w 54"/>
                    <a:gd name="T17" fmla="*/ 5 h 78"/>
                    <a:gd name="T18" fmla="*/ 6 w 54"/>
                    <a:gd name="T19" fmla="*/ 5 h 78"/>
                    <a:gd name="T20" fmla="*/ 6 w 54"/>
                    <a:gd name="T21" fmla="*/ 6 h 78"/>
                    <a:gd name="T22" fmla="*/ 6 w 54"/>
                    <a:gd name="T23" fmla="*/ 6 h 78"/>
                    <a:gd name="T24" fmla="*/ 5 w 54"/>
                    <a:gd name="T25" fmla="*/ 7 h 78"/>
                    <a:gd name="T26" fmla="*/ 4 w 54"/>
                    <a:gd name="T27" fmla="*/ 8 h 78"/>
                    <a:gd name="T28" fmla="*/ 4 w 54"/>
                    <a:gd name="T29" fmla="*/ 8 h 78"/>
                    <a:gd name="T30" fmla="*/ 3 w 54"/>
                    <a:gd name="T31" fmla="*/ 8 h 78"/>
                    <a:gd name="T32" fmla="*/ 3 w 54"/>
                    <a:gd name="T33" fmla="*/ 8 h 78"/>
                    <a:gd name="T34" fmla="*/ 2 w 54"/>
                    <a:gd name="T35" fmla="*/ 8 h 78"/>
                    <a:gd name="T36" fmla="*/ 2 w 54"/>
                    <a:gd name="T37" fmla="*/ 7 h 78"/>
                    <a:gd name="T38" fmla="*/ 2 w 54"/>
                    <a:gd name="T39" fmla="*/ 6 h 78"/>
                    <a:gd name="T40" fmla="*/ 2 w 54"/>
                    <a:gd name="T41" fmla="*/ 6 h 78"/>
                    <a:gd name="T42" fmla="*/ 0 w 54"/>
                    <a:gd name="T43" fmla="*/ 6 h 78"/>
                    <a:gd name="T44" fmla="*/ 0 w 54"/>
                    <a:gd name="T45" fmla="*/ 5 h 78"/>
                    <a:gd name="T46" fmla="*/ 2 w 54"/>
                    <a:gd name="T47" fmla="*/ 2 h 78"/>
                    <a:gd name="T48" fmla="*/ 2 w 54"/>
                    <a:gd name="T49" fmla="*/ 0 h 78"/>
                    <a:gd name="T50" fmla="*/ 2 w 54"/>
                    <a:gd name="T51" fmla="*/ 0 h 78"/>
                    <a:gd name="T52" fmla="*/ 2 w 54"/>
                    <a:gd name="T53" fmla="*/ 2 h 78"/>
                    <a:gd name="T54" fmla="*/ 2 w 54"/>
                    <a:gd name="T55" fmla="*/ 2 h 78"/>
                    <a:gd name="T56" fmla="*/ 2 w 54"/>
                    <a:gd name="T57" fmla="*/ 2 h 78"/>
                    <a:gd name="T58" fmla="*/ 2 w 54"/>
                    <a:gd name="T59" fmla="*/ 2 h 7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78"/>
                    <a:gd name="T92" fmla="*/ 54 w 54"/>
                    <a:gd name="T93" fmla="*/ 78 h 7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78">
                      <a:moveTo>
                        <a:pt x="20" y="24"/>
                      </a:moveTo>
                      <a:lnTo>
                        <a:pt x="20" y="24"/>
                      </a:lnTo>
                      <a:lnTo>
                        <a:pt x="26" y="28"/>
                      </a:lnTo>
                      <a:lnTo>
                        <a:pt x="34" y="28"/>
                      </a:lnTo>
                      <a:lnTo>
                        <a:pt x="44" y="32"/>
                      </a:lnTo>
                      <a:lnTo>
                        <a:pt x="48" y="34"/>
                      </a:lnTo>
                      <a:lnTo>
                        <a:pt x="52" y="40"/>
                      </a:lnTo>
                      <a:lnTo>
                        <a:pt x="54" y="44"/>
                      </a:lnTo>
                      <a:lnTo>
                        <a:pt x="54" y="50"/>
                      </a:lnTo>
                      <a:lnTo>
                        <a:pt x="54" y="56"/>
                      </a:lnTo>
                      <a:lnTo>
                        <a:pt x="52" y="62"/>
                      </a:lnTo>
                      <a:lnTo>
                        <a:pt x="46" y="70"/>
                      </a:lnTo>
                      <a:lnTo>
                        <a:pt x="36" y="76"/>
                      </a:lnTo>
                      <a:lnTo>
                        <a:pt x="32" y="78"/>
                      </a:lnTo>
                      <a:lnTo>
                        <a:pt x="26" y="78"/>
                      </a:lnTo>
                      <a:lnTo>
                        <a:pt x="16" y="76"/>
                      </a:lnTo>
                      <a:lnTo>
                        <a:pt x="8" y="68"/>
                      </a:lnTo>
                      <a:lnTo>
                        <a:pt x="2" y="58"/>
                      </a:lnTo>
                      <a:lnTo>
                        <a:pt x="0" y="52"/>
                      </a:lnTo>
                      <a:lnTo>
                        <a:pt x="0" y="42"/>
                      </a:lnTo>
                      <a:lnTo>
                        <a:pt x="2" y="24"/>
                      </a:lnTo>
                      <a:lnTo>
                        <a:pt x="8" y="0"/>
                      </a:lnTo>
                      <a:lnTo>
                        <a:pt x="10" y="8"/>
                      </a:lnTo>
                      <a:lnTo>
                        <a:pt x="12" y="18"/>
                      </a:lnTo>
                      <a:lnTo>
                        <a:pt x="20" y="2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Freeform 749"/>
                <p:cNvSpPr>
                  <a:spLocks/>
                </p:cNvSpPr>
                <p:nvPr/>
              </p:nvSpPr>
              <p:spPr bwMode="auto">
                <a:xfrm>
                  <a:off x="1883" y="2129"/>
                  <a:ext cx="41" cy="67"/>
                </a:xfrm>
                <a:custGeom>
                  <a:avLst/>
                  <a:gdLst>
                    <a:gd name="T0" fmla="*/ 2 w 52"/>
                    <a:gd name="T1" fmla="*/ 3 h 84"/>
                    <a:gd name="T2" fmla="*/ 2 w 52"/>
                    <a:gd name="T3" fmla="*/ 3 h 84"/>
                    <a:gd name="T4" fmla="*/ 3 w 52"/>
                    <a:gd name="T5" fmla="*/ 4 h 84"/>
                    <a:gd name="T6" fmla="*/ 4 w 52"/>
                    <a:gd name="T7" fmla="*/ 4 h 84"/>
                    <a:gd name="T8" fmla="*/ 5 w 52"/>
                    <a:gd name="T9" fmla="*/ 5 h 84"/>
                    <a:gd name="T10" fmla="*/ 5 w 52"/>
                    <a:gd name="T11" fmla="*/ 5 h 84"/>
                    <a:gd name="T12" fmla="*/ 5 w 52"/>
                    <a:gd name="T13" fmla="*/ 6 h 84"/>
                    <a:gd name="T14" fmla="*/ 5 w 52"/>
                    <a:gd name="T15" fmla="*/ 6 h 84"/>
                    <a:gd name="T16" fmla="*/ 5 w 52"/>
                    <a:gd name="T17" fmla="*/ 6 h 84"/>
                    <a:gd name="T18" fmla="*/ 5 w 52"/>
                    <a:gd name="T19" fmla="*/ 7 h 84"/>
                    <a:gd name="T20" fmla="*/ 5 w 52"/>
                    <a:gd name="T21" fmla="*/ 7 h 84"/>
                    <a:gd name="T22" fmla="*/ 4 w 52"/>
                    <a:gd name="T23" fmla="*/ 8 h 84"/>
                    <a:gd name="T24" fmla="*/ 3 w 52"/>
                    <a:gd name="T25" fmla="*/ 9 h 84"/>
                    <a:gd name="T26" fmla="*/ 2 w 52"/>
                    <a:gd name="T27" fmla="*/ 9 h 84"/>
                    <a:gd name="T28" fmla="*/ 2 w 52"/>
                    <a:gd name="T29" fmla="*/ 9 h 84"/>
                    <a:gd name="T30" fmla="*/ 2 w 52"/>
                    <a:gd name="T31" fmla="*/ 9 h 84"/>
                    <a:gd name="T32" fmla="*/ 2 w 52"/>
                    <a:gd name="T33" fmla="*/ 9 h 84"/>
                    <a:gd name="T34" fmla="*/ 2 w 52"/>
                    <a:gd name="T35" fmla="*/ 8 h 84"/>
                    <a:gd name="T36" fmla="*/ 2 w 52"/>
                    <a:gd name="T37" fmla="*/ 7 h 84"/>
                    <a:gd name="T38" fmla="*/ 0 w 52"/>
                    <a:gd name="T39" fmla="*/ 6 h 84"/>
                    <a:gd name="T40" fmla="*/ 0 w 52"/>
                    <a:gd name="T41" fmla="*/ 6 h 84"/>
                    <a:gd name="T42" fmla="*/ 0 w 52"/>
                    <a:gd name="T43" fmla="*/ 5 h 84"/>
                    <a:gd name="T44" fmla="*/ 2 w 52"/>
                    <a:gd name="T45" fmla="*/ 4 h 84"/>
                    <a:gd name="T46" fmla="*/ 2 w 52"/>
                    <a:gd name="T47" fmla="*/ 2 h 84"/>
                    <a:gd name="T48" fmla="*/ 2 w 52"/>
                    <a:gd name="T49" fmla="*/ 0 h 84"/>
                    <a:gd name="T50" fmla="*/ 2 w 52"/>
                    <a:gd name="T51" fmla="*/ 0 h 84"/>
                    <a:gd name="T52" fmla="*/ 2 w 52"/>
                    <a:gd name="T53" fmla="*/ 2 h 84"/>
                    <a:gd name="T54" fmla="*/ 2 w 52"/>
                    <a:gd name="T55" fmla="*/ 2 h 84"/>
                    <a:gd name="T56" fmla="*/ 2 w 52"/>
                    <a:gd name="T57" fmla="*/ 3 h 84"/>
                    <a:gd name="T58" fmla="*/ 2 w 52"/>
                    <a:gd name="T59" fmla="*/ 3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84"/>
                    <a:gd name="T92" fmla="*/ 52 w 52"/>
                    <a:gd name="T93" fmla="*/ 84 h 8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84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4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2" y="60"/>
                      </a:lnTo>
                      <a:lnTo>
                        <a:pt x="52" y="66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6" y="82"/>
                      </a:lnTo>
                      <a:lnTo>
                        <a:pt x="26" y="84"/>
                      </a:lnTo>
                      <a:lnTo>
                        <a:pt x="20" y="82"/>
                      </a:lnTo>
                      <a:lnTo>
                        <a:pt x="16" y="82"/>
                      </a:lnTo>
                      <a:lnTo>
                        <a:pt x="8" y="74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2" y="22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4" y="20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750"/>
                <p:cNvSpPr>
                  <a:spLocks/>
                </p:cNvSpPr>
                <p:nvPr/>
              </p:nvSpPr>
              <p:spPr bwMode="auto">
                <a:xfrm>
                  <a:off x="1724" y="2223"/>
                  <a:ext cx="43" cy="66"/>
                </a:xfrm>
                <a:custGeom>
                  <a:avLst/>
                  <a:gdLst>
                    <a:gd name="T0" fmla="*/ 3 w 54"/>
                    <a:gd name="T1" fmla="*/ 3 h 82"/>
                    <a:gd name="T2" fmla="*/ 3 w 54"/>
                    <a:gd name="T3" fmla="*/ 3 h 82"/>
                    <a:gd name="T4" fmla="*/ 4 w 54"/>
                    <a:gd name="T5" fmla="*/ 4 h 82"/>
                    <a:gd name="T6" fmla="*/ 5 w 54"/>
                    <a:gd name="T7" fmla="*/ 4 h 82"/>
                    <a:gd name="T8" fmla="*/ 5 w 54"/>
                    <a:gd name="T9" fmla="*/ 5 h 82"/>
                    <a:gd name="T10" fmla="*/ 6 w 54"/>
                    <a:gd name="T11" fmla="*/ 5 h 82"/>
                    <a:gd name="T12" fmla="*/ 6 w 54"/>
                    <a:gd name="T13" fmla="*/ 6 h 82"/>
                    <a:gd name="T14" fmla="*/ 6 w 54"/>
                    <a:gd name="T15" fmla="*/ 6 h 82"/>
                    <a:gd name="T16" fmla="*/ 6 w 54"/>
                    <a:gd name="T17" fmla="*/ 6 h 82"/>
                    <a:gd name="T18" fmla="*/ 6 w 54"/>
                    <a:gd name="T19" fmla="*/ 7 h 82"/>
                    <a:gd name="T20" fmla="*/ 5 w 54"/>
                    <a:gd name="T21" fmla="*/ 8 h 82"/>
                    <a:gd name="T22" fmla="*/ 5 w 54"/>
                    <a:gd name="T23" fmla="*/ 8 h 82"/>
                    <a:gd name="T24" fmla="*/ 4 w 54"/>
                    <a:gd name="T25" fmla="*/ 9 h 82"/>
                    <a:gd name="T26" fmla="*/ 3 w 54"/>
                    <a:gd name="T27" fmla="*/ 10 h 82"/>
                    <a:gd name="T28" fmla="*/ 3 w 54"/>
                    <a:gd name="T29" fmla="*/ 10 h 82"/>
                    <a:gd name="T30" fmla="*/ 2 w 54"/>
                    <a:gd name="T31" fmla="*/ 10 h 82"/>
                    <a:gd name="T32" fmla="*/ 2 w 54"/>
                    <a:gd name="T33" fmla="*/ 9 h 82"/>
                    <a:gd name="T34" fmla="*/ 2 w 54"/>
                    <a:gd name="T35" fmla="*/ 8 h 82"/>
                    <a:gd name="T36" fmla="*/ 2 w 54"/>
                    <a:gd name="T37" fmla="*/ 7 h 82"/>
                    <a:gd name="T38" fmla="*/ 0 w 54"/>
                    <a:gd name="T39" fmla="*/ 6 h 82"/>
                    <a:gd name="T40" fmla="*/ 0 w 54"/>
                    <a:gd name="T41" fmla="*/ 6 h 82"/>
                    <a:gd name="T42" fmla="*/ 2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3 w 54"/>
                    <a:gd name="T57" fmla="*/ 3 h 82"/>
                    <a:gd name="T58" fmla="*/ 3 w 54"/>
                    <a:gd name="T59" fmla="*/ 3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30" y="28"/>
                      </a:moveTo>
                      <a:lnTo>
                        <a:pt x="30" y="28"/>
                      </a:lnTo>
                      <a:lnTo>
                        <a:pt x="34" y="32"/>
                      </a:lnTo>
                      <a:lnTo>
                        <a:pt x="42" y="36"/>
                      </a:lnTo>
                      <a:lnTo>
                        <a:pt x="50" y="42"/>
                      </a:lnTo>
                      <a:lnTo>
                        <a:pt x="52" y="46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4" y="64"/>
                      </a:lnTo>
                      <a:lnTo>
                        <a:pt x="50" y="68"/>
                      </a:lnTo>
                      <a:lnTo>
                        <a:pt x="48" y="74"/>
                      </a:lnTo>
                      <a:lnTo>
                        <a:pt x="38" y="80"/>
                      </a:lnTo>
                      <a:lnTo>
                        <a:pt x="28" y="82"/>
                      </a:lnTo>
                      <a:lnTo>
                        <a:pt x="22" y="82"/>
                      </a:lnTo>
                      <a:lnTo>
                        <a:pt x="18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8" y="0"/>
                      </a:lnTo>
                      <a:lnTo>
                        <a:pt x="26" y="8"/>
                      </a:lnTo>
                      <a:lnTo>
                        <a:pt x="26" y="18"/>
                      </a:lnTo>
                      <a:lnTo>
                        <a:pt x="30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751"/>
                <p:cNvSpPr>
                  <a:spLocks/>
                </p:cNvSpPr>
                <p:nvPr/>
              </p:nvSpPr>
              <p:spPr bwMode="auto">
                <a:xfrm>
                  <a:off x="1855" y="2254"/>
                  <a:ext cx="44" cy="65"/>
                </a:xfrm>
                <a:custGeom>
                  <a:avLst/>
                  <a:gdLst>
                    <a:gd name="T0" fmla="*/ 4 w 54"/>
                    <a:gd name="T1" fmla="*/ 2 h 82"/>
                    <a:gd name="T2" fmla="*/ 4 w 54"/>
                    <a:gd name="T3" fmla="*/ 2 h 82"/>
                    <a:gd name="T4" fmla="*/ 5 w 54"/>
                    <a:gd name="T5" fmla="*/ 3 h 82"/>
                    <a:gd name="T6" fmla="*/ 6 w 54"/>
                    <a:gd name="T7" fmla="*/ 4 h 82"/>
                    <a:gd name="T8" fmla="*/ 6 w 54"/>
                    <a:gd name="T9" fmla="*/ 4 h 82"/>
                    <a:gd name="T10" fmla="*/ 7 w 54"/>
                    <a:gd name="T11" fmla="*/ 5 h 82"/>
                    <a:gd name="T12" fmla="*/ 7 w 54"/>
                    <a:gd name="T13" fmla="*/ 5 h 82"/>
                    <a:gd name="T14" fmla="*/ 7 w 54"/>
                    <a:gd name="T15" fmla="*/ 5 h 82"/>
                    <a:gd name="T16" fmla="*/ 7 w 54"/>
                    <a:gd name="T17" fmla="*/ 6 h 82"/>
                    <a:gd name="T18" fmla="*/ 7 w 54"/>
                    <a:gd name="T19" fmla="*/ 6 h 82"/>
                    <a:gd name="T20" fmla="*/ 7 w 54"/>
                    <a:gd name="T21" fmla="*/ 6 h 82"/>
                    <a:gd name="T22" fmla="*/ 6 w 54"/>
                    <a:gd name="T23" fmla="*/ 7 h 82"/>
                    <a:gd name="T24" fmla="*/ 5 w 54"/>
                    <a:gd name="T25" fmla="*/ 8 h 82"/>
                    <a:gd name="T26" fmla="*/ 3 w 54"/>
                    <a:gd name="T27" fmla="*/ 8 h 82"/>
                    <a:gd name="T28" fmla="*/ 3 w 54"/>
                    <a:gd name="T29" fmla="*/ 8 h 82"/>
                    <a:gd name="T30" fmla="*/ 2 w 54"/>
                    <a:gd name="T31" fmla="*/ 8 h 82"/>
                    <a:gd name="T32" fmla="*/ 2 w 54"/>
                    <a:gd name="T33" fmla="*/ 8 h 82"/>
                    <a:gd name="T34" fmla="*/ 2 w 54"/>
                    <a:gd name="T35" fmla="*/ 7 h 82"/>
                    <a:gd name="T36" fmla="*/ 2 w 54"/>
                    <a:gd name="T37" fmla="*/ 6 h 82"/>
                    <a:gd name="T38" fmla="*/ 0 w 54"/>
                    <a:gd name="T39" fmla="*/ 5 h 82"/>
                    <a:gd name="T40" fmla="*/ 0 w 54"/>
                    <a:gd name="T41" fmla="*/ 5 h 82"/>
                    <a:gd name="T42" fmla="*/ 0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4 w 54"/>
                    <a:gd name="T57" fmla="*/ 2 h 82"/>
                    <a:gd name="T58" fmla="*/ 4 w 54"/>
                    <a:gd name="T59" fmla="*/ 2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48" y="44"/>
                      </a:lnTo>
                      <a:lnTo>
                        <a:pt x="52" y="48"/>
                      </a:lnTo>
                      <a:lnTo>
                        <a:pt x="54" y="54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4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752"/>
                <p:cNvSpPr>
                  <a:spLocks/>
                </p:cNvSpPr>
                <p:nvPr/>
              </p:nvSpPr>
              <p:spPr bwMode="auto">
                <a:xfrm>
                  <a:off x="1753" y="2372"/>
                  <a:ext cx="51" cy="54"/>
                </a:xfrm>
                <a:custGeom>
                  <a:avLst/>
                  <a:gdLst>
                    <a:gd name="T0" fmla="*/ 2 w 64"/>
                    <a:gd name="T1" fmla="*/ 2 h 68"/>
                    <a:gd name="T2" fmla="*/ 2 w 64"/>
                    <a:gd name="T3" fmla="*/ 2 h 68"/>
                    <a:gd name="T4" fmla="*/ 3 w 64"/>
                    <a:gd name="T5" fmla="*/ 2 h 68"/>
                    <a:gd name="T6" fmla="*/ 4 w 64"/>
                    <a:gd name="T7" fmla="*/ 2 h 68"/>
                    <a:gd name="T8" fmla="*/ 5 w 64"/>
                    <a:gd name="T9" fmla="*/ 2 h 68"/>
                    <a:gd name="T10" fmla="*/ 6 w 64"/>
                    <a:gd name="T11" fmla="*/ 2 h 68"/>
                    <a:gd name="T12" fmla="*/ 6 w 64"/>
                    <a:gd name="T13" fmla="*/ 2 h 68"/>
                    <a:gd name="T14" fmla="*/ 6 w 64"/>
                    <a:gd name="T15" fmla="*/ 2 h 68"/>
                    <a:gd name="T16" fmla="*/ 6 w 64"/>
                    <a:gd name="T17" fmla="*/ 3 h 68"/>
                    <a:gd name="T18" fmla="*/ 6 w 64"/>
                    <a:gd name="T19" fmla="*/ 3 h 68"/>
                    <a:gd name="T20" fmla="*/ 7 w 64"/>
                    <a:gd name="T21" fmla="*/ 4 h 68"/>
                    <a:gd name="T22" fmla="*/ 7 w 64"/>
                    <a:gd name="T23" fmla="*/ 5 h 68"/>
                    <a:gd name="T24" fmla="*/ 6 w 64"/>
                    <a:gd name="T25" fmla="*/ 6 h 68"/>
                    <a:gd name="T26" fmla="*/ 6 w 64"/>
                    <a:gd name="T27" fmla="*/ 6 h 68"/>
                    <a:gd name="T28" fmla="*/ 6 w 64"/>
                    <a:gd name="T29" fmla="*/ 6 h 68"/>
                    <a:gd name="T30" fmla="*/ 6 w 64"/>
                    <a:gd name="T31" fmla="*/ 6 h 68"/>
                    <a:gd name="T32" fmla="*/ 5 w 64"/>
                    <a:gd name="T33" fmla="*/ 7 h 68"/>
                    <a:gd name="T34" fmla="*/ 4 w 64"/>
                    <a:gd name="T35" fmla="*/ 7 h 68"/>
                    <a:gd name="T36" fmla="*/ 2 w 64"/>
                    <a:gd name="T37" fmla="*/ 6 h 68"/>
                    <a:gd name="T38" fmla="*/ 2 w 64"/>
                    <a:gd name="T39" fmla="*/ 6 h 68"/>
                    <a:gd name="T40" fmla="*/ 2 w 64"/>
                    <a:gd name="T41" fmla="*/ 6 h 68"/>
                    <a:gd name="T42" fmla="*/ 2 w 64"/>
                    <a:gd name="T43" fmla="*/ 5 h 68"/>
                    <a:gd name="T44" fmla="*/ 2 w 64"/>
                    <a:gd name="T45" fmla="*/ 5 h 68"/>
                    <a:gd name="T46" fmla="*/ 2 w 64"/>
                    <a:gd name="T47" fmla="*/ 2 h 68"/>
                    <a:gd name="T48" fmla="*/ 0 w 64"/>
                    <a:gd name="T49" fmla="*/ 0 h 68"/>
                    <a:gd name="T50" fmla="*/ 0 w 64"/>
                    <a:gd name="T51" fmla="*/ 0 h 68"/>
                    <a:gd name="T52" fmla="*/ 2 w 64"/>
                    <a:gd name="T53" fmla="*/ 2 h 68"/>
                    <a:gd name="T54" fmla="*/ 2 w 64"/>
                    <a:gd name="T55" fmla="*/ 2 h 68"/>
                    <a:gd name="T56" fmla="*/ 2 w 64"/>
                    <a:gd name="T57" fmla="*/ 2 h 68"/>
                    <a:gd name="T58" fmla="*/ 2 w 64"/>
                    <a:gd name="T59" fmla="*/ 2 h 6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4"/>
                    <a:gd name="T91" fmla="*/ 0 h 68"/>
                    <a:gd name="T92" fmla="*/ 64 w 64"/>
                    <a:gd name="T93" fmla="*/ 68 h 6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4" h="68">
                      <a:moveTo>
                        <a:pt x="20" y="18"/>
                      </a:moveTo>
                      <a:lnTo>
                        <a:pt x="20" y="18"/>
                      </a:lnTo>
                      <a:lnTo>
                        <a:pt x="28" y="20"/>
                      </a:lnTo>
                      <a:lnTo>
                        <a:pt x="36" y="18"/>
                      </a:lnTo>
                      <a:lnTo>
                        <a:pt x="46" y="18"/>
                      </a:lnTo>
                      <a:lnTo>
                        <a:pt x="50" y="18"/>
                      </a:lnTo>
                      <a:lnTo>
                        <a:pt x="56" y="22"/>
                      </a:lnTo>
                      <a:lnTo>
                        <a:pt x="60" y="26"/>
                      </a:lnTo>
                      <a:lnTo>
                        <a:pt x="62" y="30"/>
                      </a:lnTo>
                      <a:lnTo>
                        <a:pt x="64" y="36"/>
                      </a:lnTo>
                      <a:lnTo>
                        <a:pt x="64" y="42"/>
                      </a:lnTo>
                      <a:lnTo>
                        <a:pt x="62" y="52"/>
                      </a:lnTo>
                      <a:lnTo>
                        <a:pt x="54" y="62"/>
                      </a:lnTo>
                      <a:lnTo>
                        <a:pt x="50" y="64"/>
                      </a:lnTo>
                      <a:lnTo>
                        <a:pt x="46" y="66"/>
                      </a:lnTo>
                      <a:lnTo>
                        <a:pt x="34" y="68"/>
                      </a:lnTo>
                      <a:lnTo>
                        <a:pt x="24" y="64"/>
                      </a:lnTo>
                      <a:lnTo>
                        <a:pt x="16" y="56"/>
                      </a:lnTo>
                      <a:lnTo>
                        <a:pt x="12" y="50"/>
                      </a:lnTo>
                      <a:lnTo>
                        <a:pt x="8" y="42"/>
                      </a:lnTo>
                      <a:lnTo>
                        <a:pt x="4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753"/>
                <p:cNvSpPr>
                  <a:spLocks/>
                </p:cNvSpPr>
                <p:nvPr/>
              </p:nvSpPr>
              <p:spPr bwMode="auto">
                <a:xfrm>
                  <a:off x="1723" y="2479"/>
                  <a:ext cx="43" cy="66"/>
                </a:xfrm>
                <a:custGeom>
                  <a:avLst/>
                  <a:gdLst>
                    <a:gd name="T0" fmla="*/ 3 w 54"/>
                    <a:gd name="T1" fmla="*/ 3 h 82"/>
                    <a:gd name="T2" fmla="*/ 3 w 54"/>
                    <a:gd name="T3" fmla="*/ 3 h 82"/>
                    <a:gd name="T4" fmla="*/ 4 w 54"/>
                    <a:gd name="T5" fmla="*/ 4 h 82"/>
                    <a:gd name="T6" fmla="*/ 5 w 54"/>
                    <a:gd name="T7" fmla="*/ 4 h 82"/>
                    <a:gd name="T8" fmla="*/ 5 w 54"/>
                    <a:gd name="T9" fmla="*/ 5 h 82"/>
                    <a:gd name="T10" fmla="*/ 6 w 54"/>
                    <a:gd name="T11" fmla="*/ 5 h 82"/>
                    <a:gd name="T12" fmla="*/ 6 w 54"/>
                    <a:gd name="T13" fmla="*/ 6 h 82"/>
                    <a:gd name="T14" fmla="*/ 6 w 54"/>
                    <a:gd name="T15" fmla="*/ 6 h 82"/>
                    <a:gd name="T16" fmla="*/ 6 w 54"/>
                    <a:gd name="T17" fmla="*/ 6 h 82"/>
                    <a:gd name="T18" fmla="*/ 6 w 54"/>
                    <a:gd name="T19" fmla="*/ 7 h 82"/>
                    <a:gd name="T20" fmla="*/ 5 w 54"/>
                    <a:gd name="T21" fmla="*/ 8 h 82"/>
                    <a:gd name="T22" fmla="*/ 5 w 54"/>
                    <a:gd name="T23" fmla="*/ 8 h 82"/>
                    <a:gd name="T24" fmla="*/ 4 w 54"/>
                    <a:gd name="T25" fmla="*/ 9 h 82"/>
                    <a:gd name="T26" fmla="*/ 3 w 54"/>
                    <a:gd name="T27" fmla="*/ 10 h 82"/>
                    <a:gd name="T28" fmla="*/ 3 w 54"/>
                    <a:gd name="T29" fmla="*/ 10 h 82"/>
                    <a:gd name="T30" fmla="*/ 2 w 54"/>
                    <a:gd name="T31" fmla="*/ 10 h 82"/>
                    <a:gd name="T32" fmla="*/ 2 w 54"/>
                    <a:gd name="T33" fmla="*/ 9 h 82"/>
                    <a:gd name="T34" fmla="*/ 2 w 54"/>
                    <a:gd name="T35" fmla="*/ 8 h 82"/>
                    <a:gd name="T36" fmla="*/ 2 w 54"/>
                    <a:gd name="T37" fmla="*/ 7 h 82"/>
                    <a:gd name="T38" fmla="*/ 0 w 54"/>
                    <a:gd name="T39" fmla="*/ 6 h 82"/>
                    <a:gd name="T40" fmla="*/ 0 w 54"/>
                    <a:gd name="T41" fmla="*/ 6 h 82"/>
                    <a:gd name="T42" fmla="*/ 2 w 54"/>
                    <a:gd name="T43" fmla="*/ 5 h 82"/>
                    <a:gd name="T44" fmla="*/ 2 w 54"/>
                    <a:gd name="T45" fmla="*/ 4 h 82"/>
                    <a:gd name="T46" fmla="*/ 2 w 54"/>
                    <a:gd name="T47" fmla="*/ 2 h 82"/>
                    <a:gd name="T48" fmla="*/ 3 w 54"/>
                    <a:gd name="T49" fmla="*/ 0 h 82"/>
                    <a:gd name="T50" fmla="*/ 3 w 54"/>
                    <a:gd name="T51" fmla="*/ 0 h 82"/>
                    <a:gd name="T52" fmla="*/ 3 w 54"/>
                    <a:gd name="T53" fmla="*/ 2 h 82"/>
                    <a:gd name="T54" fmla="*/ 3 w 54"/>
                    <a:gd name="T55" fmla="*/ 2 h 82"/>
                    <a:gd name="T56" fmla="*/ 3 w 54"/>
                    <a:gd name="T57" fmla="*/ 3 h 82"/>
                    <a:gd name="T58" fmla="*/ 3 w 54"/>
                    <a:gd name="T59" fmla="*/ 3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82"/>
                    <a:gd name="T92" fmla="*/ 54 w 54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82">
                      <a:moveTo>
                        <a:pt x="28" y="28"/>
                      </a:moveTo>
                      <a:lnTo>
                        <a:pt x="28" y="28"/>
                      </a:lnTo>
                      <a:lnTo>
                        <a:pt x="34" y="32"/>
                      </a:lnTo>
                      <a:lnTo>
                        <a:pt x="42" y="38"/>
                      </a:lnTo>
                      <a:lnTo>
                        <a:pt x="50" y="44"/>
                      </a:lnTo>
                      <a:lnTo>
                        <a:pt x="52" y="48"/>
                      </a:lnTo>
                      <a:lnTo>
                        <a:pt x="54" y="52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46" y="74"/>
                      </a:lnTo>
                      <a:lnTo>
                        <a:pt x="38" y="80"/>
                      </a:lnTo>
                      <a:lnTo>
                        <a:pt x="26" y="82"/>
                      </a:lnTo>
                      <a:lnTo>
                        <a:pt x="22" y="82"/>
                      </a:lnTo>
                      <a:lnTo>
                        <a:pt x="16" y="80"/>
                      </a:lnTo>
                      <a:lnTo>
                        <a:pt x="8" y="74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14" y="20"/>
                      </a:lnTo>
                      <a:lnTo>
                        <a:pt x="26" y="0"/>
                      </a:lnTo>
                      <a:lnTo>
                        <a:pt x="26" y="10"/>
                      </a:lnTo>
                      <a:lnTo>
                        <a:pt x="26" y="1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754"/>
                <p:cNvSpPr>
                  <a:spLocks/>
                </p:cNvSpPr>
                <p:nvPr/>
              </p:nvSpPr>
              <p:spPr bwMode="auto">
                <a:xfrm>
                  <a:off x="1608" y="2460"/>
                  <a:ext cx="57" cy="46"/>
                </a:xfrm>
                <a:custGeom>
                  <a:avLst/>
                  <a:gdLst>
                    <a:gd name="T0" fmla="*/ 5 w 72"/>
                    <a:gd name="T1" fmla="*/ 2 h 58"/>
                    <a:gd name="T2" fmla="*/ 5 w 72"/>
                    <a:gd name="T3" fmla="*/ 2 h 58"/>
                    <a:gd name="T4" fmla="*/ 5 w 72"/>
                    <a:gd name="T5" fmla="*/ 2 h 58"/>
                    <a:gd name="T6" fmla="*/ 5 w 72"/>
                    <a:gd name="T7" fmla="*/ 3 h 58"/>
                    <a:gd name="T8" fmla="*/ 5 w 72"/>
                    <a:gd name="T9" fmla="*/ 4 h 58"/>
                    <a:gd name="T10" fmla="*/ 5 w 72"/>
                    <a:gd name="T11" fmla="*/ 5 h 58"/>
                    <a:gd name="T12" fmla="*/ 4 w 72"/>
                    <a:gd name="T13" fmla="*/ 5 h 58"/>
                    <a:gd name="T14" fmla="*/ 4 w 72"/>
                    <a:gd name="T15" fmla="*/ 5 h 58"/>
                    <a:gd name="T16" fmla="*/ 4 w 72"/>
                    <a:gd name="T17" fmla="*/ 5 h 58"/>
                    <a:gd name="T18" fmla="*/ 3 w 72"/>
                    <a:gd name="T19" fmla="*/ 6 h 58"/>
                    <a:gd name="T20" fmla="*/ 2 w 72"/>
                    <a:gd name="T21" fmla="*/ 6 h 58"/>
                    <a:gd name="T22" fmla="*/ 2 w 72"/>
                    <a:gd name="T23" fmla="*/ 6 h 58"/>
                    <a:gd name="T24" fmla="*/ 2 w 72"/>
                    <a:gd name="T25" fmla="*/ 5 h 58"/>
                    <a:gd name="T26" fmla="*/ 2 w 72"/>
                    <a:gd name="T27" fmla="*/ 5 h 58"/>
                    <a:gd name="T28" fmla="*/ 2 w 72"/>
                    <a:gd name="T29" fmla="*/ 5 h 58"/>
                    <a:gd name="T30" fmla="*/ 2 w 72"/>
                    <a:gd name="T31" fmla="*/ 4 h 58"/>
                    <a:gd name="T32" fmla="*/ 0 w 72"/>
                    <a:gd name="T33" fmla="*/ 4 h 58"/>
                    <a:gd name="T34" fmla="*/ 0 w 72"/>
                    <a:gd name="T35" fmla="*/ 2 h 58"/>
                    <a:gd name="T36" fmla="*/ 2 w 72"/>
                    <a:gd name="T37" fmla="*/ 2 h 58"/>
                    <a:gd name="T38" fmla="*/ 2 w 72"/>
                    <a:gd name="T39" fmla="*/ 2 h 58"/>
                    <a:gd name="T40" fmla="*/ 2 w 72"/>
                    <a:gd name="T41" fmla="*/ 2 h 58"/>
                    <a:gd name="T42" fmla="*/ 2 w 72"/>
                    <a:gd name="T43" fmla="*/ 2 h 58"/>
                    <a:gd name="T44" fmla="*/ 2 w 72"/>
                    <a:gd name="T45" fmla="*/ 2 h 58"/>
                    <a:gd name="T46" fmla="*/ 5 w 72"/>
                    <a:gd name="T47" fmla="*/ 0 h 58"/>
                    <a:gd name="T48" fmla="*/ 7 w 72"/>
                    <a:gd name="T49" fmla="*/ 0 h 58"/>
                    <a:gd name="T50" fmla="*/ 7 w 72"/>
                    <a:gd name="T51" fmla="*/ 0 h 58"/>
                    <a:gd name="T52" fmla="*/ 6 w 72"/>
                    <a:gd name="T53" fmla="*/ 2 h 58"/>
                    <a:gd name="T54" fmla="*/ 5 w 72"/>
                    <a:gd name="T55" fmla="*/ 2 h 58"/>
                    <a:gd name="T56" fmla="*/ 5 w 72"/>
                    <a:gd name="T57" fmla="*/ 2 h 58"/>
                    <a:gd name="T58" fmla="*/ 5 w 72"/>
                    <a:gd name="T59" fmla="*/ 2 h 5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2"/>
                    <a:gd name="T91" fmla="*/ 0 h 58"/>
                    <a:gd name="T92" fmla="*/ 72 w 72"/>
                    <a:gd name="T93" fmla="*/ 58 h 5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2" h="58">
                      <a:moveTo>
                        <a:pt x="50" y="18"/>
                      </a:moveTo>
                      <a:lnTo>
                        <a:pt x="50" y="18"/>
                      </a:lnTo>
                      <a:lnTo>
                        <a:pt x="50" y="24"/>
                      </a:lnTo>
                      <a:lnTo>
                        <a:pt x="50" y="34"/>
                      </a:lnTo>
                      <a:lnTo>
                        <a:pt x="50" y="42"/>
                      </a:lnTo>
                      <a:lnTo>
                        <a:pt x="48" y="48"/>
                      </a:lnTo>
                      <a:lnTo>
                        <a:pt x="44" y="52"/>
                      </a:lnTo>
                      <a:lnTo>
                        <a:pt x="38" y="56"/>
                      </a:lnTo>
                      <a:lnTo>
                        <a:pt x="34" y="58"/>
                      </a:lnTo>
                      <a:lnTo>
                        <a:pt x="28" y="58"/>
                      </a:lnTo>
                      <a:lnTo>
                        <a:pt x="22" y="58"/>
                      </a:lnTo>
                      <a:lnTo>
                        <a:pt x="12" y="54"/>
                      </a:lnTo>
                      <a:lnTo>
                        <a:pt x="4" y="46"/>
                      </a:lnTo>
                      <a:lnTo>
                        <a:pt x="2" y="42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20" y="4"/>
                      </a:lnTo>
                      <a:lnTo>
                        <a:pt x="28" y="2"/>
                      </a:lnTo>
                      <a:lnTo>
                        <a:pt x="48" y="0"/>
                      </a:lnTo>
                      <a:lnTo>
                        <a:pt x="72" y="0"/>
                      </a:lnTo>
                      <a:lnTo>
                        <a:pt x="64" y="4"/>
                      </a:lnTo>
                      <a:lnTo>
                        <a:pt x="56" y="10"/>
                      </a:lnTo>
                      <a:lnTo>
                        <a:pt x="50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755"/>
                <p:cNvSpPr>
                  <a:spLocks/>
                </p:cNvSpPr>
                <p:nvPr/>
              </p:nvSpPr>
              <p:spPr bwMode="auto">
                <a:xfrm>
                  <a:off x="1212" y="2869"/>
                  <a:ext cx="53" cy="53"/>
                </a:xfrm>
                <a:custGeom>
                  <a:avLst/>
                  <a:gdLst>
                    <a:gd name="T0" fmla="*/ 2 w 66"/>
                    <a:gd name="T1" fmla="*/ 2 h 66"/>
                    <a:gd name="T2" fmla="*/ 2 w 66"/>
                    <a:gd name="T3" fmla="*/ 2 h 66"/>
                    <a:gd name="T4" fmla="*/ 3 w 66"/>
                    <a:gd name="T5" fmla="*/ 2 h 66"/>
                    <a:gd name="T6" fmla="*/ 4 w 66"/>
                    <a:gd name="T7" fmla="*/ 2 h 66"/>
                    <a:gd name="T8" fmla="*/ 5 w 66"/>
                    <a:gd name="T9" fmla="*/ 2 h 66"/>
                    <a:gd name="T10" fmla="*/ 6 w 66"/>
                    <a:gd name="T11" fmla="*/ 2 h 66"/>
                    <a:gd name="T12" fmla="*/ 6 w 66"/>
                    <a:gd name="T13" fmla="*/ 2 h 66"/>
                    <a:gd name="T14" fmla="*/ 6 w 66"/>
                    <a:gd name="T15" fmla="*/ 2 h 66"/>
                    <a:gd name="T16" fmla="*/ 6 w 66"/>
                    <a:gd name="T17" fmla="*/ 2 h 66"/>
                    <a:gd name="T18" fmla="*/ 7 w 66"/>
                    <a:gd name="T19" fmla="*/ 3 h 66"/>
                    <a:gd name="T20" fmla="*/ 7 w 66"/>
                    <a:gd name="T21" fmla="*/ 4 h 66"/>
                    <a:gd name="T22" fmla="*/ 7 w 66"/>
                    <a:gd name="T23" fmla="*/ 4 h 66"/>
                    <a:gd name="T24" fmla="*/ 7 w 66"/>
                    <a:gd name="T25" fmla="*/ 5 h 66"/>
                    <a:gd name="T26" fmla="*/ 6 w 66"/>
                    <a:gd name="T27" fmla="*/ 6 h 66"/>
                    <a:gd name="T28" fmla="*/ 6 w 66"/>
                    <a:gd name="T29" fmla="*/ 6 h 66"/>
                    <a:gd name="T30" fmla="*/ 6 w 66"/>
                    <a:gd name="T31" fmla="*/ 7 h 66"/>
                    <a:gd name="T32" fmla="*/ 6 w 66"/>
                    <a:gd name="T33" fmla="*/ 7 h 66"/>
                    <a:gd name="T34" fmla="*/ 4 w 66"/>
                    <a:gd name="T35" fmla="*/ 7 h 66"/>
                    <a:gd name="T36" fmla="*/ 3 w 66"/>
                    <a:gd name="T37" fmla="*/ 7 h 66"/>
                    <a:gd name="T38" fmla="*/ 2 w 66"/>
                    <a:gd name="T39" fmla="*/ 6 h 66"/>
                    <a:gd name="T40" fmla="*/ 2 w 66"/>
                    <a:gd name="T41" fmla="*/ 6 h 66"/>
                    <a:gd name="T42" fmla="*/ 2 w 66"/>
                    <a:gd name="T43" fmla="*/ 6 h 66"/>
                    <a:gd name="T44" fmla="*/ 2 w 66"/>
                    <a:gd name="T45" fmla="*/ 5 h 66"/>
                    <a:gd name="T46" fmla="*/ 2 w 66"/>
                    <a:gd name="T47" fmla="*/ 2 h 66"/>
                    <a:gd name="T48" fmla="*/ 0 w 66"/>
                    <a:gd name="T49" fmla="*/ 0 h 66"/>
                    <a:gd name="T50" fmla="*/ 0 w 66"/>
                    <a:gd name="T51" fmla="*/ 0 h 66"/>
                    <a:gd name="T52" fmla="*/ 2 w 66"/>
                    <a:gd name="T53" fmla="*/ 2 h 66"/>
                    <a:gd name="T54" fmla="*/ 2 w 66"/>
                    <a:gd name="T55" fmla="*/ 2 h 66"/>
                    <a:gd name="T56" fmla="*/ 2 w 66"/>
                    <a:gd name="T57" fmla="*/ 2 h 66"/>
                    <a:gd name="T58" fmla="*/ 2 w 66"/>
                    <a:gd name="T59" fmla="*/ 2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6"/>
                    <a:gd name="T92" fmla="*/ 66 w 66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6">
                      <a:moveTo>
                        <a:pt x="22" y="18"/>
                      </a:moveTo>
                      <a:lnTo>
                        <a:pt x="22" y="18"/>
                      </a:lnTo>
                      <a:lnTo>
                        <a:pt x="28" y="18"/>
                      </a:lnTo>
                      <a:lnTo>
                        <a:pt x="36" y="16"/>
                      </a:lnTo>
                      <a:lnTo>
                        <a:pt x="46" y="14"/>
                      </a:lnTo>
                      <a:lnTo>
                        <a:pt x="52" y="16"/>
                      </a:lnTo>
                      <a:lnTo>
                        <a:pt x="56" y="18"/>
                      </a:lnTo>
                      <a:lnTo>
                        <a:pt x="60" y="22"/>
                      </a:lnTo>
                      <a:lnTo>
                        <a:pt x="64" y="26"/>
                      </a:lnTo>
                      <a:lnTo>
                        <a:pt x="66" y="32"/>
                      </a:lnTo>
                      <a:lnTo>
                        <a:pt x="66" y="38"/>
                      </a:lnTo>
                      <a:lnTo>
                        <a:pt x="64" y="48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50" y="64"/>
                      </a:lnTo>
                      <a:lnTo>
                        <a:pt x="38" y="66"/>
                      </a:lnTo>
                      <a:lnTo>
                        <a:pt x="28" y="62"/>
                      </a:lnTo>
                      <a:lnTo>
                        <a:pt x="18" y="56"/>
                      </a:lnTo>
                      <a:lnTo>
                        <a:pt x="14" y="50"/>
                      </a:lnTo>
                      <a:lnTo>
                        <a:pt x="10" y="42"/>
                      </a:lnTo>
                      <a:lnTo>
                        <a:pt x="4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756"/>
                <p:cNvSpPr>
                  <a:spLocks/>
                </p:cNvSpPr>
                <p:nvPr/>
              </p:nvSpPr>
              <p:spPr bwMode="auto">
                <a:xfrm>
                  <a:off x="1176" y="2634"/>
                  <a:ext cx="52" cy="51"/>
                </a:xfrm>
                <a:custGeom>
                  <a:avLst/>
                  <a:gdLst>
                    <a:gd name="T0" fmla="*/ 2 w 66"/>
                    <a:gd name="T1" fmla="*/ 2 h 64"/>
                    <a:gd name="T2" fmla="*/ 2 w 66"/>
                    <a:gd name="T3" fmla="*/ 2 h 64"/>
                    <a:gd name="T4" fmla="*/ 3 w 66"/>
                    <a:gd name="T5" fmla="*/ 2 h 64"/>
                    <a:gd name="T6" fmla="*/ 4 w 66"/>
                    <a:gd name="T7" fmla="*/ 2 h 64"/>
                    <a:gd name="T8" fmla="*/ 5 w 66"/>
                    <a:gd name="T9" fmla="*/ 2 h 64"/>
                    <a:gd name="T10" fmla="*/ 5 w 66"/>
                    <a:gd name="T11" fmla="*/ 2 h 64"/>
                    <a:gd name="T12" fmla="*/ 5 w 66"/>
                    <a:gd name="T13" fmla="*/ 2 h 64"/>
                    <a:gd name="T14" fmla="*/ 5 w 66"/>
                    <a:gd name="T15" fmla="*/ 2 h 64"/>
                    <a:gd name="T16" fmla="*/ 6 w 66"/>
                    <a:gd name="T17" fmla="*/ 2 h 64"/>
                    <a:gd name="T18" fmla="*/ 6 w 66"/>
                    <a:gd name="T19" fmla="*/ 3 h 64"/>
                    <a:gd name="T20" fmla="*/ 6 w 66"/>
                    <a:gd name="T21" fmla="*/ 4 h 64"/>
                    <a:gd name="T22" fmla="*/ 6 w 66"/>
                    <a:gd name="T23" fmla="*/ 4 h 64"/>
                    <a:gd name="T24" fmla="*/ 6 w 66"/>
                    <a:gd name="T25" fmla="*/ 5 h 64"/>
                    <a:gd name="T26" fmla="*/ 5 w 66"/>
                    <a:gd name="T27" fmla="*/ 6 h 64"/>
                    <a:gd name="T28" fmla="*/ 5 w 66"/>
                    <a:gd name="T29" fmla="*/ 6 h 64"/>
                    <a:gd name="T30" fmla="*/ 5 w 66"/>
                    <a:gd name="T31" fmla="*/ 6 h 64"/>
                    <a:gd name="T32" fmla="*/ 5 w 66"/>
                    <a:gd name="T33" fmla="*/ 7 h 64"/>
                    <a:gd name="T34" fmla="*/ 4 w 66"/>
                    <a:gd name="T35" fmla="*/ 7 h 64"/>
                    <a:gd name="T36" fmla="*/ 2 w 66"/>
                    <a:gd name="T37" fmla="*/ 6 h 64"/>
                    <a:gd name="T38" fmla="*/ 2 w 66"/>
                    <a:gd name="T39" fmla="*/ 6 h 64"/>
                    <a:gd name="T40" fmla="*/ 2 w 66"/>
                    <a:gd name="T41" fmla="*/ 6 h 64"/>
                    <a:gd name="T42" fmla="*/ 2 w 66"/>
                    <a:gd name="T43" fmla="*/ 6 h 64"/>
                    <a:gd name="T44" fmla="*/ 2 w 66"/>
                    <a:gd name="T45" fmla="*/ 5 h 64"/>
                    <a:gd name="T46" fmla="*/ 2 w 66"/>
                    <a:gd name="T47" fmla="*/ 2 h 64"/>
                    <a:gd name="T48" fmla="*/ 0 w 66"/>
                    <a:gd name="T49" fmla="*/ 0 h 64"/>
                    <a:gd name="T50" fmla="*/ 0 w 66"/>
                    <a:gd name="T51" fmla="*/ 0 h 64"/>
                    <a:gd name="T52" fmla="*/ 2 w 66"/>
                    <a:gd name="T53" fmla="*/ 2 h 64"/>
                    <a:gd name="T54" fmla="*/ 2 w 66"/>
                    <a:gd name="T55" fmla="*/ 2 h 64"/>
                    <a:gd name="T56" fmla="*/ 2 w 66"/>
                    <a:gd name="T57" fmla="*/ 2 h 64"/>
                    <a:gd name="T58" fmla="*/ 2 w 66"/>
                    <a:gd name="T59" fmla="*/ 2 h 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4"/>
                    <a:gd name="T92" fmla="*/ 66 w 66"/>
                    <a:gd name="T93" fmla="*/ 64 h 6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4">
                      <a:moveTo>
                        <a:pt x="22" y="18"/>
                      </a:moveTo>
                      <a:lnTo>
                        <a:pt x="22" y="18"/>
                      </a:lnTo>
                      <a:lnTo>
                        <a:pt x="30" y="18"/>
                      </a:lnTo>
                      <a:lnTo>
                        <a:pt x="38" y="14"/>
                      </a:lnTo>
                      <a:lnTo>
                        <a:pt x="48" y="14"/>
                      </a:lnTo>
                      <a:lnTo>
                        <a:pt x="52" y="16"/>
                      </a:lnTo>
                      <a:lnTo>
                        <a:pt x="56" y="18"/>
                      </a:lnTo>
                      <a:lnTo>
                        <a:pt x="62" y="22"/>
                      </a:lnTo>
                      <a:lnTo>
                        <a:pt x="64" y="26"/>
                      </a:lnTo>
                      <a:lnTo>
                        <a:pt x="66" y="32"/>
                      </a:lnTo>
                      <a:lnTo>
                        <a:pt x="66" y="38"/>
                      </a:lnTo>
                      <a:lnTo>
                        <a:pt x="64" y="48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50" y="64"/>
                      </a:lnTo>
                      <a:lnTo>
                        <a:pt x="40" y="64"/>
                      </a:lnTo>
                      <a:lnTo>
                        <a:pt x="28" y="62"/>
                      </a:lnTo>
                      <a:lnTo>
                        <a:pt x="20" y="56"/>
                      </a:lnTo>
                      <a:lnTo>
                        <a:pt x="16" y="50"/>
                      </a:lnTo>
                      <a:lnTo>
                        <a:pt x="12" y="42"/>
                      </a:lnTo>
                      <a:lnTo>
                        <a:pt x="6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Freeform 757"/>
                <p:cNvSpPr>
                  <a:spLocks/>
                </p:cNvSpPr>
                <p:nvPr/>
              </p:nvSpPr>
              <p:spPr bwMode="auto">
                <a:xfrm>
                  <a:off x="956" y="2685"/>
                  <a:ext cx="53" cy="52"/>
                </a:xfrm>
                <a:custGeom>
                  <a:avLst/>
                  <a:gdLst>
                    <a:gd name="T0" fmla="*/ 2 w 66"/>
                    <a:gd name="T1" fmla="*/ 2 h 64"/>
                    <a:gd name="T2" fmla="*/ 2 w 66"/>
                    <a:gd name="T3" fmla="*/ 2 h 64"/>
                    <a:gd name="T4" fmla="*/ 3 w 66"/>
                    <a:gd name="T5" fmla="*/ 2 h 64"/>
                    <a:gd name="T6" fmla="*/ 4 w 66"/>
                    <a:gd name="T7" fmla="*/ 2 h 64"/>
                    <a:gd name="T8" fmla="*/ 5 w 66"/>
                    <a:gd name="T9" fmla="*/ 2 h 64"/>
                    <a:gd name="T10" fmla="*/ 6 w 66"/>
                    <a:gd name="T11" fmla="*/ 2 h 64"/>
                    <a:gd name="T12" fmla="*/ 6 w 66"/>
                    <a:gd name="T13" fmla="*/ 2 h 64"/>
                    <a:gd name="T14" fmla="*/ 6 w 66"/>
                    <a:gd name="T15" fmla="*/ 2 h 64"/>
                    <a:gd name="T16" fmla="*/ 6 w 66"/>
                    <a:gd name="T17" fmla="*/ 3 h 64"/>
                    <a:gd name="T18" fmla="*/ 7 w 66"/>
                    <a:gd name="T19" fmla="*/ 3 h 64"/>
                    <a:gd name="T20" fmla="*/ 7 w 66"/>
                    <a:gd name="T21" fmla="*/ 4 h 64"/>
                    <a:gd name="T22" fmla="*/ 7 w 66"/>
                    <a:gd name="T23" fmla="*/ 5 h 64"/>
                    <a:gd name="T24" fmla="*/ 7 w 66"/>
                    <a:gd name="T25" fmla="*/ 6 h 64"/>
                    <a:gd name="T26" fmla="*/ 6 w 66"/>
                    <a:gd name="T27" fmla="*/ 7 h 64"/>
                    <a:gd name="T28" fmla="*/ 6 w 66"/>
                    <a:gd name="T29" fmla="*/ 7 h 64"/>
                    <a:gd name="T30" fmla="*/ 6 w 66"/>
                    <a:gd name="T31" fmla="*/ 8 h 64"/>
                    <a:gd name="T32" fmla="*/ 5 w 66"/>
                    <a:gd name="T33" fmla="*/ 8 h 64"/>
                    <a:gd name="T34" fmla="*/ 4 w 66"/>
                    <a:gd name="T35" fmla="*/ 8 h 64"/>
                    <a:gd name="T36" fmla="*/ 3 w 66"/>
                    <a:gd name="T37" fmla="*/ 8 h 64"/>
                    <a:gd name="T38" fmla="*/ 2 w 66"/>
                    <a:gd name="T39" fmla="*/ 7 h 64"/>
                    <a:gd name="T40" fmla="*/ 2 w 66"/>
                    <a:gd name="T41" fmla="*/ 7 h 64"/>
                    <a:gd name="T42" fmla="*/ 2 w 66"/>
                    <a:gd name="T43" fmla="*/ 7 h 64"/>
                    <a:gd name="T44" fmla="*/ 2 w 66"/>
                    <a:gd name="T45" fmla="*/ 6 h 64"/>
                    <a:gd name="T46" fmla="*/ 2 w 66"/>
                    <a:gd name="T47" fmla="*/ 3 h 64"/>
                    <a:gd name="T48" fmla="*/ 0 w 66"/>
                    <a:gd name="T49" fmla="*/ 0 h 64"/>
                    <a:gd name="T50" fmla="*/ 0 w 66"/>
                    <a:gd name="T51" fmla="*/ 0 h 64"/>
                    <a:gd name="T52" fmla="*/ 2 w 66"/>
                    <a:gd name="T53" fmla="*/ 2 h 64"/>
                    <a:gd name="T54" fmla="*/ 2 w 66"/>
                    <a:gd name="T55" fmla="*/ 2 h 64"/>
                    <a:gd name="T56" fmla="*/ 2 w 66"/>
                    <a:gd name="T57" fmla="*/ 2 h 64"/>
                    <a:gd name="T58" fmla="*/ 2 w 66"/>
                    <a:gd name="T59" fmla="*/ 2 h 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4"/>
                    <a:gd name="T92" fmla="*/ 66 w 66"/>
                    <a:gd name="T93" fmla="*/ 64 h 6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4">
                      <a:moveTo>
                        <a:pt x="20" y="18"/>
                      </a:moveTo>
                      <a:lnTo>
                        <a:pt x="20" y="18"/>
                      </a:lnTo>
                      <a:lnTo>
                        <a:pt x="28" y="18"/>
                      </a:lnTo>
                      <a:lnTo>
                        <a:pt x="36" y="14"/>
                      </a:lnTo>
                      <a:lnTo>
                        <a:pt x="46" y="14"/>
                      </a:lnTo>
                      <a:lnTo>
                        <a:pt x="50" y="16"/>
                      </a:lnTo>
                      <a:lnTo>
                        <a:pt x="56" y="18"/>
                      </a:lnTo>
                      <a:lnTo>
                        <a:pt x="60" y="22"/>
                      </a:lnTo>
                      <a:lnTo>
                        <a:pt x="62" y="26"/>
                      </a:lnTo>
                      <a:lnTo>
                        <a:pt x="64" y="32"/>
                      </a:lnTo>
                      <a:lnTo>
                        <a:pt x="66" y="38"/>
                      </a:lnTo>
                      <a:lnTo>
                        <a:pt x="64" y="48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48" y="64"/>
                      </a:lnTo>
                      <a:lnTo>
                        <a:pt x="38" y="64"/>
                      </a:lnTo>
                      <a:lnTo>
                        <a:pt x="28" y="62"/>
                      </a:lnTo>
                      <a:lnTo>
                        <a:pt x="18" y="56"/>
                      </a:lnTo>
                      <a:lnTo>
                        <a:pt x="14" y="50"/>
                      </a:lnTo>
                      <a:lnTo>
                        <a:pt x="10" y="42"/>
                      </a:lnTo>
                      <a:lnTo>
                        <a:pt x="4" y="24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12" y="14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758"/>
                <p:cNvSpPr>
                  <a:spLocks/>
                </p:cNvSpPr>
                <p:nvPr/>
              </p:nvSpPr>
              <p:spPr bwMode="auto">
                <a:xfrm>
                  <a:off x="1043" y="2598"/>
                  <a:ext cx="53" cy="51"/>
                </a:xfrm>
                <a:custGeom>
                  <a:avLst/>
                  <a:gdLst>
                    <a:gd name="T0" fmla="*/ 2 w 66"/>
                    <a:gd name="T1" fmla="*/ 5 h 64"/>
                    <a:gd name="T2" fmla="*/ 2 w 66"/>
                    <a:gd name="T3" fmla="*/ 5 h 64"/>
                    <a:gd name="T4" fmla="*/ 2 w 66"/>
                    <a:gd name="T5" fmla="*/ 4 h 64"/>
                    <a:gd name="T6" fmla="*/ 2 w 66"/>
                    <a:gd name="T7" fmla="*/ 3 h 64"/>
                    <a:gd name="T8" fmla="*/ 2 w 66"/>
                    <a:gd name="T9" fmla="*/ 2 h 64"/>
                    <a:gd name="T10" fmla="*/ 2 w 66"/>
                    <a:gd name="T11" fmla="*/ 2 h 64"/>
                    <a:gd name="T12" fmla="*/ 2 w 66"/>
                    <a:gd name="T13" fmla="*/ 2 h 64"/>
                    <a:gd name="T14" fmla="*/ 2 w 66"/>
                    <a:gd name="T15" fmla="*/ 2 h 64"/>
                    <a:gd name="T16" fmla="*/ 2 w 66"/>
                    <a:gd name="T17" fmla="*/ 2 h 64"/>
                    <a:gd name="T18" fmla="*/ 3 w 66"/>
                    <a:gd name="T19" fmla="*/ 2 h 64"/>
                    <a:gd name="T20" fmla="*/ 4 w 66"/>
                    <a:gd name="T21" fmla="*/ 0 h 64"/>
                    <a:gd name="T22" fmla="*/ 5 w 66"/>
                    <a:gd name="T23" fmla="*/ 0 h 64"/>
                    <a:gd name="T24" fmla="*/ 6 w 66"/>
                    <a:gd name="T25" fmla="*/ 2 h 64"/>
                    <a:gd name="T26" fmla="*/ 6 w 66"/>
                    <a:gd name="T27" fmla="*/ 2 h 64"/>
                    <a:gd name="T28" fmla="*/ 6 w 66"/>
                    <a:gd name="T29" fmla="*/ 2 h 64"/>
                    <a:gd name="T30" fmla="*/ 7 w 66"/>
                    <a:gd name="T31" fmla="*/ 2 h 64"/>
                    <a:gd name="T32" fmla="*/ 7 w 66"/>
                    <a:gd name="T33" fmla="*/ 2 h 64"/>
                    <a:gd name="T34" fmla="*/ 7 w 66"/>
                    <a:gd name="T35" fmla="*/ 3 h 64"/>
                    <a:gd name="T36" fmla="*/ 7 w 66"/>
                    <a:gd name="T37" fmla="*/ 4 h 64"/>
                    <a:gd name="T38" fmla="*/ 6 w 66"/>
                    <a:gd name="T39" fmla="*/ 5 h 64"/>
                    <a:gd name="T40" fmla="*/ 6 w 66"/>
                    <a:gd name="T41" fmla="*/ 5 h 64"/>
                    <a:gd name="T42" fmla="*/ 6 w 66"/>
                    <a:gd name="T43" fmla="*/ 6 h 64"/>
                    <a:gd name="T44" fmla="*/ 5 w 66"/>
                    <a:gd name="T45" fmla="*/ 6 h 64"/>
                    <a:gd name="T46" fmla="*/ 2 w 66"/>
                    <a:gd name="T47" fmla="*/ 6 h 64"/>
                    <a:gd name="T48" fmla="*/ 0 w 66"/>
                    <a:gd name="T49" fmla="*/ 7 h 64"/>
                    <a:gd name="T50" fmla="*/ 0 w 66"/>
                    <a:gd name="T51" fmla="*/ 7 h 64"/>
                    <a:gd name="T52" fmla="*/ 2 w 66"/>
                    <a:gd name="T53" fmla="*/ 6 h 64"/>
                    <a:gd name="T54" fmla="*/ 2 w 66"/>
                    <a:gd name="T55" fmla="*/ 6 h 64"/>
                    <a:gd name="T56" fmla="*/ 2 w 66"/>
                    <a:gd name="T57" fmla="*/ 5 h 64"/>
                    <a:gd name="T58" fmla="*/ 2 w 66"/>
                    <a:gd name="T59" fmla="*/ 5 h 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4"/>
                    <a:gd name="T92" fmla="*/ 66 w 66"/>
                    <a:gd name="T93" fmla="*/ 64 h 6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4">
                      <a:moveTo>
                        <a:pt x="18" y="44"/>
                      </a:moveTo>
                      <a:lnTo>
                        <a:pt x="18" y="44"/>
                      </a:lnTo>
                      <a:lnTo>
                        <a:pt x="18" y="36"/>
                      </a:lnTo>
                      <a:lnTo>
                        <a:pt x="16" y="28"/>
                      </a:lnTo>
                      <a:lnTo>
                        <a:pt x="16" y="18"/>
                      </a:lnTo>
                      <a:lnTo>
                        <a:pt x="18" y="14"/>
                      </a:lnTo>
                      <a:lnTo>
                        <a:pt x="20" y="10"/>
                      </a:lnTo>
                      <a:lnTo>
                        <a:pt x="24" y="6"/>
                      </a:lnTo>
                      <a:lnTo>
                        <a:pt x="30" y="2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52" y="2"/>
                      </a:lnTo>
                      <a:lnTo>
                        <a:pt x="60" y="8"/>
                      </a:lnTo>
                      <a:lnTo>
                        <a:pt x="64" y="12"/>
                      </a:lnTo>
                      <a:lnTo>
                        <a:pt x="66" y="18"/>
                      </a:lnTo>
                      <a:lnTo>
                        <a:pt x="66" y="28"/>
                      </a:lnTo>
                      <a:lnTo>
                        <a:pt x="64" y="38"/>
                      </a:lnTo>
                      <a:lnTo>
                        <a:pt x="56" y="48"/>
                      </a:lnTo>
                      <a:lnTo>
                        <a:pt x="50" y="52"/>
                      </a:lnTo>
                      <a:lnTo>
                        <a:pt x="42" y="56"/>
                      </a:lnTo>
                      <a:lnTo>
                        <a:pt x="24" y="60"/>
                      </a:lnTo>
                      <a:lnTo>
                        <a:pt x="0" y="64"/>
                      </a:lnTo>
                      <a:lnTo>
                        <a:pt x="8" y="60"/>
                      </a:lnTo>
                      <a:lnTo>
                        <a:pt x="14" y="52"/>
                      </a:lnTo>
                      <a:lnTo>
                        <a:pt x="18" y="44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Freeform 759"/>
                <p:cNvSpPr>
                  <a:spLocks/>
                </p:cNvSpPr>
                <p:nvPr/>
              </p:nvSpPr>
              <p:spPr bwMode="auto">
                <a:xfrm>
                  <a:off x="1336" y="2598"/>
                  <a:ext cx="43" cy="60"/>
                </a:xfrm>
                <a:custGeom>
                  <a:avLst/>
                  <a:gdLst>
                    <a:gd name="T0" fmla="*/ 5 w 54"/>
                    <a:gd name="T1" fmla="*/ 2 h 76"/>
                    <a:gd name="T2" fmla="*/ 5 w 54"/>
                    <a:gd name="T3" fmla="*/ 2 h 76"/>
                    <a:gd name="T4" fmla="*/ 5 w 54"/>
                    <a:gd name="T5" fmla="*/ 3 h 76"/>
                    <a:gd name="T6" fmla="*/ 5 w 54"/>
                    <a:gd name="T7" fmla="*/ 4 h 76"/>
                    <a:gd name="T8" fmla="*/ 6 w 54"/>
                    <a:gd name="T9" fmla="*/ 5 h 76"/>
                    <a:gd name="T10" fmla="*/ 6 w 54"/>
                    <a:gd name="T11" fmla="*/ 5 h 76"/>
                    <a:gd name="T12" fmla="*/ 5 w 54"/>
                    <a:gd name="T13" fmla="*/ 6 h 76"/>
                    <a:gd name="T14" fmla="*/ 5 w 54"/>
                    <a:gd name="T15" fmla="*/ 6 h 76"/>
                    <a:gd name="T16" fmla="*/ 5 w 54"/>
                    <a:gd name="T17" fmla="*/ 6 h 76"/>
                    <a:gd name="T18" fmla="*/ 5 w 54"/>
                    <a:gd name="T19" fmla="*/ 6 h 76"/>
                    <a:gd name="T20" fmla="*/ 4 w 54"/>
                    <a:gd name="T21" fmla="*/ 6 h 76"/>
                    <a:gd name="T22" fmla="*/ 4 w 54"/>
                    <a:gd name="T23" fmla="*/ 6 h 76"/>
                    <a:gd name="T24" fmla="*/ 2 w 54"/>
                    <a:gd name="T25" fmla="*/ 7 h 76"/>
                    <a:gd name="T26" fmla="*/ 2 w 54"/>
                    <a:gd name="T27" fmla="*/ 6 h 76"/>
                    <a:gd name="T28" fmla="*/ 2 w 54"/>
                    <a:gd name="T29" fmla="*/ 6 h 76"/>
                    <a:gd name="T30" fmla="*/ 2 w 54"/>
                    <a:gd name="T31" fmla="*/ 6 h 76"/>
                    <a:gd name="T32" fmla="*/ 2 w 54"/>
                    <a:gd name="T33" fmla="*/ 6 h 76"/>
                    <a:gd name="T34" fmla="*/ 0 w 54"/>
                    <a:gd name="T35" fmla="*/ 5 h 76"/>
                    <a:gd name="T36" fmla="*/ 0 w 54"/>
                    <a:gd name="T37" fmla="*/ 4 h 76"/>
                    <a:gd name="T38" fmla="*/ 2 w 54"/>
                    <a:gd name="T39" fmla="*/ 3 h 76"/>
                    <a:gd name="T40" fmla="*/ 2 w 54"/>
                    <a:gd name="T41" fmla="*/ 3 h 76"/>
                    <a:gd name="T42" fmla="*/ 2 w 54"/>
                    <a:gd name="T43" fmla="*/ 2 h 76"/>
                    <a:gd name="T44" fmla="*/ 2 w 54"/>
                    <a:gd name="T45" fmla="*/ 2 h 76"/>
                    <a:gd name="T46" fmla="*/ 3 w 54"/>
                    <a:gd name="T47" fmla="*/ 2 h 76"/>
                    <a:gd name="T48" fmla="*/ 6 w 54"/>
                    <a:gd name="T49" fmla="*/ 0 h 76"/>
                    <a:gd name="T50" fmla="*/ 6 w 54"/>
                    <a:gd name="T51" fmla="*/ 0 h 76"/>
                    <a:gd name="T52" fmla="*/ 5 w 54"/>
                    <a:gd name="T53" fmla="*/ 2 h 76"/>
                    <a:gd name="T54" fmla="*/ 5 w 54"/>
                    <a:gd name="T55" fmla="*/ 2 h 76"/>
                    <a:gd name="T56" fmla="*/ 5 w 54"/>
                    <a:gd name="T57" fmla="*/ 2 h 76"/>
                    <a:gd name="T58" fmla="*/ 5 w 54"/>
                    <a:gd name="T59" fmla="*/ 2 h 7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76"/>
                    <a:gd name="T92" fmla="*/ 54 w 54"/>
                    <a:gd name="T93" fmla="*/ 76 h 7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76">
                      <a:moveTo>
                        <a:pt x="42" y="26"/>
                      </a:moveTo>
                      <a:lnTo>
                        <a:pt x="42" y="26"/>
                      </a:lnTo>
                      <a:lnTo>
                        <a:pt x="44" y="32"/>
                      </a:lnTo>
                      <a:lnTo>
                        <a:pt x="48" y="40"/>
                      </a:lnTo>
                      <a:lnTo>
                        <a:pt x="52" y="50"/>
                      </a:lnTo>
                      <a:lnTo>
                        <a:pt x="52" y="54"/>
                      </a:lnTo>
                      <a:lnTo>
                        <a:pt x="50" y="60"/>
                      </a:lnTo>
                      <a:lnTo>
                        <a:pt x="48" y="66"/>
                      </a:lnTo>
                      <a:lnTo>
                        <a:pt x="44" y="70"/>
                      </a:lnTo>
                      <a:lnTo>
                        <a:pt x="38" y="72"/>
                      </a:lnTo>
                      <a:lnTo>
                        <a:pt x="34" y="74"/>
                      </a:lnTo>
                      <a:lnTo>
                        <a:pt x="22" y="76"/>
                      </a:lnTo>
                      <a:lnTo>
                        <a:pt x="12" y="72"/>
                      </a:lnTo>
                      <a:lnTo>
                        <a:pt x="8" y="68"/>
                      </a:lnTo>
                      <a:lnTo>
                        <a:pt x="4" y="64"/>
                      </a:lnTo>
                      <a:lnTo>
                        <a:pt x="0" y="56"/>
                      </a:lnTo>
                      <a:lnTo>
                        <a:pt x="0" y="44"/>
                      </a:lnTo>
                      <a:lnTo>
                        <a:pt x="4" y="34"/>
                      </a:lnTo>
                      <a:lnTo>
                        <a:pt x="8" y="28"/>
                      </a:lnTo>
                      <a:lnTo>
                        <a:pt x="16" y="22"/>
                      </a:lnTo>
                      <a:lnTo>
                        <a:pt x="32" y="12"/>
                      </a:lnTo>
                      <a:lnTo>
                        <a:pt x="54" y="0"/>
                      </a:lnTo>
                      <a:lnTo>
                        <a:pt x="48" y="8"/>
                      </a:lnTo>
                      <a:lnTo>
                        <a:pt x="44" y="16"/>
                      </a:lnTo>
                      <a:lnTo>
                        <a:pt x="42" y="26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Freeform 760"/>
                <p:cNvSpPr>
                  <a:spLocks/>
                </p:cNvSpPr>
                <p:nvPr/>
              </p:nvSpPr>
              <p:spPr bwMode="auto">
                <a:xfrm>
                  <a:off x="913" y="3034"/>
                  <a:ext cx="53" cy="53"/>
                </a:xfrm>
                <a:custGeom>
                  <a:avLst/>
                  <a:gdLst>
                    <a:gd name="T0" fmla="*/ 2 w 66"/>
                    <a:gd name="T1" fmla="*/ 2 h 66"/>
                    <a:gd name="T2" fmla="*/ 2 w 66"/>
                    <a:gd name="T3" fmla="*/ 2 h 66"/>
                    <a:gd name="T4" fmla="*/ 3 w 66"/>
                    <a:gd name="T5" fmla="*/ 2 h 66"/>
                    <a:gd name="T6" fmla="*/ 4 w 66"/>
                    <a:gd name="T7" fmla="*/ 2 h 66"/>
                    <a:gd name="T8" fmla="*/ 5 w 66"/>
                    <a:gd name="T9" fmla="*/ 2 h 66"/>
                    <a:gd name="T10" fmla="*/ 6 w 66"/>
                    <a:gd name="T11" fmla="*/ 2 h 66"/>
                    <a:gd name="T12" fmla="*/ 6 w 66"/>
                    <a:gd name="T13" fmla="*/ 2 h 66"/>
                    <a:gd name="T14" fmla="*/ 6 w 66"/>
                    <a:gd name="T15" fmla="*/ 2 h 66"/>
                    <a:gd name="T16" fmla="*/ 6 w 66"/>
                    <a:gd name="T17" fmla="*/ 2 h 66"/>
                    <a:gd name="T18" fmla="*/ 7 w 66"/>
                    <a:gd name="T19" fmla="*/ 3 h 66"/>
                    <a:gd name="T20" fmla="*/ 7 w 66"/>
                    <a:gd name="T21" fmla="*/ 4 h 66"/>
                    <a:gd name="T22" fmla="*/ 7 w 66"/>
                    <a:gd name="T23" fmla="*/ 4 h 66"/>
                    <a:gd name="T24" fmla="*/ 7 w 66"/>
                    <a:gd name="T25" fmla="*/ 5 h 66"/>
                    <a:gd name="T26" fmla="*/ 6 w 66"/>
                    <a:gd name="T27" fmla="*/ 6 h 66"/>
                    <a:gd name="T28" fmla="*/ 6 w 66"/>
                    <a:gd name="T29" fmla="*/ 6 h 66"/>
                    <a:gd name="T30" fmla="*/ 6 w 66"/>
                    <a:gd name="T31" fmla="*/ 7 h 66"/>
                    <a:gd name="T32" fmla="*/ 6 w 66"/>
                    <a:gd name="T33" fmla="*/ 7 h 66"/>
                    <a:gd name="T34" fmla="*/ 4 w 66"/>
                    <a:gd name="T35" fmla="*/ 7 h 66"/>
                    <a:gd name="T36" fmla="*/ 3 w 66"/>
                    <a:gd name="T37" fmla="*/ 7 h 66"/>
                    <a:gd name="T38" fmla="*/ 2 w 66"/>
                    <a:gd name="T39" fmla="*/ 6 h 66"/>
                    <a:gd name="T40" fmla="*/ 2 w 66"/>
                    <a:gd name="T41" fmla="*/ 6 h 66"/>
                    <a:gd name="T42" fmla="*/ 2 w 66"/>
                    <a:gd name="T43" fmla="*/ 6 h 66"/>
                    <a:gd name="T44" fmla="*/ 2 w 66"/>
                    <a:gd name="T45" fmla="*/ 5 h 66"/>
                    <a:gd name="T46" fmla="*/ 2 w 66"/>
                    <a:gd name="T47" fmla="*/ 2 h 66"/>
                    <a:gd name="T48" fmla="*/ 0 w 66"/>
                    <a:gd name="T49" fmla="*/ 0 h 66"/>
                    <a:gd name="T50" fmla="*/ 0 w 66"/>
                    <a:gd name="T51" fmla="*/ 0 h 66"/>
                    <a:gd name="T52" fmla="*/ 2 w 66"/>
                    <a:gd name="T53" fmla="*/ 2 h 66"/>
                    <a:gd name="T54" fmla="*/ 2 w 66"/>
                    <a:gd name="T55" fmla="*/ 2 h 66"/>
                    <a:gd name="T56" fmla="*/ 2 w 66"/>
                    <a:gd name="T57" fmla="*/ 2 h 66"/>
                    <a:gd name="T58" fmla="*/ 2 w 66"/>
                    <a:gd name="T59" fmla="*/ 2 h 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6"/>
                    <a:gd name="T91" fmla="*/ 0 h 66"/>
                    <a:gd name="T92" fmla="*/ 66 w 66"/>
                    <a:gd name="T93" fmla="*/ 66 h 6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6" h="66">
                      <a:moveTo>
                        <a:pt x="22" y="18"/>
                      </a:moveTo>
                      <a:lnTo>
                        <a:pt x="22" y="18"/>
                      </a:lnTo>
                      <a:lnTo>
                        <a:pt x="28" y="18"/>
                      </a:lnTo>
                      <a:lnTo>
                        <a:pt x="38" y="16"/>
                      </a:lnTo>
                      <a:lnTo>
                        <a:pt x="46" y="14"/>
                      </a:lnTo>
                      <a:lnTo>
                        <a:pt x="52" y="16"/>
                      </a:lnTo>
                      <a:lnTo>
                        <a:pt x="56" y="18"/>
                      </a:lnTo>
                      <a:lnTo>
                        <a:pt x="60" y="22"/>
                      </a:lnTo>
                      <a:lnTo>
                        <a:pt x="64" y="28"/>
                      </a:lnTo>
                      <a:lnTo>
                        <a:pt x="66" y="32"/>
                      </a:lnTo>
                      <a:lnTo>
                        <a:pt x="66" y="38"/>
                      </a:lnTo>
                      <a:lnTo>
                        <a:pt x="64" y="48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50" y="64"/>
                      </a:lnTo>
                      <a:lnTo>
                        <a:pt x="38" y="66"/>
                      </a:lnTo>
                      <a:lnTo>
                        <a:pt x="28" y="62"/>
                      </a:lnTo>
                      <a:lnTo>
                        <a:pt x="18" y="56"/>
                      </a:lnTo>
                      <a:lnTo>
                        <a:pt x="14" y="50"/>
                      </a:lnTo>
                      <a:lnTo>
                        <a:pt x="10" y="42"/>
                      </a:lnTo>
                      <a:lnTo>
                        <a:pt x="4" y="24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Freeform 761"/>
                <p:cNvSpPr>
                  <a:spLocks/>
                </p:cNvSpPr>
                <p:nvPr/>
              </p:nvSpPr>
              <p:spPr bwMode="auto">
                <a:xfrm>
                  <a:off x="1763" y="3389"/>
                  <a:ext cx="129" cy="117"/>
                </a:xfrm>
                <a:custGeom>
                  <a:avLst/>
                  <a:gdLst>
                    <a:gd name="T0" fmla="*/ 3 w 162"/>
                    <a:gd name="T1" fmla="*/ 2 h 146"/>
                    <a:gd name="T2" fmla="*/ 0 w 162"/>
                    <a:gd name="T3" fmla="*/ 13 h 146"/>
                    <a:gd name="T4" fmla="*/ 6 w 162"/>
                    <a:gd name="T5" fmla="*/ 15 h 146"/>
                    <a:gd name="T6" fmla="*/ 17 w 162"/>
                    <a:gd name="T7" fmla="*/ 12 h 146"/>
                    <a:gd name="T8" fmla="*/ 14 w 162"/>
                    <a:gd name="T9" fmla="*/ 5 h 146"/>
                    <a:gd name="T10" fmla="*/ 6 w 162"/>
                    <a:gd name="T11" fmla="*/ 0 h 146"/>
                    <a:gd name="T12" fmla="*/ 3 w 162"/>
                    <a:gd name="T13" fmla="*/ 2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6" y="18"/>
                      </a:moveTo>
                      <a:lnTo>
                        <a:pt x="0" y="118"/>
                      </a:lnTo>
                      <a:lnTo>
                        <a:pt x="56" y="146"/>
                      </a:lnTo>
                      <a:lnTo>
                        <a:pt x="162" y="112"/>
                      </a:lnTo>
                      <a:lnTo>
                        <a:pt x="140" y="48"/>
                      </a:lnTo>
                      <a:lnTo>
                        <a:pt x="52" y="0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Freeform 762"/>
                <p:cNvSpPr>
                  <a:spLocks/>
                </p:cNvSpPr>
                <p:nvPr/>
              </p:nvSpPr>
              <p:spPr bwMode="auto">
                <a:xfrm>
                  <a:off x="1763" y="3389"/>
                  <a:ext cx="129" cy="117"/>
                </a:xfrm>
                <a:custGeom>
                  <a:avLst/>
                  <a:gdLst>
                    <a:gd name="T0" fmla="*/ 3 w 162"/>
                    <a:gd name="T1" fmla="*/ 2 h 146"/>
                    <a:gd name="T2" fmla="*/ 0 w 162"/>
                    <a:gd name="T3" fmla="*/ 13 h 146"/>
                    <a:gd name="T4" fmla="*/ 6 w 162"/>
                    <a:gd name="T5" fmla="*/ 15 h 146"/>
                    <a:gd name="T6" fmla="*/ 17 w 162"/>
                    <a:gd name="T7" fmla="*/ 12 h 146"/>
                    <a:gd name="T8" fmla="*/ 14 w 162"/>
                    <a:gd name="T9" fmla="*/ 5 h 146"/>
                    <a:gd name="T10" fmla="*/ 6 w 162"/>
                    <a:gd name="T11" fmla="*/ 0 h 146"/>
                    <a:gd name="T12" fmla="*/ 3 w 162"/>
                    <a:gd name="T13" fmla="*/ 2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6" y="18"/>
                      </a:moveTo>
                      <a:lnTo>
                        <a:pt x="0" y="118"/>
                      </a:lnTo>
                      <a:lnTo>
                        <a:pt x="56" y="146"/>
                      </a:lnTo>
                      <a:lnTo>
                        <a:pt x="162" y="112"/>
                      </a:lnTo>
                      <a:lnTo>
                        <a:pt x="140" y="48"/>
                      </a:lnTo>
                      <a:lnTo>
                        <a:pt x="52" y="0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Freeform 763"/>
                <p:cNvSpPr>
                  <a:spLocks/>
                </p:cNvSpPr>
                <p:nvPr/>
              </p:nvSpPr>
              <p:spPr bwMode="auto">
                <a:xfrm>
                  <a:off x="1883" y="3265"/>
                  <a:ext cx="118" cy="124"/>
                </a:xfrm>
                <a:custGeom>
                  <a:avLst/>
                  <a:gdLst>
                    <a:gd name="T0" fmla="*/ 2 w 148"/>
                    <a:gd name="T1" fmla="*/ 9 h 156"/>
                    <a:gd name="T2" fmla="*/ 9 w 148"/>
                    <a:gd name="T3" fmla="*/ 16 h 156"/>
                    <a:gd name="T4" fmla="*/ 14 w 148"/>
                    <a:gd name="T5" fmla="*/ 12 h 156"/>
                    <a:gd name="T6" fmla="*/ 15 w 148"/>
                    <a:gd name="T7" fmla="*/ 2 h 156"/>
                    <a:gd name="T8" fmla="*/ 9 w 148"/>
                    <a:gd name="T9" fmla="*/ 0 h 156"/>
                    <a:gd name="T10" fmla="*/ 0 w 148"/>
                    <a:gd name="T11" fmla="*/ 6 h 156"/>
                    <a:gd name="T12" fmla="*/ 2 w 148"/>
                    <a:gd name="T13" fmla="*/ 9 h 1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8"/>
                    <a:gd name="T22" fmla="*/ 0 h 156"/>
                    <a:gd name="T23" fmla="*/ 148 w 148"/>
                    <a:gd name="T24" fmla="*/ 156 h 1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8" h="156">
                      <a:moveTo>
                        <a:pt x="4" y="90"/>
                      </a:moveTo>
                      <a:lnTo>
                        <a:pt x="84" y="156"/>
                      </a:lnTo>
                      <a:lnTo>
                        <a:pt x="134" y="120"/>
                      </a:lnTo>
                      <a:lnTo>
                        <a:pt x="148" y="8"/>
                      </a:lnTo>
                      <a:lnTo>
                        <a:pt x="82" y="0"/>
                      </a:lnTo>
                      <a:lnTo>
                        <a:pt x="0" y="58"/>
                      </a:lnTo>
                      <a:lnTo>
                        <a:pt x="4" y="9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Freeform 764"/>
                <p:cNvSpPr>
                  <a:spLocks/>
                </p:cNvSpPr>
                <p:nvPr/>
              </p:nvSpPr>
              <p:spPr bwMode="auto">
                <a:xfrm>
                  <a:off x="1883" y="3265"/>
                  <a:ext cx="118" cy="124"/>
                </a:xfrm>
                <a:custGeom>
                  <a:avLst/>
                  <a:gdLst>
                    <a:gd name="T0" fmla="*/ 2 w 148"/>
                    <a:gd name="T1" fmla="*/ 9 h 156"/>
                    <a:gd name="T2" fmla="*/ 9 w 148"/>
                    <a:gd name="T3" fmla="*/ 16 h 156"/>
                    <a:gd name="T4" fmla="*/ 14 w 148"/>
                    <a:gd name="T5" fmla="*/ 12 h 156"/>
                    <a:gd name="T6" fmla="*/ 15 w 148"/>
                    <a:gd name="T7" fmla="*/ 2 h 156"/>
                    <a:gd name="T8" fmla="*/ 9 w 148"/>
                    <a:gd name="T9" fmla="*/ 0 h 156"/>
                    <a:gd name="T10" fmla="*/ 0 w 148"/>
                    <a:gd name="T11" fmla="*/ 6 h 156"/>
                    <a:gd name="T12" fmla="*/ 2 w 148"/>
                    <a:gd name="T13" fmla="*/ 9 h 1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8"/>
                    <a:gd name="T22" fmla="*/ 0 h 156"/>
                    <a:gd name="T23" fmla="*/ 148 w 148"/>
                    <a:gd name="T24" fmla="*/ 156 h 1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8" h="156">
                      <a:moveTo>
                        <a:pt x="4" y="90"/>
                      </a:moveTo>
                      <a:lnTo>
                        <a:pt x="84" y="156"/>
                      </a:lnTo>
                      <a:lnTo>
                        <a:pt x="134" y="120"/>
                      </a:lnTo>
                      <a:lnTo>
                        <a:pt x="148" y="8"/>
                      </a:lnTo>
                      <a:lnTo>
                        <a:pt x="82" y="0"/>
                      </a:lnTo>
                      <a:lnTo>
                        <a:pt x="0" y="58"/>
                      </a:lnTo>
                      <a:lnTo>
                        <a:pt x="4" y="9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Freeform 765"/>
                <p:cNvSpPr>
                  <a:spLocks/>
                </p:cNvSpPr>
                <p:nvPr/>
              </p:nvSpPr>
              <p:spPr bwMode="auto">
                <a:xfrm>
                  <a:off x="2111" y="3202"/>
                  <a:ext cx="106" cy="82"/>
                </a:xfrm>
                <a:custGeom>
                  <a:avLst/>
                  <a:gdLst>
                    <a:gd name="T0" fmla="*/ 8 w 132"/>
                    <a:gd name="T1" fmla="*/ 0 h 102"/>
                    <a:gd name="T2" fmla="*/ 0 w 132"/>
                    <a:gd name="T3" fmla="*/ 5 h 102"/>
                    <a:gd name="T4" fmla="*/ 2 w 132"/>
                    <a:gd name="T5" fmla="*/ 9 h 102"/>
                    <a:gd name="T6" fmla="*/ 13 w 132"/>
                    <a:gd name="T7" fmla="*/ 11 h 102"/>
                    <a:gd name="T8" fmla="*/ 14 w 132"/>
                    <a:gd name="T9" fmla="*/ 6 h 102"/>
                    <a:gd name="T10" fmla="*/ 11 w 132"/>
                    <a:gd name="T11" fmla="*/ 0 h 102"/>
                    <a:gd name="T12" fmla="*/ 8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2" y="0"/>
                      </a:moveTo>
                      <a:lnTo>
                        <a:pt x="0" y="40"/>
                      </a:lnTo>
                      <a:lnTo>
                        <a:pt x="22" y="78"/>
                      </a:lnTo>
                      <a:lnTo>
                        <a:pt x="112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Freeform 766"/>
                <p:cNvSpPr>
                  <a:spLocks/>
                </p:cNvSpPr>
                <p:nvPr/>
              </p:nvSpPr>
              <p:spPr bwMode="auto">
                <a:xfrm>
                  <a:off x="2111" y="3202"/>
                  <a:ext cx="106" cy="82"/>
                </a:xfrm>
                <a:custGeom>
                  <a:avLst/>
                  <a:gdLst>
                    <a:gd name="T0" fmla="*/ 8 w 132"/>
                    <a:gd name="T1" fmla="*/ 0 h 102"/>
                    <a:gd name="T2" fmla="*/ 0 w 132"/>
                    <a:gd name="T3" fmla="*/ 5 h 102"/>
                    <a:gd name="T4" fmla="*/ 2 w 132"/>
                    <a:gd name="T5" fmla="*/ 9 h 102"/>
                    <a:gd name="T6" fmla="*/ 13 w 132"/>
                    <a:gd name="T7" fmla="*/ 11 h 102"/>
                    <a:gd name="T8" fmla="*/ 14 w 132"/>
                    <a:gd name="T9" fmla="*/ 6 h 102"/>
                    <a:gd name="T10" fmla="*/ 11 w 132"/>
                    <a:gd name="T11" fmla="*/ 0 h 102"/>
                    <a:gd name="T12" fmla="*/ 8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2" y="0"/>
                      </a:moveTo>
                      <a:lnTo>
                        <a:pt x="0" y="40"/>
                      </a:lnTo>
                      <a:lnTo>
                        <a:pt x="22" y="78"/>
                      </a:lnTo>
                      <a:lnTo>
                        <a:pt x="112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Freeform 767"/>
                <p:cNvSpPr>
                  <a:spLocks/>
                </p:cNvSpPr>
                <p:nvPr/>
              </p:nvSpPr>
              <p:spPr bwMode="auto">
                <a:xfrm>
                  <a:off x="2063" y="3327"/>
                  <a:ext cx="52" cy="78"/>
                </a:xfrm>
                <a:custGeom>
                  <a:avLst/>
                  <a:gdLst>
                    <a:gd name="T0" fmla="*/ 5 w 64"/>
                    <a:gd name="T1" fmla="*/ 0 h 98"/>
                    <a:gd name="T2" fmla="*/ 0 w 64"/>
                    <a:gd name="T3" fmla="*/ 4 h 98"/>
                    <a:gd name="T4" fmla="*/ 2 w 64"/>
                    <a:gd name="T5" fmla="*/ 7 h 98"/>
                    <a:gd name="T6" fmla="*/ 7 w 64"/>
                    <a:gd name="T7" fmla="*/ 10 h 98"/>
                    <a:gd name="T8" fmla="*/ 8 w 64"/>
                    <a:gd name="T9" fmla="*/ 6 h 98"/>
                    <a:gd name="T10" fmla="*/ 6 w 64"/>
                    <a:gd name="T11" fmla="*/ 2 h 98"/>
                    <a:gd name="T12" fmla="*/ 5 w 64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4" y="0"/>
                      </a:moveTo>
                      <a:lnTo>
                        <a:pt x="0" y="38"/>
                      </a:lnTo>
                      <a:lnTo>
                        <a:pt x="10" y="74"/>
                      </a:lnTo>
                      <a:lnTo>
                        <a:pt x="54" y="98"/>
                      </a:lnTo>
                      <a:lnTo>
                        <a:pt x="64" y="60"/>
                      </a:lnTo>
                      <a:lnTo>
                        <a:pt x="46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768"/>
                <p:cNvSpPr>
                  <a:spLocks/>
                </p:cNvSpPr>
                <p:nvPr/>
              </p:nvSpPr>
              <p:spPr bwMode="auto">
                <a:xfrm>
                  <a:off x="2063" y="3327"/>
                  <a:ext cx="52" cy="78"/>
                </a:xfrm>
                <a:custGeom>
                  <a:avLst/>
                  <a:gdLst>
                    <a:gd name="T0" fmla="*/ 5 w 64"/>
                    <a:gd name="T1" fmla="*/ 0 h 98"/>
                    <a:gd name="T2" fmla="*/ 0 w 64"/>
                    <a:gd name="T3" fmla="*/ 4 h 98"/>
                    <a:gd name="T4" fmla="*/ 2 w 64"/>
                    <a:gd name="T5" fmla="*/ 7 h 98"/>
                    <a:gd name="T6" fmla="*/ 7 w 64"/>
                    <a:gd name="T7" fmla="*/ 10 h 98"/>
                    <a:gd name="T8" fmla="*/ 8 w 64"/>
                    <a:gd name="T9" fmla="*/ 6 h 98"/>
                    <a:gd name="T10" fmla="*/ 6 w 64"/>
                    <a:gd name="T11" fmla="*/ 2 h 98"/>
                    <a:gd name="T12" fmla="*/ 5 w 64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4" y="0"/>
                      </a:moveTo>
                      <a:lnTo>
                        <a:pt x="0" y="38"/>
                      </a:lnTo>
                      <a:lnTo>
                        <a:pt x="10" y="74"/>
                      </a:lnTo>
                      <a:lnTo>
                        <a:pt x="54" y="98"/>
                      </a:lnTo>
                      <a:lnTo>
                        <a:pt x="64" y="60"/>
                      </a:lnTo>
                      <a:lnTo>
                        <a:pt x="46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Freeform 769"/>
                <p:cNvSpPr>
                  <a:spLocks/>
                </p:cNvSpPr>
                <p:nvPr/>
              </p:nvSpPr>
              <p:spPr bwMode="auto">
                <a:xfrm>
                  <a:off x="2028" y="3177"/>
                  <a:ext cx="43" cy="51"/>
                </a:xfrm>
                <a:custGeom>
                  <a:avLst/>
                  <a:gdLst>
                    <a:gd name="T0" fmla="*/ 3 w 54"/>
                    <a:gd name="T1" fmla="*/ 0 h 64"/>
                    <a:gd name="T2" fmla="*/ 0 w 54"/>
                    <a:gd name="T3" fmla="*/ 3 h 64"/>
                    <a:gd name="T4" fmla="*/ 2 w 54"/>
                    <a:gd name="T5" fmla="*/ 5 h 64"/>
                    <a:gd name="T6" fmla="*/ 5 w 54"/>
                    <a:gd name="T7" fmla="*/ 7 h 64"/>
                    <a:gd name="T8" fmla="*/ 6 w 54"/>
                    <a:gd name="T9" fmla="*/ 5 h 64"/>
                    <a:gd name="T10" fmla="*/ 4 w 54"/>
                    <a:gd name="T11" fmla="*/ 2 h 64"/>
                    <a:gd name="T12" fmla="*/ 3 w 54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8" y="0"/>
                      </a:moveTo>
                      <a:lnTo>
                        <a:pt x="0" y="26"/>
                      </a:lnTo>
                      <a:lnTo>
                        <a:pt x="8" y="48"/>
                      </a:lnTo>
                      <a:lnTo>
                        <a:pt x="46" y="64"/>
                      </a:lnTo>
                      <a:lnTo>
                        <a:pt x="54" y="40"/>
                      </a:lnTo>
                      <a:lnTo>
                        <a:pt x="40" y="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770"/>
                <p:cNvSpPr>
                  <a:spLocks/>
                </p:cNvSpPr>
                <p:nvPr/>
              </p:nvSpPr>
              <p:spPr bwMode="auto">
                <a:xfrm>
                  <a:off x="2028" y="3177"/>
                  <a:ext cx="43" cy="51"/>
                </a:xfrm>
                <a:custGeom>
                  <a:avLst/>
                  <a:gdLst>
                    <a:gd name="T0" fmla="*/ 3 w 54"/>
                    <a:gd name="T1" fmla="*/ 0 h 64"/>
                    <a:gd name="T2" fmla="*/ 0 w 54"/>
                    <a:gd name="T3" fmla="*/ 3 h 64"/>
                    <a:gd name="T4" fmla="*/ 2 w 54"/>
                    <a:gd name="T5" fmla="*/ 5 h 64"/>
                    <a:gd name="T6" fmla="*/ 5 w 54"/>
                    <a:gd name="T7" fmla="*/ 7 h 64"/>
                    <a:gd name="T8" fmla="*/ 6 w 54"/>
                    <a:gd name="T9" fmla="*/ 5 h 64"/>
                    <a:gd name="T10" fmla="*/ 4 w 54"/>
                    <a:gd name="T11" fmla="*/ 2 h 64"/>
                    <a:gd name="T12" fmla="*/ 3 w 54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28" y="0"/>
                      </a:moveTo>
                      <a:lnTo>
                        <a:pt x="0" y="26"/>
                      </a:lnTo>
                      <a:lnTo>
                        <a:pt x="8" y="48"/>
                      </a:lnTo>
                      <a:lnTo>
                        <a:pt x="46" y="64"/>
                      </a:lnTo>
                      <a:lnTo>
                        <a:pt x="54" y="40"/>
                      </a:lnTo>
                      <a:lnTo>
                        <a:pt x="40" y="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771"/>
                <p:cNvSpPr>
                  <a:spLocks/>
                </p:cNvSpPr>
                <p:nvPr/>
              </p:nvSpPr>
              <p:spPr bwMode="auto">
                <a:xfrm>
                  <a:off x="1606" y="3497"/>
                  <a:ext cx="85" cy="102"/>
                </a:xfrm>
                <a:custGeom>
                  <a:avLst/>
                  <a:gdLst>
                    <a:gd name="T0" fmla="*/ 2 w 106"/>
                    <a:gd name="T1" fmla="*/ 9 h 128"/>
                    <a:gd name="T2" fmla="*/ 9 w 106"/>
                    <a:gd name="T3" fmla="*/ 14 h 128"/>
                    <a:gd name="T4" fmla="*/ 11 w 106"/>
                    <a:gd name="T5" fmla="*/ 9 h 128"/>
                    <a:gd name="T6" fmla="*/ 9 w 106"/>
                    <a:gd name="T7" fmla="*/ 0 h 128"/>
                    <a:gd name="T8" fmla="*/ 4 w 106"/>
                    <a:gd name="T9" fmla="*/ 2 h 128"/>
                    <a:gd name="T10" fmla="*/ 0 w 106"/>
                    <a:gd name="T11" fmla="*/ 6 h 128"/>
                    <a:gd name="T12" fmla="*/ 2 w 106"/>
                    <a:gd name="T13" fmla="*/ 9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"/>
                    <a:gd name="T22" fmla="*/ 0 h 128"/>
                    <a:gd name="T23" fmla="*/ 106 w 106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" h="128">
                      <a:moveTo>
                        <a:pt x="12" y="84"/>
                      </a:moveTo>
                      <a:lnTo>
                        <a:pt x="82" y="128"/>
                      </a:lnTo>
                      <a:lnTo>
                        <a:pt x="106" y="90"/>
                      </a:lnTo>
                      <a:lnTo>
                        <a:pt x="84" y="0"/>
                      </a:lnTo>
                      <a:lnTo>
                        <a:pt x="36" y="2"/>
                      </a:lnTo>
                      <a:lnTo>
                        <a:pt x="0" y="60"/>
                      </a:lnTo>
                      <a:lnTo>
                        <a:pt x="12" y="8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772"/>
                <p:cNvSpPr>
                  <a:spLocks/>
                </p:cNvSpPr>
                <p:nvPr/>
              </p:nvSpPr>
              <p:spPr bwMode="auto">
                <a:xfrm>
                  <a:off x="1673" y="2727"/>
                  <a:ext cx="122" cy="125"/>
                </a:xfrm>
                <a:custGeom>
                  <a:avLst/>
                  <a:gdLst>
                    <a:gd name="T0" fmla="*/ 2 w 152"/>
                    <a:gd name="T1" fmla="*/ 9 h 156"/>
                    <a:gd name="T2" fmla="*/ 9 w 152"/>
                    <a:gd name="T3" fmla="*/ 17 h 156"/>
                    <a:gd name="T4" fmla="*/ 14 w 152"/>
                    <a:gd name="T5" fmla="*/ 14 h 156"/>
                    <a:gd name="T6" fmla="*/ 17 w 152"/>
                    <a:gd name="T7" fmla="*/ 2 h 156"/>
                    <a:gd name="T8" fmla="*/ 9 w 152"/>
                    <a:gd name="T9" fmla="*/ 0 h 156"/>
                    <a:gd name="T10" fmla="*/ 0 w 152"/>
                    <a:gd name="T11" fmla="*/ 6 h 156"/>
                    <a:gd name="T12" fmla="*/ 2 w 152"/>
                    <a:gd name="T13" fmla="*/ 9 h 1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2"/>
                    <a:gd name="T22" fmla="*/ 0 h 156"/>
                    <a:gd name="T23" fmla="*/ 152 w 152"/>
                    <a:gd name="T24" fmla="*/ 156 h 1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2" h="156">
                      <a:moveTo>
                        <a:pt x="4" y="86"/>
                      </a:moveTo>
                      <a:lnTo>
                        <a:pt x="78" y="156"/>
                      </a:lnTo>
                      <a:lnTo>
                        <a:pt x="130" y="122"/>
                      </a:lnTo>
                      <a:lnTo>
                        <a:pt x="152" y="12"/>
                      </a:lnTo>
                      <a:lnTo>
                        <a:pt x="84" y="0"/>
                      </a:lnTo>
                      <a:lnTo>
                        <a:pt x="0" y="54"/>
                      </a:lnTo>
                      <a:lnTo>
                        <a:pt x="4" y="86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Freeform 773"/>
                <p:cNvSpPr>
                  <a:spLocks/>
                </p:cNvSpPr>
                <p:nvPr/>
              </p:nvSpPr>
              <p:spPr bwMode="auto">
                <a:xfrm>
                  <a:off x="1673" y="2727"/>
                  <a:ext cx="122" cy="125"/>
                </a:xfrm>
                <a:custGeom>
                  <a:avLst/>
                  <a:gdLst>
                    <a:gd name="T0" fmla="*/ 2 w 152"/>
                    <a:gd name="T1" fmla="*/ 9 h 156"/>
                    <a:gd name="T2" fmla="*/ 9 w 152"/>
                    <a:gd name="T3" fmla="*/ 17 h 156"/>
                    <a:gd name="T4" fmla="*/ 14 w 152"/>
                    <a:gd name="T5" fmla="*/ 14 h 156"/>
                    <a:gd name="T6" fmla="*/ 17 w 152"/>
                    <a:gd name="T7" fmla="*/ 2 h 156"/>
                    <a:gd name="T8" fmla="*/ 9 w 152"/>
                    <a:gd name="T9" fmla="*/ 0 h 156"/>
                    <a:gd name="T10" fmla="*/ 0 w 152"/>
                    <a:gd name="T11" fmla="*/ 6 h 156"/>
                    <a:gd name="T12" fmla="*/ 2 w 152"/>
                    <a:gd name="T13" fmla="*/ 9 h 1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2"/>
                    <a:gd name="T22" fmla="*/ 0 h 156"/>
                    <a:gd name="T23" fmla="*/ 152 w 152"/>
                    <a:gd name="T24" fmla="*/ 156 h 1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2" h="156">
                      <a:moveTo>
                        <a:pt x="4" y="86"/>
                      </a:moveTo>
                      <a:lnTo>
                        <a:pt x="78" y="156"/>
                      </a:lnTo>
                      <a:lnTo>
                        <a:pt x="130" y="122"/>
                      </a:lnTo>
                      <a:lnTo>
                        <a:pt x="152" y="12"/>
                      </a:lnTo>
                      <a:lnTo>
                        <a:pt x="84" y="0"/>
                      </a:lnTo>
                      <a:lnTo>
                        <a:pt x="0" y="54"/>
                      </a:lnTo>
                      <a:lnTo>
                        <a:pt x="4" y="8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Freeform 774"/>
                <p:cNvSpPr>
                  <a:spLocks/>
                </p:cNvSpPr>
                <p:nvPr/>
              </p:nvSpPr>
              <p:spPr bwMode="auto">
                <a:xfrm>
                  <a:off x="1905" y="2676"/>
                  <a:ext cx="106" cy="83"/>
                </a:xfrm>
                <a:custGeom>
                  <a:avLst/>
                  <a:gdLst>
                    <a:gd name="T0" fmla="*/ 8 w 132"/>
                    <a:gd name="T1" fmla="*/ 0 h 104"/>
                    <a:gd name="T2" fmla="*/ 0 w 132"/>
                    <a:gd name="T3" fmla="*/ 4 h 104"/>
                    <a:gd name="T4" fmla="*/ 2 w 132"/>
                    <a:gd name="T5" fmla="*/ 8 h 104"/>
                    <a:gd name="T6" fmla="*/ 11 w 132"/>
                    <a:gd name="T7" fmla="*/ 11 h 104"/>
                    <a:gd name="T8" fmla="*/ 14 w 132"/>
                    <a:gd name="T9" fmla="*/ 7 h 104"/>
                    <a:gd name="T10" fmla="*/ 11 w 132"/>
                    <a:gd name="T11" fmla="*/ 2 h 104"/>
                    <a:gd name="T12" fmla="*/ 8 w 132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74" y="0"/>
                      </a:moveTo>
                      <a:lnTo>
                        <a:pt x="0" y="38"/>
                      </a:lnTo>
                      <a:lnTo>
                        <a:pt x="20" y="76"/>
                      </a:lnTo>
                      <a:lnTo>
                        <a:pt x="108" y="104"/>
                      </a:lnTo>
                      <a:lnTo>
                        <a:pt x="132" y="64"/>
                      </a:lnTo>
                      <a:lnTo>
                        <a:pt x="100" y="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Freeform 775"/>
                <p:cNvSpPr>
                  <a:spLocks/>
                </p:cNvSpPr>
                <p:nvPr/>
              </p:nvSpPr>
              <p:spPr bwMode="auto">
                <a:xfrm>
                  <a:off x="1905" y="2676"/>
                  <a:ext cx="106" cy="83"/>
                </a:xfrm>
                <a:custGeom>
                  <a:avLst/>
                  <a:gdLst>
                    <a:gd name="T0" fmla="*/ 8 w 132"/>
                    <a:gd name="T1" fmla="*/ 0 h 104"/>
                    <a:gd name="T2" fmla="*/ 0 w 132"/>
                    <a:gd name="T3" fmla="*/ 4 h 104"/>
                    <a:gd name="T4" fmla="*/ 2 w 132"/>
                    <a:gd name="T5" fmla="*/ 8 h 104"/>
                    <a:gd name="T6" fmla="*/ 11 w 132"/>
                    <a:gd name="T7" fmla="*/ 11 h 104"/>
                    <a:gd name="T8" fmla="*/ 14 w 132"/>
                    <a:gd name="T9" fmla="*/ 7 h 104"/>
                    <a:gd name="T10" fmla="*/ 11 w 132"/>
                    <a:gd name="T11" fmla="*/ 2 h 104"/>
                    <a:gd name="T12" fmla="*/ 8 w 132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74" y="0"/>
                      </a:moveTo>
                      <a:lnTo>
                        <a:pt x="0" y="38"/>
                      </a:lnTo>
                      <a:lnTo>
                        <a:pt x="20" y="76"/>
                      </a:lnTo>
                      <a:lnTo>
                        <a:pt x="108" y="104"/>
                      </a:lnTo>
                      <a:lnTo>
                        <a:pt x="132" y="64"/>
                      </a:lnTo>
                      <a:lnTo>
                        <a:pt x="100" y="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Freeform 776"/>
                <p:cNvSpPr>
                  <a:spLocks/>
                </p:cNvSpPr>
                <p:nvPr/>
              </p:nvSpPr>
              <p:spPr bwMode="auto">
                <a:xfrm>
                  <a:off x="1851" y="2797"/>
                  <a:ext cx="51" cy="79"/>
                </a:xfrm>
                <a:custGeom>
                  <a:avLst/>
                  <a:gdLst>
                    <a:gd name="T0" fmla="*/ 4 w 64"/>
                    <a:gd name="T1" fmla="*/ 0 h 98"/>
                    <a:gd name="T2" fmla="*/ 0 w 64"/>
                    <a:gd name="T3" fmla="*/ 4 h 98"/>
                    <a:gd name="T4" fmla="*/ 2 w 64"/>
                    <a:gd name="T5" fmla="*/ 8 h 98"/>
                    <a:gd name="T6" fmla="*/ 6 w 64"/>
                    <a:gd name="T7" fmla="*/ 12 h 98"/>
                    <a:gd name="T8" fmla="*/ 7 w 64"/>
                    <a:gd name="T9" fmla="*/ 6 h 98"/>
                    <a:gd name="T10" fmla="*/ 5 w 64"/>
                    <a:gd name="T11" fmla="*/ 2 h 98"/>
                    <a:gd name="T12" fmla="*/ 4 w 64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6" y="0"/>
                      </a:moveTo>
                      <a:lnTo>
                        <a:pt x="0" y="36"/>
                      </a:lnTo>
                      <a:lnTo>
                        <a:pt x="10" y="70"/>
                      </a:lnTo>
                      <a:lnTo>
                        <a:pt x="52" y="98"/>
                      </a:lnTo>
                      <a:lnTo>
                        <a:pt x="64" y="60"/>
                      </a:lnTo>
                      <a:lnTo>
                        <a:pt x="48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Freeform 777"/>
                <p:cNvSpPr>
                  <a:spLocks/>
                </p:cNvSpPr>
                <p:nvPr/>
              </p:nvSpPr>
              <p:spPr bwMode="auto">
                <a:xfrm>
                  <a:off x="1851" y="2797"/>
                  <a:ext cx="51" cy="79"/>
                </a:xfrm>
                <a:custGeom>
                  <a:avLst/>
                  <a:gdLst>
                    <a:gd name="T0" fmla="*/ 4 w 64"/>
                    <a:gd name="T1" fmla="*/ 0 h 98"/>
                    <a:gd name="T2" fmla="*/ 0 w 64"/>
                    <a:gd name="T3" fmla="*/ 4 h 98"/>
                    <a:gd name="T4" fmla="*/ 2 w 64"/>
                    <a:gd name="T5" fmla="*/ 8 h 98"/>
                    <a:gd name="T6" fmla="*/ 6 w 64"/>
                    <a:gd name="T7" fmla="*/ 12 h 98"/>
                    <a:gd name="T8" fmla="*/ 7 w 64"/>
                    <a:gd name="T9" fmla="*/ 6 h 98"/>
                    <a:gd name="T10" fmla="*/ 5 w 64"/>
                    <a:gd name="T11" fmla="*/ 2 h 98"/>
                    <a:gd name="T12" fmla="*/ 4 w 64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6" y="0"/>
                      </a:moveTo>
                      <a:lnTo>
                        <a:pt x="0" y="36"/>
                      </a:lnTo>
                      <a:lnTo>
                        <a:pt x="10" y="70"/>
                      </a:lnTo>
                      <a:lnTo>
                        <a:pt x="52" y="98"/>
                      </a:lnTo>
                      <a:lnTo>
                        <a:pt x="64" y="60"/>
                      </a:lnTo>
                      <a:lnTo>
                        <a:pt x="48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778"/>
                <p:cNvSpPr>
                  <a:spLocks/>
                </p:cNvSpPr>
                <p:nvPr/>
              </p:nvSpPr>
              <p:spPr bwMode="auto">
                <a:xfrm>
                  <a:off x="590" y="2394"/>
                  <a:ext cx="51" cy="79"/>
                </a:xfrm>
                <a:custGeom>
                  <a:avLst/>
                  <a:gdLst>
                    <a:gd name="T0" fmla="*/ 4 w 64"/>
                    <a:gd name="T1" fmla="*/ 0 h 98"/>
                    <a:gd name="T2" fmla="*/ 0 w 64"/>
                    <a:gd name="T3" fmla="*/ 4 h 98"/>
                    <a:gd name="T4" fmla="*/ 2 w 64"/>
                    <a:gd name="T5" fmla="*/ 8 h 98"/>
                    <a:gd name="T6" fmla="*/ 6 w 64"/>
                    <a:gd name="T7" fmla="*/ 12 h 98"/>
                    <a:gd name="T8" fmla="*/ 7 w 64"/>
                    <a:gd name="T9" fmla="*/ 6 h 98"/>
                    <a:gd name="T10" fmla="*/ 5 w 64"/>
                    <a:gd name="T11" fmla="*/ 2 h 98"/>
                    <a:gd name="T12" fmla="*/ 4 w 64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6" y="0"/>
                      </a:moveTo>
                      <a:lnTo>
                        <a:pt x="0" y="36"/>
                      </a:lnTo>
                      <a:lnTo>
                        <a:pt x="10" y="70"/>
                      </a:lnTo>
                      <a:lnTo>
                        <a:pt x="52" y="98"/>
                      </a:lnTo>
                      <a:lnTo>
                        <a:pt x="64" y="60"/>
                      </a:lnTo>
                      <a:lnTo>
                        <a:pt x="48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Freeform 779"/>
                <p:cNvSpPr>
                  <a:spLocks/>
                </p:cNvSpPr>
                <p:nvPr/>
              </p:nvSpPr>
              <p:spPr bwMode="auto">
                <a:xfrm>
                  <a:off x="590" y="2394"/>
                  <a:ext cx="51" cy="79"/>
                </a:xfrm>
                <a:custGeom>
                  <a:avLst/>
                  <a:gdLst>
                    <a:gd name="T0" fmla="*/ 4 w 64"/>
                    <a:gd name="T1" fmla="*/ 0 h 98"/>
                    <a:gd name="T2" fmla="*/ 0 w 64"/>
                    <a:gd name="T3" fmla="*/ 4 h 98"/>
                    <a:gd name="T4" fmla="*/ 2 w 64"/>
                    <a:gd name="T5" fmla="*/ 8 h 98"/>
                    <a:gd name="T6" fmla="*/ 6 w 64"/>
                    <a:gd name="T7" fmla="*/ 12 h 98"/>
                    <a:gd name="T8" fmla="*/ 7 w 64"/>
                    <a:gd name="T9" fmla="*/ 6 h 98"/>
                    <a:gd name="T10" fmla="*/ 5 w 64"/>
                    <a:gd name="T11" fmla="*/ 2 h 98"/>
                    <a:gd name="T12" fmla="*/ 4 w 64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6" y="0"/>
                      </a:moveTo>
                      <a:lnTo>
                        <a:pt x="0" y="36"/>
                      </a:lnTo>
                      <a:lnTo>
                        <a:pt x="10" y="70"/>
                      </a:lnTo>
                      <a:lnTo>
                        <a:pt x="52" y="98"/>
                      </a:lnTo>
                      <a:lnTo>
                        <a:pt x="64" y="60"/>
                      </a:lnTo>
                      <a:lnTo>
                        <a:pt x="48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780"/>
                <p:cNvSpPr>
                  <a:spLocks/>
                </p:cNvSpPr>
                <p:nvPr/>
              </p:nvSpPr>
              <p:spPr bwMode="auto">
                <a:xfrm>
                  <a:off x="1811" y="2511"/>
                  <a:ext cx="43" cy="51"/>
                </a:xfrm>
                <a:custGeom>
                  <a:avLst/>
                  <a:gdLst>
                    <a:gd name="T0" fmla="*/ 3 w 54"/>
                    <a:gd name="T1" fmla="*/ 0 h 64"/>
                    <a:gd name="T2" fmla="*/ 0 w 54"/>
                    <a:gd name="T3" fmla="*/ 2 h 64"/>
                    <a:gd name="T4" fmla="*/ 2 w 54"/>
                    <a:gd name="T5" fmla="*/ 5 h 64"/>
                    <a:gd name="T6" fmla="*/ 5 w 54"/>
                    <a:gd name="T7" fmla="*/ 7 h 64"/>
                    <a:gd name="T8" fmla="*/ 6 w 54"/>
                    <a:gd name="T9" fmla="*/ 5 h 64"/>
                    <a:gd name="T10" fmla="*/ 5 w 54"/>
                    <a:gd name="T11" fmla="*/ 2 h 64"/>
                    <a:gd name="T12" fmla="*/ 3 w 54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30" y="0"/>
                      </a:moveTo>
                      <a:lnTo>
                        <a:pt x="0" y="24"/>
                      </a:lnTo>
                      <a:lnTo>
                        <a:pt x="8" y="46"/>
                      </a:lnTo>
                      <a:lnTo>
                        <a:pt x="44" y="64"/>
                      </a:lnTo>
                      <a:lnTo>
                        <a:pt x="54" y="40"/>
                      </a:lnTo>
                      <a:lnTo>
                        <a:pt x="42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Freeform 781"/>
                <p:cNvSpPr>
                  <a:spLocks/>
                </p:cNvSpPr>
                <p:nvPr/>
              </p:nvSpPr>
              <p:spPr bwMode="auto">
                <a:xfrm>
                  <a:off x="1811" y="2511"/>
                  <a:ext cx="43" cy="51"/>
                </a:xfrm>
                <a:custGeom>
                  <a:avLst/>
                  <a:gdLst>
                    <a:gd name="T0" fmla="*/ 3 w 54"/>
                    <a:gd name="T1" fmla="*/ 0 h 64"/>
                    <a:gd name="T2" fmla="*/ 0 w 54"/>
                    <a:gd name="T3" fmla="*/ 2 h 64"/>
                    <a:gd name="T4" fmla="*/ 2 w 54"/>
                    <a:gd name="T5" fmla="*/ 5 h 64"/>
                    <a:gd name="T6" fmla="*/ 5 w 54"/>
                    <a:gd name="T7" fmla="*/ 7 h 64"/>
                    <a:gd name="T8" fmla="*/ 6 w 54"/>
                    <a:gd name="T9" fmla="*/ 5 h 64"/>
                    <a:gd name="T10" fmla="*/ 5 w 54"/>
                    <a:gd name="T11" fmla="*/ 2 h 64"/>
                    <a:gd name="T12" fmla="*/ 3 w 54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64"/>
                    <a:gd name="T23" fmla="*/ 54 w 54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64">
                      <a:moveTo>
                        <a:pt x="30" y="0"/>
                      </a:moveTo>
                      <a:lnTo>
                        <a:pt x="0" y="24"/>
                      </a:lnTo>
                      <a:lnTo>
                        <a:pt x="8" y="46"/>
                      </a:lnTo>
                      <a:lnTo>
                        <a:pt x="44" y="64"/>
                      </a:lnTo>
                      <a:lnTo>
                        <a:pt x="54" y="40"/>
                      </a:lnTo>
                      <a:lnTo>
                        <a:pt x="42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Freeform 782"/>
                <p:cNvSpPr>
                  <a:spLocks/>
                </p:cNvSpPr>
                <p:nvPr/>
              </p:nvSpPr>
              <p:spPr bwMode="auto">
                <a:xfrm>
                  <a:off x="2041" y="2578"/>
                  <a:ext cx="126" cy="115"/>
                </a:xfrm>
                <a:custGeom>
                  <a:avLst/>
                  <a:gdLst>
                    <a:gd name="T0" fmla="*/ 5 w 158"/>
                    <a:gd name="T1" fmla="*/ 2 h 144"/>
                    <a:gd name="T2" fmla="*/ 0 w 158"/>
                    <a:gd name="T3" fmla="*/ 11 h 144"/>
                    <a:gd name="T4" fmla="*/ 5 w 158"/>
                    <a:gd name="T5" fmla="*/ 15 h 144"/>
                    <a:gd name="T6" fmla="*/ 17 w 158"/>
                    <a:gd name="T7" fmla="*/ 14 h 144"/>
                    <a:gd name="T8" fmla="*/ 16 w 158"/>
                    <a:gd name="T9" fmla="*/ 7 h 144"/>
                    <a:gd name="T10" fmla="*/ 8 w 158"/>
                    <a:gd name="T11" fmla="*/ 0 h 144"/>
                    <a:gd name="T12" fmla="*/ 5 w 158"/>
                    <a:gd name="T13" fmla="*/ 2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4"/>
                    <a:gd name="T23" fmla="*/ 158 w 158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4">
                      <a:moveTo>
                        <a:pt x="48" y="12"/>
                      </a:moveTo>
                      <a:lnTo>
                        <a:pt x="0" y="102"/>
                      </a:lnTo>
                      <a:lnTo>
                        <a:pt x="46" y="144"/>
                      </a:lnTo>
                      <a:lnTo>
                        <a:pt x="158" y="136"/>
                      </a:lnTo>
                      <a:lnTo>
                        <a:pt x="152" y="68"/>
                      </a:lnTo>
                      <a:lnTo>
                        <a:pt x="78" y="0"/>
                      </a:lnTo>
                      <a:lnTo>
                        <a:pt x="48" y="1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783"/>
                <p:cNvSpPr>
                  <a:spLocks/>
                </p:cNvSpPr>
                <p:nvPr/>
              </p:nvSpPr>
              <p:spPr bwMode="auto">
                <a:xfrm>
                  <a:off x="2041" y="2578"/>
                  <a:ext cx="126" cy="115"/>
                </a:xfrm>
                <a:custGeom>
                  <a:avLst/>
                  <a:gdLst>
                    <a:gd name="T0" fmla="*/ 5 w 158"/>
                    <a:gd name="T1" fmla="*/ 2 h 144"/>
                    <a:gd name="T2" fmla="*/ 0 w 158"/>
                    <a:gd name="T3" fmla="*/ 11 h 144"/>
                    <a:gd name="T4" fmla="*/ 5 w 158"/>
                    <a:gd name="T5" fmla="*/ 15 h 144"/>
                    <a:gd name="T6" fmla="*/ 17 w 158"/>
                    <a:gd name="T7" fmla="*/ 14 h 144"/>
                    <a:gd name="T8" fmla="*/ 16 w 158"/>
                    <a:gd name="T9" fmla="*/ 7 h 144"/>
                    <a:gd name="T10" fmla="*/ 8 w 158"/>
                    <a:gd name="T11" fmla="*/ 0 h 144"/>
                    <a:gd name="T12" fmla="*/ 5 w 158"/>
                    <a:gd name="T13" fmla="*/ 2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4"/>
                    <a:gd name="T23" fmla="*/ 158 w 158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4">
                      <a:moveTo>
                        <a:pt x="48" y="12"/>
                      </a:moveTo>
                      <a:lnTo>
                        <a:pt x="0" y="102"/>
                      </a:lnTo>
                      <a:lnTo>
                        <a:pt x="46" y="144"/>
                      </a:lnTo>
                      <a:lnTo>
                        <a:pt x="158" y="136"/>
                      </a:lnTo>
                      <a:lnTo>
                        <a:pt x="152" y="68"/>
                      </a:lnTo>
                      <a:lnTo>
                        <a:pt x="78" y="0"/>
                      </a:lnTo>
                      <a:lnTo>
                        <a:pt x="48" y="1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Freeform 784"/>
                <p:cNvSpPr>
                  <a:spLocks/>
                </p:cNvSpPr>
                <p:nvPr/>
              </p:nvSpPr>
              <p:spPr bwMode="auto">
                <a:xfrm>
                  <a:off x="2259" y="2847"/>
                  <a:ext cx="76" cy="107"/>
                </a:xfrm>
                <a:custGeom>
                  <a:avLst/>
                  <a:gdLst>
                    <a:gd name="T0" fmla="*/ 9 w 96"/>
                    <a:gd name="T1" fmla="*/ 7 h 134"/>
                    <a:gd name="T2" fmla="*/ 4 w 96"/>
                    <a:gd name="T3" fmla="*/ 0 h 134"/>
                    <a:gd name="T4" fmla="*/ 2 w 96"/>
                    <a:gd name="T5" fmla="*/ 3 h 134"/>
                    <a:gd name="T6" fmla="*/ 0 w 96"/>
                    <a:gd name="T7" fmla="*/ 13 h 134"/>
                    <a:gd name="T8" fmla="*/ 4 w 96"/>
                    <a:gd name="T9" fmla="*/ 14 h 134"/>
                    <a:gd name="T10" fmla="*/ 9 w 96"/>
                    <a:gd name="T11" fmla="*/ 9 h 134"/>
                    <a:gd name="T12" fmla="*/ 9 w 96"/>
                    <a:gd name="T13" fmla="*/ 7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4"/>
                    <a:gd name="T23" fmla="*/ 96 w 96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4">
                      <a:moveTo>
                        <a:pt x="92" y="62"/>
                      </a:moveTo>
                      <a:lnTo>
                        <a:pt x="38" y="0"/>
                      </a:lnTo>
                      <a:lnTo>
                        <a:pt x="6" y="28"/>
                      </a:lnTo>
                      <a:lnTo>
                        <a:pt x="0" y="122"/>
                      </a:lnTo>
                      <a:lnTo>
                        <a:pt x="44" y="134"/>
                      </a:lnTo>
                      <a:lnTo>
                        <a:pt x="96" y="88"/>
                      </a:lnTo>
                      <a:lnTo>
                        <a:pt x="92" y="6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Freeform 785"/>
                <p:cNvSpPr>
                  <a:spLocks/>
                </p:cNvSpPr>
                <p:nvPr/>
              </p:nvSpPr>
              <p:spPr bwMode="auto">
                <a:xfrm>
                  <a:off x="2259" y="2847"/>
                  <a:ext cx="76" cy="107"/>
                </a:xfrm>
                <a:custGeom>
                  <a:avLst/>
                  <a:gdLst>
                    <a:gd name="T0" fmla="*/ 9 w 96"/>
                    <a:gd name="T1" fmla="*/ 7 h 134"/>
                    <a:gd name="T2" fmla="*/ 4 w 96"/>
                    <a:gd name="T3" fmla="*/ 0 h 134"/>
                    <a:gd name="T4" fmla="*/ 2 w 96"/>
                    <a:gd name="T5" fmla="*/ 3 h 134"/>
                    <a:gd name="T6" fmla="*/ 0 w 96"/>
                    <a:gd name="T7" fmla="*/ 13 h 134"/>
                    <a:gd name="T8" fmla="*/ 4 w 96"/>
                    <a:gd name="T9" fmla="*/ 14 h 134"/>
                    <a:gd name="T10" fmla="*/ 9 w 96"/>
                    <a:gd name="T11" fmla="*/ 9 h 134"/>
                    <a:gd name="T12" fmla="*/ 9 w 96"/>
                    <a:gd name="T13" fmla="*/ 7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4"/>
                    <a:gd name="T23" fmla="*/ 96 w 96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4">
                      <a:moveTo>
                        <a:pt x="92" y="62"/>
                      </a:moveTo>
                      <a:lnTo>
                        <a:pt x="38" y="0"/>
                      </a:lnTo>
                      <a:lnTo>
                        <a:pt x="6" y="28"/>
                      </a:lnTo>
                      <a:lnTo>
                        <a:pt x="0" y="122"/>
                      </a:lnTo>
                      <a:lnTo>
                        <a:pt x="44" y="134"/>
                      </a:lnTo>
                      <a:lnTo>
                        <a:pt x="96" y="88"/>
                      </a:lnTo>
                      <a:lnTo>
                        <a:pt x="92" y="6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Freeform 786"/>
                <p:cNvSpPr>
                  <a:spLocks/>
                </p:cNvSpPr>
                <p:nvPr/>
              </p:nvSpPr>
              <p:spPr bwMode="auto">
                <a:xfrm>
                  <a:off x="2083" y="2799"/>
                  <a:ext cx="73" cy="53"/>
                </a:xfrm>
                <a:custGeom>
                  <a:avLst/>
                  <a:gdLst>
                    <a:gd name="T0" fmla="*/ 8 w 92"/>
                    <a:gd name="T1" fmla="*/ 2 h 66"/>
                    <a:gd name="T2" fmla="*/ 5 w 92"/>
                    <a:gd name="T3" fmla="*/ 0 h 66"/>
                    <a:gd name="T4" fmla="*/ 2 w 92"/>
                    <a:gd name="T5" fmla="*/ 2 h 66"/>
                    <a:gd name="T6" fmla="*/ 0 w 92"/>
                    <a:gd name="T7" fmla="*/ 7 h 66"/>
                    <a:gd name="T8" fmla="*/ 4 w 92"/>
                    <a:gd name="T9" fmla="*/ 7 h 66"/>
                    <a:gd name="T10" fmla="*/ 9 w 92"/>
                    <a:gd name="T11" fmla="*/ 4 h 66"/>
                    <a:gd name="T12" fmla="*/ 8 w 92"/>
                    <a:gd name="T13" fmla="*/ 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90" y="24"/>
                      </a:moveTo>
                      <a:lnTo>
                        <a:pt x="48" y="0"/>
                      </a:lnTo>
                      <a:lnTo>
                        <a:pt x="16" y="18"/>
                      </a:lnTo>
                      <a:lnTo>
                        <a:pt x="0" y="66"/>
                      </a:lnTo>
                      <a:lnTo>
                        <a:pt x="40" y="66"/>
                      </a:lnTo>
                      <a:lnTo>
                        <a:pt x="92" y="38"/>
                      </a:lnTo>
                      <a:lnTo>
                        <a:pt x="90" y="2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787"/>
                <p:cNvSpPr>
                  <a:spLocks/>
                </p:cNvSpPr>
                <p:nvPr/>
              </p:nvSpPr>
              <p:spPr bwMode="auto">
                <a:xfrm>
                  <a:off x="2083" y="2799"/>
                  <a:ext cx="73" cy="53"/>
                </a:xfrm>
                <a:custGeom>
                  <a:avLst/>
                  <a:gdLst>
                    <a:gd name="T0" fmla="*/ 8 w 92"/>
                    <a:gd name="T1" fmla="*/ 2 h 66"/>
                    <a:gd name="T2" fmla="*/ 5 w 92"/>
                    <a:gd name="T3" fmla="*/ 0 h 66"/>
                    <a:gd name="T4" fmla="*/ 2 w 92"/>
                    <a:gd name="T5" fmla="*/ 2 h 66"/>
                    <a:gd name="T6" fmla="*/ 0 w 92"/>
                    <a:gd name="T7" fmla="*/ 7 h 66"/>
                    <a:gd name="T8" fmla="*/ 4 w 92"/>
                    <a:gd name="T9" fmla="*/ 7 h 66"/>
                    <a:gd name="T10" fmla="*/ 9 w 92"/>
                    <a:gd name="T11" fmla="*/ 4 h 66"/>
                    <a:gd name="T12" fmla="*/ 8 w 92"/>
                    <a:gd name="T13" fmla="*/ 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90" y="24"/>
                      </a:moveTo>
                      <a:lnTo>
                        <a:pt x="48" y="0"/>
                      </a:lnTo>
                      <a:lnTo>
                        <a:pt x="16" y="18"/>
                      </a:lnTo>
                      <a:lnTo>
                        <a:pt x="0" y="66"/>
                      </a:lnTo>
                      <a:lnTo>
                        <a:pt x="40" y="66"/>
                      </a:lnTo>
                      <a:lnTo>
                        <a:pt x="92" y="38"/>
                      </a:lnTo>
                      <a:lnTo>
                        <a:pt x="90" y="2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Freeform 788"/>
                <p:cNvSpPr>
                  <a:spLocks/>
                </p:cNvSpPr>
                <p:nvPr/>
              </p:nvSpPr>
              <p:spPr bwMode="auto">
                <a:xfrm>
                  <a:off x="2311" y="2732"/>
                  <a:ext cx="48" cy="45"/>
                </a:xfrm>
                <a:custGeom>
                  <a:avLst/>
                  <a:gdLst>
                    <a:gd name="T0" fmla="*/ 6 w 60"/>
                    <a:gd name="T1" fmla="*/ 2 h 56"/>
                    <a:gd name="T2" fmla="*/ 3 w 60"/>
                    <a:gd name="T3" fmla="*/ 0 h 56"/>
                    <a:gd name="T4" fmla="*/ 2 w 60"/>
                    <a:gd name="T5" fmla="*/ 2 h 56"/>
                    <a:gd name="T6" fmla="*/ 0 w 60"/>
                    <a:gd name="T7" fmla="*/ 6 h 56"/>
                    <a:gd name="T8" fmla="*/ 3 w 60"/>
                    <a:gd name="T9" fmla="*/ 6 h 56"/>
                    <a:gd name="T10" fmla="*/ 6 w 60"/>
                    <a:gd name="T11" fmla="*/ 4 h 56"/>
                    <a:gd name="T12" fmla="*/ 6 w 60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58" y="22"/>
                      </a:moveTo>
                      <a:lnTo>
                        <a:pt x="28" y="0"/>
                      </a:lnTo>
                      <a:lnTo>
                        <a:pt x="8" y="12"/>
                      </a:lnTo>
                      <a:lnTo>
                        <a:pt x="0" y="54"/>
                      </a:lnTo>
                      <a:lnTo>
                        <a:pt x="26" y="56"/>
                      </a:lnTo>
                      <a:lnTo>
                        <a:pt x="60" y="34"/>
                      </a:lnTo>
                      <a:lnTo>
                        <a:pt x="58" y="2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Freeform 789"/>
                <p:cNvSpPr>
                  <a:spLocks/>
                </p:cNvSpPr>
                <p:nvPr/>
              </p:nvSpPr>
              <p:spPr bwMode="auto">
                <a:xfrm>
                  <a:off x="2311" y="2732"/>
                  <a:ext cx="48" cy="45"/>
                </a:xfrm>
                <a:custGeom>
                  <a:avLst/>
                  <a:gdLst>
                    <a:gd name="T0" fmla="*/ 6 w 60"/>
                    <a:gd name="T1" fmla="*/ 2 h 56"/>
                    <a:gd name="T2" fmla="*/ 3 w 60"/>
                    <a:gd name="T3" fmla="*/ 0 h 56"/>
                    <a:gd name="T4" fmla="*/ 2 w 60"/>
                    <a:gd name="T5" fmla="*/ 2 h 56"/>
                    <a:gd name="T6" fmla="*/ 0 w 60"/>
                    <a:gd name="T7" fmla="*/ 6 h 56"/>
                    <a:gd name="T8" fmla="*/ 3 w 60"/>
                    <a:gd name="T9" fmla="*/ 6 h 56"/>
                    <a:gd name="T10" fmla="*/ 6 w 60"/>
                    <a:gd name="T11" fmla="*/ 4 h 56"/>
                    <a:gd name="T12" fmla="*/ 6 w 60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58" y="22"/>
                      </a:moveTo>
                      <a:lnTo>
                        <a:pt x="28" y="0"/>
                      </a:lnTo>
                      <a:lnTo>
                        <a:pt x="8" y="12"/>
                      </a:lnTo>
                      <a:lnTo>
                        <a:pt x="0" y="54"/>
                      </a:lnTo>
                      <a:lnTo>
                        <a:pt x="26" y="56"/>
                      </a:lnTo>
                      <a:lnTo>
                        <a:pt x="60" y="34"/>
                      </a:lnTo>
                      <a:lnTo>
                        <a:pt x="58" y="2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Freeform 790"/>
                <p:cNvSpPr>
                  <a:spLocks/>
                </p:cNvSpPr>
                <p:nvPr/>
              </p:nvSpPr>
              <p:spPr bwMode="auto">
                <a:xfrm>
                  <a:off x="2395" y="2826"/>
                  <a:ext cx="102" cy="82"/>
                </a:xfrm>
                <a:custGeom>
                  <a:avLst/>
                  <a:gdLst>
                    <a:gd name="T0" fmla="*/ 9 w 128"/>
                    <a:gd name="T1" fmla="*/ 10 h 102"/>
                    <a:gd name="T2" fmla="*/ 14 w 128"/>
                    <a:gd name="T3" fmla="*/ 3 h 102"/>
                    <a:gd name="T4" fmla="*/ 10 w 128"/>
                    <a:gd name="T5" fmla="*/ 0 h 102"/>
                    <a:gd name="T6" fmla="*/ 2 w 128"/>
                    <a:gd name="T7" fmla="*/ 2 h 102"/>
                    <a:gd name="T8" fmla="*/ 0 w 128"/>
                    <a:gd name="T9" fmla="*/ 6 h 102"/>
                    <a:gd name="T10" fmla="*/ 6 w 128"/>
                    <a:gd name="T11" fmla="*/ 11 h 102"/>
                    <a:gd name="T12" fmla="*/ 9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0" y="94"/>
                      </a:moveTo>
                      <a:lnTo>
                        <a:pt x="128" y="26"/>
                      </a:lnTo>
                      <a:lnTo>
                        <a:pt x="94" y="0"/>
                      </a:lnTo>
                      <a:lnTo>
                        <a:pt x="2" y="14"/>
                      </a:lnTo>
                      <a:lnTo>
                        <a:pt x="0" y="60"/>
                      </a:lnTo>
                      <a:lnTo>
                        <a:pt x="54" y="102"/>
                      </a:lnTo>
                      <a:lnTo>
                        <a:pt x="80" y="9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Freeform 791"/>
                <p:cNvSpPr>
                  <a:spLocks/>
                </p:cNvSpPr>
                <p:nvPr/>
              </p:nvSpPr>
              <p:spPr bwMode="auto">
                <a:xfrm>
                  <a:off x="2395" y="2826"/>
                  <a:ext cx="102" cy="82"/>
                </a:xfrm>
                <a:custGeom>
                  <a:avLst/>
                  <a:gdLst>
                    <a:gd name="T0" fmla="*/ 9 w 128"/>
                    <a:gd name="T1" fmla="*/ 10 h 102"/>
                    <a:gd name="T2" fmla="*/ 14 w 128"/>
                    <a:gd name="T3" fmla="*/ 3 h 102"/>
                    <a:gd name="T4" fmla="*/ 10 w 128"/>
                    <a:gd name="T5" fmla="*/ 0 h 102"/>
                    <a:gd name="T6" fmla="*/ 2 w 128"/>
                    <a:gd name="T7" fmla="*/ 2 h 102"/>
                    <a:gd name="T8" fmla="*/ 0 w 128"/>
                    <a:gd name="T9" fmla="*/ 6 h 102"/>
                    <a:gd name="T10" fmla="*/ 6 w 128"/>
                    <a:gd name="T11" fmla="*/ 11 h 102"/>
                    <a:gd name="T12" fmla="*/ 9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0" y="94"/>
                      </a:moveTo>
                      <a:lnTo>
                        <a:pt x="128" y="26"/>
                      </a:lnTo>
                      <a:lnTo>
                        <a:pt x="94" y="0"/>
                      </a:lnTo>
                      <a:lnTo>
                        <a:pt x="2" y="14"/>
                      </a:lnTo>
                      <a:lnTo>
                        <a:pt x="0" y="60"/>
                      </a:lnTo>
                      <a:lnTo>
                        <a:pt x="54" y="102"/>
                      </a:lnTo>
                      <a:lnTo>
                        <a:pt x="80" y="9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Freeform 792"/>
                <p:cNvSpPr>
                  <a:spLocks/>
                </p:cNvSpPr>
                <p:nvPr/>
              </p:nvSpPr>
              <p:spPr bwMode="auto">
                <a:xfrm>
                  <a:off x="2435" y="2689"/>
                  <a:ext cx="59" cy="67"/>
                </a:xfrm>
                <a:custGeom>
                  <a:avLst/>
                  <a:gdLst>
                    <a:gd name="T0" fmla="*/ 6 w 74"/>
                    <a:gd name="T1" fmla="*/ 9 h 84"/>
                    <a:gd name="T2" fmla="*/ 7 w 74"/>
                    <a:gd name="T3" fmla="*/ 4 h 84"/>
                    <a:gd name="T4" fmla="*/ 6 w 74"/>
                    <a:gd name="T5" fmla="*/ 2 h 84"/>
                    <a:gd name="T6" fmla="*/ 0 w 74"/>
                    <a:gd name="T7" fmla="*/ 0 h 84"/>
                    <a:gd name="T8" fmla="*/ 2 w 74"/>
                    <a:gd name="T9" fmla="*/ 5 h 84"/>
                    <a:gd name="T10" fmla="*/ 5 w 74"/>
                    <a:gd name="T11" fmla="*/ 9 h 84"/>
                    <a:gd name="T12" fmla="*/ 6 w 74"/>
                    <a:gd name="T13" fmla="*/ 9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58" y="82"/>
                      </a:moveTo>
                      <a:lnTo>
                        <a:pt x="74" y="34"/>
                      </a:lnTo>
                      <a:lnTo>
                        <a:pt x="50" y="6"/>
                      </a:lnTo>
                      <a:lnTo>
                        <a:pt x="0" y="0"/>
                      </a:lnTo>
                      <a:lnTo>
                        <a:pt x="6" y="40"/>
                      </a:lnTo>
                      <a:lnTo>
                        <a:pt x="46" y="84"/>
                      </a:lnTo>
                      <a:lnTo>
                        <a:pt x="58" y="8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Freeform 793"/>
                <p:cNvSpPr>
                  <a:spLocks/>
                </p:cNvSpPr>
                <p:nvPr/>
              </p:nvSpPr>
              <p:spPr bwMode="auto">
                <a:xfrm>
                  <a:off x="2435" y="2689"/>
                  <a:ext cx="59" cy="67"/>
                </a:xfrm>
                <a:custGeom>
                  <a:avLst/>
                  <a:gdLst>
                    <a:gd name="T0" fmla="*/ 6 w 74"/>
                    <a:gd name="T1" fmla="*/ 9 h 84"/>
                    <a:gd name="T2" fmla="*/ 7 w 74"/>
                    <a:gd name="T3" fmla="*/ 4 h 84"/>
                    <a:gd name="T4" fmla="*/ 6 w 74"/>
                    <a:gd name="T5" fmla="*/ 2 h 84"/>
                    <a:gd name="T6" fmla="*/ 0 w 74"/>
                    <a:gd name="T7" fmla="*/ 0 h 84"/>
                    <a:gd name="T8" fmla="*/ 2 w 74"/>
                    <a:gd name="T9" fmla="*/ 5 h 84"/>
                    <a:gd name="T10" fmla="*/ 5 w 74"/>
                    <a:gd name="T11" fmla="*/ 9 h 84"/>
                    <a:gd name="T12" fmla="*/ 6 w 74"/>
                    <a:gd name="T13" fmla="*/ 9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58" y="82"/>
                      </a:moveTo>
                      <a:lnTo>
                        <a:pt x="74" y="34"/>
                      </a:lnTo>
                      <a:lnTo>
                        <a:pt x="50" y="6"/>
                      </a:lnTo>
                      <a:lnTo>
                        <a:pt x="0" y="0"/>
                      </a:lnTo>
                      <a:lnTo>
                        <a:pt x="6" y="40"/>
                      </a:lnTo>
                      <a:lnTo>
                        <a:pt x="46" y="84"/>
                      </a:lnTo>
                      <a:lnTo>
                        <a:pt x="58" y="8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Freeform 794"/>
                <p:cNvSpPr>
                  <a:spLocks/>
                </p:cNvSpPr>
                <p:nvPr/>
              </p:nvSpPr>
              <p:spPr bwMode="auto">
                <a:xfrm>
                  <a:off x="1699" y="3159"/>
                  <a:ext cx="105" cy="83"/>
                </a:xfrm>
                <a:custGeom>
                  <a:avLst/>
                  <a:gdLst>
                    <a:gd name="T0" fmla="*/ 6 w 132"/>
                    <a:gd name="T1" fmla="*/ 11 h 104"/>
                    <a:gd name="T2" fmla="*/ 14 w 132"/>
                    <a:gd name="T3" fmla="*/ 6 h 104"/>
                    <a:gd name="T4" fmla="*/ 11 w 132"/>
                    <a:gd name="T5" fmla="*/ 2 h 104"/>
                    <a:gd name="T6" fmla="*/ 2 w 132"/>
                    <a:gd name="T7" fmla="*/ 0 h 104"/>
                    <a:gd name="T8" fmla="*/ 0 w 132"/>
                    <a:gd name="T9" fmla="*/ 5 h 104"/>
                    <a:gd name="T10" fmla="*/ 4 w 132"/>
                    <a:gd name="T11" fmla="*/ 11 h 104"/>
                    <a:gd name="T12" fmla="*/ 6 w 132"/>
                    <a:gd name="T13" fmla="*/ 1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60" y="104"/>
                      </a:moveTo>
                      <a:lnTo>
                        <a:pt x="132" y="62"/>
                      </a:lnTo>
                      <a:lnTo>
                        <a:pt x="110" y="24"/>
                      </a:lnTo>
                      <a:lnTo>
                        <a:pt x="20" y="0"/>
                      </a:lnTo>
                      <a:lnTo>
                        <a:pt x="0" y="42"/>
                      </a:lnTo>
                      <a:lnTo>
                        <a:pt x="34" y="102"/>
                      </a:lnTo>
                      <a:lnTo>
                        <a:pt x="60" y="10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Freeform 795"/>
                <p:cNvSpPr>
                  <a:spLocks/>
                </p:cNvSpPr>
                <p:nvPr/>
              </p:nvSpPr>
              <p:spPr bwMode="auto">
                <a:xfrm>
                  <a:off x="1699" y="3159"/>
                  <a:ext cx="105" cy="83"/>
                </a:xfrm>
                <a:custGeom>
                  <a:avLst/>
                  <a:gdLst>
                    <a:gd name="T0" fmla="*/ 6 w 132"/>
                    <a:gd name="T1" fmla="*/ 11 h 104"/>
                    <a:gd name="T2" fmla="*/ 14 w 132"/>
                    <a:gd name="T3" fmla="*/ 6 h 104"/>
                    <a:gd name="T4" fmla="*/ 11 w 132"/>
                    <a:gd name="T5" fmla="*/ 2 h 104"/>
                    <a:gd name="T6" fmla="*/ 2 w 132"/>
                    <a:gd name="T7" fmla="*/ 0 h 104"/>
                    <a:gd name="T8" fmla="*/ 0 w 132"/>
                    <a:gd name="T9" fmla="*/ 5 h 104"/>
                    <a:gd name="T10" fmla="*/ 4 w 132"/>
                    <a:gd name="T11" fmla="*/ 11 h 104"/>
                    <a:gd name="T12" fmla="*/ 6 w 132"/>
                    <a:gd name="T13" fmla="*/ 1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60" y="104"/>
                      </a:moveTo>
                      <a:lnTo>
                        <a:pt x="132" y="62"/>
                      </a:lnTo>
                      <a:lnTo>
                        <a:pt x="110" y="24"/>
                      </a:lnTo>
                      <a:lnTo>
                        <a:pt x="20" y="0"/>
                      </a:lnTo>
                      <a:lnTo>
                        <a:pt x="0" y="42"/>
                      </a:lnTo>
                      <a:lnTo>
                        <a:pt x="34" y="102"/>
                      </a:lnTo>
                      <a:lnTo>
                        <a:pt x="60" y="10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Freeform 796"/>
                <p:cNvSpPr>
                  <a:spLocks/>
                </p:cNvSpPr>
                <p:nvPr/>
              </p:nvSpPr>
              <p:spPr bwMode="auto">
                <a:xfrm>
                  <a:off x="1823" y="3095"/>
                  <a:ext cx="128" cy="114"/>
                </a:xfrm>
                <a:custGeom>
                  <a:avLst/>
                  <a:gdLst>
                    <a:gd name="T0" fmla="*/ 12 w 160"/>
                    <a:gd name="T1" fmla="*/ 14 h 142"/>
                    <a:gd name="T2" fmla="*/ 18 w 160"/>
                    <a:gd name="T3" fmla="*/ 4 h 142"/>
                    <a:gd name="T4" fmla="*/ 12 w 160"/>
                    <a:gd name="T5" fmla="*/ 0 h 142"/>
                    <a:gd name="T6" fmla="*/ 0 w 160"/>
                    <a:gd name="T7" fmla="*/ 2 h 142"/>
                    <a:gd name="T8" fmla="*/ 2 w 160"/>
                    <a:gd name="T9" fmla="*/ 9 h 142"/>
                    <a:gd name="T10" fmla="*/ 9 w 160"/>
                    <a:gd name="T11" fmla="*/ 16 h 142"/>
                    <a:gd name="T12" fmla="*/ 12 w 160"/>
                    <a:gd name="T13" fmla="*/ 14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2"/>
                    <a:gd name="T23" fmla="*/ 160 w 160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2">
                      <a:moveTo>
                        <a:pt x="116" y="132"/>
                      </a:moveTo>
                      <a:lnTo>
                        <a:pt x="160" y="38"/>
                      </a:lnTo>
                      <a:lnTo>
                        <a:pt x="112" y="0"/>
                      </a:lnTo>
                      <a:lnTo>
                        <a:pt x="0" y="12"/>
                      </a:lnTo>
                      <a:lnTo>
                        <a:pt x="8" y="80"/>
                      </a:lnTo>
                      <a:lnTo>
                        <a:pt x="86" y="142"/>
                      </a:lnTo>
                      <a:lnTo>
                        <a:pt x="116" y="13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Freeform 797"/>
                <p:cNvSpPr>
                  <a:spLocks/>
                </p:cNvSpPr>
                <p:nvPr/>
              </p:nvSpPr>
              <p:spPr bwMode="auto">
                <a:xfrm>
                  <a:off x="1823" y="3095"/>
                  <a:ext cx="128" cy="114"/>
                </a:xfrm>
                <a:custGeom>
                  <a:avLst/>
                  <a:gdLst>
                    <a:gd name="T0" fmla="*/ 12 w 160"/>
                    <a:gd name="T1" fmla="*/ 14 h 142"/>
                    <a:gd name="T2" fmla="*/ 18 w 160"/>
                    <a:gd name="T3" fmla="*/ 4 h 142"/>
                    <a:gd name="T4" fmla="*/ 12 w 160"/>
                    <a:gd name="T5" fmla="*/ 0 h 142"/>
                    <a:gd name="T6" fmla="*/ 0 w 160"/>
                    <a:gd name="T7" fmla="*/ 2 h 142"/>
                    <a:gd name="T8" fmla="*/ 2 w 160"/>
                    <a:gd name="T9" fmla="*/ 9 h 142"/>
                    <a:gd name="T10" fmla="*/ 9 w 160"/>
                    <a:gd name="T11" fmla="*/ 16 h 142"/>
                    <a:gd name="T12" fmla="*/ 12 w 160"/>
                    <a:gd name="T13" fmla="*/ 14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2"/>
                    <a:gd name="T23" fmla="*/ 160 w 160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2">
                      <a:moveTo>
                        <a:pt x="116" y="132"/>
                      </a:moveTo>
                      <a:lnTo>
                        <a:pt x="160" y="38"/>
                      </a:lnTo>
                      <a:lnTo>
                        <a:pt x="112" y="0"/>
                      </a:lnTo>
                      <a:lnTo>
                        <a:pt x="0" y="12"/>
                      </a:lnTo>
                      <a:lnTo>
                        <a:pt x="8" y="80"/>
                      </a:lnTo>
                      <a:lnTo>
                        <a:pt x="86" y="142"/>
                      </a:lnTo>
                      <a:lnTo>
                        <a:pt x="116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Freeform 798"/>
                <p:cNvSpPr>
                  <a:spLocks/>
                </p:cNvSpPr>
                <p:nvPr/>
              </p:nvSpPr>
              <p:spPr bwMode="auto">
                <a:xfrm>
                  <a:off x="1711" y="2901"/>
                  <a:ext cx="76" cy="106"/>
                </a:xfrm>
                <a:custGeom>
                  <a:avLst/>
                  <a:gdLst>
                    <a:gd name="T0" fmla="*/ 2 w 94"/>
                    <a:gd name="T1" fmla="*/ 8 h 132"/>
                    <a:gd name="T2" fmla="*/ 7 w 94"/>
                    <a:gd name="T3" fmla="*/ 14 h 132"/>
                    <a:gd name="T4" fmla="*/ 11 w 94"/>
                    <a:gd name="T5" fmla="*/ 11 h 132"/>
                    <a:gd name="T6" fmla="*/ 11 w 94"/>
                    <a:gd name="T7" fmla="*/ 2 h 132"/>
                    <a:gd name="T8" fmla="*/ 6 w 94"/>
                    <a:gd name="T9" fmla="*/ 0 h 132"/>
                    <a:gd name="T10" fmla="*/ 0 w 94"/>
                    <a:gd name="T11" fmla="*/ 5 h 132"/>
                    <a:gd name="T12" fmla="*/ 2 w 94"/>
                    <a:gd name="T13" fmla="*/ 8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132"/>
                    <a:gd name="T23" fmla="*/ 94 w 94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132">
                      <a:moveTo>
                        <a:pt x="4" y="74"/>
                      </a:moveTo>
                      <a:lnTo>
                        <a:pt x="62" y="132"/>
                      </a:lnTo>
                      <a:lnTo>
                        <a:pt x="94" y="102"/>
                      </a:lnTo>
                      <a:lnTo>
                        <a:pt x="94" y="10"/>
                      </a:lnTo>
                      <a:lnTo>
                        <a:pt x="48" y="0"/>
                      </a:lnTo>
                      <a:lnTo>
                        <a:pt x="0" y="48"/>
                      </a:lnTo>
                      <a:lnTo>
                        <a:pt x="4" y="7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Freeform 799"/>
                <p:cNvSpPr>
                  <a:spLocks/>
                </p:cNvSpPr>
                <p:nvPr/>
              </p:nvSpPr>
              <p:spPr bwMode="auto">
                <a:xfrm>
                  <a:off x="1711" y="2901"/>
                  <a:ext cx="76" cy="106"/>
                </a:xfrm>
                <a:custGeom>
                  <a:avLst/>
                  <a:gdLst>
                    <a:gd name="T0" fmla="*/ 2 w 94"/>
                    <a:gd name="T1" fmla="*/ 8 h 132"/>
                    <a:gd name="T2" fmla="*/ 7 w 94"/>
                    <a:gd name="T3" fmla="*/ 14 h 132"/>
                    <a:gd name="T4" fmla="*/ 11 w 94"/>
                    <a:gd name="T5" fmla="*/ 11 h 132"/>
                    <a:gd name="T6" fmla="*/ 11 w 94"/>
                    <a:gd name="T7" fmla="*/ 2 h 132"/>
                    <a:gd name="T8" fmla="*/ 6 w 94"/>
                    <a:gd name="T9" fmla="*/ 0 h 132"/>
                    <a:gd name="T10" fmla="*/ 0 w 94"/>
                    <a:gd name="T11" fmla="*/ 5 h 132"/>
                    <a:gd name="T12" fmla="*/ 2 w 94"/>
                    <a:gd name="T13" fmla="*/ 8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132"/>
                    <a:gd name="T23" fmla="*/ 94 w 94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132">
                      <a:moveTo>
                        <a:pt x="4" y="74"/>
                      </a:moveTo>
                      <a:lnTo>
                        <a:pt x="62" y="132"/>
                      </a:lnTo>
                      <a:lnTo>
                        <a:pt x="94" y="102"/>
                      </a:lnTo>
                      <a:lnTo>
                        <a:pt x="94" y="10"/>
                      </a:lnTo>
                      <a:lnTo>
                        <a:pt x="48" y="0"/>
                      </a:lnTo>
                      <a:lnTo>
                        <a:pt x="0" y="48"/>
                      </a:lnTo>
                      <a:lnTo>
                        <a:pt x="4" y="7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Freeform 800"/>
                <p:cNvSpPr>
                  <a:spLocks/>
                </p:cNvSpPr>
                <p:nvPr/>
              </p:nvSpPr>
              <p:spPr bwMode="auto">
                <a:xfrm>
                  <a:off x="1855" y="2969"/>
                  <a:ext cx="72" cy="54"/>
                </a:xfrm>
                <a:custGeom>
                  <a:avLst/>
                  <a:gdLst>
                    <a:gd name="T0" fmla="*/ 2 w 90"/>
                    <a:gd name="T1" fmla="*/ 5 h 68"/>
                    <a:gd name="T2" fmla="*/ 5 w 90"/>
                    <a:gd name="T3" fmla="*/ 7 h 68"/>
                    <a:gd name="T4" fmla="*/ 9 w 90"/>
                    <a:gd name="T5" fmla="*/ 5 h 68"/>
                    <a:gd name="T6" fmla="*/ 10 w 90"/>
                    <a:gd name="T7" fmla="*/ 0 h 68"/>
                    <a:gd name="T8" fmla="*/ 6 w 90"/>
                    <a:gd name="T9" fmla="*/ 2 h 68"/>
                    <a:gd name="T10" fmla="*/ 0 w 90"/>
                    <a:gd name="T11" fmla="*/ 3 h 68"/>
                    <a:gd name="T12" fmla="*/ 2 w 90"/>
                    <a:gd name="T13" fmla="*/ 5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2" y="46"/>
                      </a:moveTo>
                      <a:lnTo>
                        <a:pt x="46" y="68"/>
                      </a:lnTo>
                      <a:lnTo>
                        <a:pt x="78" y="50"/>
                      </a:lnTo>
                      <a:lnTo>
                        <a:pt x="90" y="0"/>
                      </a:lnTo>
                      <a:lnTo>
                        <a:pt x="50" y="2"/>
                      </a:lnTo>
                      <a:lnTo>
                        <a:pt x="0" y="32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Freeform 801"/>
                <p:cNvSpPr>
                  <a:spLocks/>
                </p:cNvSpPr>
                <p:nvPr/>
              </p:nvSpPr>
              <p:spPr bwMode="auto">
                <a:xfrm>
                  <a:off x="1855" y="2969"/>
                  <a:ext cx="72" cy="54"/>
                </a:xfrm>
                <a:custGeom>
                  <a:avLst/>
                  <a:gdLst>
                    <a:gd name="T0" fmla="*/ 2 w 90"/>
                    <a:gd name="T1" fmla="*/ 5 h 68"/>
                    <a:gd name="T2" fmla="*/ 5 w 90"/>
                    <a:gd name="T3" fmla="*/ 7 h 68"/>
                    <a:gd name="T4" fmla="*/ 9 w 90"/>
                    <a:gd name="T5" fmla="*/ 5 h 68"/>
                    <a:gd name="T6" fmla="*/ 10 w 90"/>
                    <a:gd name="T7" fmla="*/ 0 h 68"/>
                    <a:gd name="T8" fmla="*/ 6 w 90"/>
                    <a:gd name="T9" fmla="*/ 2 h 68"/>
                    <a:gd name="T10" fmla="*/ 0 w 90"/>
                    <a:gd name="T11" fmla="*/ 3 h 68"/>
                    <a:gd name="T12" fmla="*/ 2 w 90"/>
                    <a:gd name="T13" fmla="*/ 5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2" y="46"/>
                      </a:moveTo>
                      <a:lnTo>
                        <a:pt x="46" y="68"/>
                      </a:lnTo>
                      <a:lnTo>
                        <a:pt x="78" y="50"/>
                      </a:lnTo>
                      <a:lnTo>
                        <a:pt x="90" y="0"/>
                      </a:lnTo>
                      <a:lnTo>
                        <a:pt x="50" y="2"/>
                      </a:lnTo>
                      <a:lnTo>
                        <a:pt x="0" y="32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Freeform 802"/>
                <p:cNvSpPr>
                  <a:spLocks/>
                </p:cNvSpPr>
                <p:nvPr/>
              </p:nvSpPr>
              <p:spPr bwMode="auto">
                <a:xfrm>
                  <a:off x="1719" y="3053"/>
                  <a:ext cx="48" cy="45"/>
                </a:xfrm>
                <a:custGeom>
                  <a:avLst/>
                  <a:gdLst>
                    <a:gd name="T0" fmla="*/ 2 w 60"/>
                    <a:gd name="T1" fmla="*/ 4 h 56"/>
                    <a:gd name="T2" fmla="*/ 4 w 60"/>
                    <a:gd name="T3" fmla="*/ 6 h 56"/>
                    <a:gd name="T4" fmla="*/ 6 w 60"/>
                    <a:gd name="T5" fmla="*/ 5 h 56"/>
                    <a:gd name="T6" fmla="*/ 6 w 60"/>
                    <a:gd name="T7" fmla="*/ 0 h 56"/>
                    <a:gd name="T8" fmla="*/ 4 w 60"/>
                    <a:gd name="T9" fmla="*/ 0 h 56"/>
                    <a:gd name="T10" fmla="*/ 0 w 60"/>
                    <a:gd name="T11" fmla="*/ 2 h 56"/>
                    <a:gd name="T12" fmla="*/ 2 w 60"/>
                    <a:gd name="T13" fmla="*/ 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2" y="34"/>
                      </a:moveTo>
                      <a:lnTo>
                        <a:pt x="34" y="56"/>
                      </a:lnTo>
                      <a:lnTo>
                        <a:pt x="54" y="42"/>
                      </a:lnTo>
                      <a:lnTo>
                        <a:pt x="60" y="0"/>
                      </a:lnTo>
                      <a:lnTo>
                        <a:pt x="32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Freeform 803"/>
                <p:cNvSpPr>
                  <a:spLocks/>
                </p:cNvSpPr>
                <p:nvPr/>
              </p:nvSpPr>
              <p:spPr bwMode="auto">
                <a:xfrm>
                  <a:off x="1719" y="3053"/>
                  <a:ext cx="48" cy="45"/>
                </a:xfrm>
                <a:custGeom>
                  <a:avLst/>
                  <a:gdLst>
                    <a:gd name="T0" fmla="*/ 2 w 60"/>
                    <a:gd name="T1" fmla="*/ 4 h 56"/>
                    <a:gd name="T2" fmla="*/ 4 w 60"/>
                    <a:gd name="T3" fmla="*/ 6 h 56"/>
                    <a:gd name="T4" fmla="*/ 6 w 60"/>
                    <a:gd name="T5" fmla="*/ 5 h 56"/>
                    <a:gd name="T6" fmla="*/ 6 w 60"/>
                    <a:gd name="T7" fmla="*/ 0 h 56"/>
                    <a:gd name="T8" fmla="*/ 4 w 60"/>
                    <a:gd name="T9" fmla="*/ 0 h 56"/>
                    <a:gd name="T10" fmla="*/ 0 w 60"/>
                    <a:gd name="T11" fmla="*/ 2 h 56"/>
                    <a:gd name="T12" fmla="*/ 2 w 60"/>
                    <a:gd name="T13" fmla="*/ 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2" y="34"/>
                      </a:moveTo>
                      <a:lnTo>
                        <a:pt x="34" y="56"/>
                      </a:lnTo>
                      <a:lnTo>
                        <a:pt x="54" y="42"/>
                      </a:lnTo>
                      <a:lnTo>
                        <a:pt x="60" y="0"/>
                      </a:lnTo>
                      <a:lnTo>
                        <a:pt x="32" y="0"/>
                      </a:lnTo>
                      <a:lnTo>
                        <a:pt x="0" y="22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Freeform 804"/>
                <p:cNvSpPr>
                  <a:spLocks/>
                </p:cNvSpPr>
                <p:nvPr/>
              </p:nvSpPr>
              <p:spPr bwMode="auto">
                <a:xfrm>
                  <a:off x="1535" y="3377"/>
                  <a:ext cx="61" cy="67"/>
                </a:xfrm>
                <a:custGeom>
                  <a:avLst/>
                  <a:gdLst>
                    <a:gd name="T0" fmla="*/ 2 w 76"/>
                    <a:gd name="T1" fmla="*/ 2 h 84"/>
                    <a:gd name="T2" fmla="*/ 0 w 76"/>
                    <a:gd name="T3" fmla="*/ 6 h 84"/>
                    <a:gd name="T4" fmla="*/ 3 w 76"/>
                    <a:gd name="T5" fmla="*/ 9 h 84"/>
                    <a:gd name="T6" fmla="*/ 8 w 76"/>
                    <a:gd name="T7" fmla="*/ 9 h 84"/>
                    <a:gd name="T8" fmla="*/ 7 w 76"/>
                    <a:gd name="T9" fmla="*/ 5 h 84"/>
                    <a:gd name="T10" fmla="*/ 3 w 76"/>
                    <a:gd name="T11" fmla="*/ 0 h 84"/>
                    <a:gd name="T12" fmla="*/ 2 w 76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Freeform 805"/>
                <p:cNvSpPr>
                  <a:spLocks/>
                </p:cNvSpPr>
                <p:nvPr/>
              </p:nvSpPr>
              <p:spPr bwMode="auto">
                <a:xfrm>
                  <a:off x="1535" y="3377"/>
                  <a:ext cx="61" cy="67"/>
                </a:xfrm>
                <a:custGeom>
                  <a:avLst/>
                  <a:gdLst>
                    <a:gd name="T0" fmla="*/ 2 w 76"/>
                    <a:gd name="T1" fmla="*/ 2 h 84"/>
                    <a:gd name="T2" fmla="*/ 0 w 76"/>
                    <a:gd name="T3" fmla="*/ 6 h 84"/>
                    <a:gd name="T4" fmla="*/ 3 w 76"/>
                    <a:gd name="T5" fmla="*/ 9 h 84"/>
                    <a:gd name="T6" fmla="*/ 8 w 76"/>
                    <a:gd name="T7" fmla="*/ 9 h 84"/>
                    <a:gd name="T8" fmla="*/ 7 w 76"/>
                    <a:gd name="T9" fmla="*/ 5 h 84"/>
                    <a:gd name="T10" fmla="*/ 3 w 76"/>
                    <a:gd name="T11" fmla="*/ 0 h 84"/>
                    <a:gd name="T12" fmla="*/ 2 w 76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Freeform 806"/>
                <p:cNvSpPr>
                  <a:spLocks/>
                </p:cNvSpPr>
                <p:nvPr/>
              </p:nvSpPr>
              <p:spPr bwMode="auto">
                <a:xfrm>
                  <a:off x="2345" y="2986"/>
                  <a:ext cx="46" cy="45"/>
                </a:xfrm>
                <a:custGeom>
                  <a:avLst/>
                  <a:gdLst>
                    <a:gd name="T0" fmla="*/ 2 w 58"/>
                    <a:gd name="T1" fmla="*/ 2 h 56"/>
                    <a:gd name="T2" fmla="*/ 0 w 58"/>
                    <a:gd name="T3" fmla="*/ 4 h 56"/>
                    <a:gd name="T4" fmla="*/ 2 w 58"/>
                    <a:gd name="T5" fmla="*/ 6 h 56"/>
                    <a:gd name="T6" fmla="*/ 6 w 58"/>
                    <a:gd name="T7" fmla="*/ 6 h 56"/>
                    <a:gd name="T8" fmla="*/ 5 w 58"/>
                    <a:gd name="T9" fmla="*/ 3 h 56"/>
                    <a:gd name="T10" fmla="*/ 2 w 58"/>
                    <a:gd name="T11" fmla="*/ 0 h 56"/>
                    <a:gd name="T12" fmla="*/ 2 w 58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4" y="4"/>
                      </a:moveTo>
                      <a:lnTo>
                        <a:pt x="0" y="38"/>
                      </a:lnTo>
                      <a:lnTo>
                        <a:pt x="18" y="56"/>
                      </a:lnTo>
                      <a:lnTo>
                        <a:pt x="58" y="54"/>
                      </a:lnTo>
                      <a:lnTo>
                        <a:pt x="54" y="26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Freeform 807"/>
                <p:cNvSpPr>
                  <a:spLocks/>
                </p:cNvSpPr>
                <p:nvPr/>
              </p:nvSpPr>
              <p:spPr bwMode="auto">
                <a:xfrm>
                  <a:off x="2345" y="2986"/>
                  <a:ext cx="46" cy="45"/>
                </a:xfrm>
                <a:custGeom>
                  <a:avLst/>
                  <a:gdLst>
                    <a:gd name="T0" fmla="*/ 2 w 58"/>
                    <a:gd name="T1" fmla="*/ 2 h 56"/>
                    <a:gd name="T2" fmla="*/ 0 w 58"/>
                    <a:gd name="T3" fmla="*/ 4 h 56"/>
                    <a:gd name="T4" fmla="*/ 2 w 58"/>
                    <a:gd name="T5" fmla="*/ 6 h 56"/>
                    <a:gd name="T6" fmla="*/ 6 w 58"/>
                    <a:gd name="T7" fmla="*/ 6 h 56"/>
                    <a:gd name="T8" fmla="*/ 5 w 58"/>
                    <a:gd name="T9" fmla="*/ 3 h 56"/>
                    <a:gd name="T10" fmla="*/ 2 w 58"/>
                    <a:gd name="T11" fmla="*/ 0 h 56"/>
                    <a:gd name="T12" fmla="*/ 2 w 58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4" y="4"/>
                      </a:moveTo>
                      <a:lnTo>
                        <a:pt x="0" y="38"/>
                      </a:lnTo>
                      <a:lnTo>
                        <a:pt x="18" y="56"/>
                      </a:lnTo>
                      <a:lnTo>
                        <a:pt x="58" y="54"/>
                      </a:lnTo>
                      <a:lnTo>
                        <a:pt x="54" y="26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Freeform 808"/>
                <p:cNvSpPr>
                  <a:spLocks/>
                </p:cNvSpPr>
                <p:nvPr/>
              </p:nvSpPr>
              <p:spPr bwMode="auto">
                <a:xfrm>
                  <a:off x="1801" y="3287"/>
                  <a:ext cx="46" cy="45"/>
                </a:xfrm>
                <a:custGeom>
                  <a:avLst/>
                  <a:gdLst>
                    <a:gd name="T0" fmla="*/ 2 w 58"/>
                    <a:gd name="T1" fmla="*/ 2 h 56"/>
                    <a:gd name="T2" fmla="*/ 0 w 58"/>
                    <a:gd name="T3" fmla="*/ 4 h 56"/>
                    <a:gd name="T4" fmla="*/ 2 w 58"/>
                    <a:gd name="T5" fmla="*/ 6 h 56"/>
                    <a:gd name="T6" fmla="*/ 6 w 58"/>
                    <a:gd name="T7" fmla="*/ 6 h 56"/>
                    <a:gd name="T8" fmla="*/ 5 w 58"/>
                    <a:gd name="T9" fmla="*/ 3 h 56"/>
                    <a:gd name="T10" fmla="*/ 2 w 58"/>
                    <a:gd name="T11" fmla="*/ 0 h 56"/>
                    <a:gd name="T12" fmla="*/ 2 w 58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4" y="4"/>
                      </a:moveTo>
                      <a:lnTo>
                        <a:pt x="0" y="38"/>
                      </a:lnTo>
                      <a:lnTo>
                        <a:pt x="18" y="56"/>
                      </a:lnTo>
                      <a:lnTo>
                        <a:pt x="58" y="54"/>
                      </a:lnTo>
                      <a:lnTo>
                        <a:pt x="54" y="26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Freeform 809"/>
                <p:cNvSpPr>
                  <a:spLocks/>
                </p:cNvSpPr>
                <p:nvPr/>
              </p:nvSpPr>
              <p:spPr bwMode="auto">
                <a:xfrm>
                  <a:off x="1801" y="3287"/>
                  <a:ext cx="46" cy="45"/>
                </a:xfrm>
                <a:custGeom>
                  <a:avLst/>
                  <a:gdLst>
                    <a:gd name="T0" fmla="*/ 2 w 58"/>
                    <a:gd name="T1" fmla="*/ 2 h 56"/>
                    <a:gd name="T2" fmla="*/ 0 w 58"/>
                    <a:gd name="T3" fmla="*/ 4 h 56"/>
                    <a:gd name="T4" fmla="*/ 2 w 58"/>
                    <a:gd name="T5" fmla="*/ 6 h 56"/>
                    <a:gd name="T6" fmla="*/ 6 w 58"/>
                    <a:gd name="T7" fmla="*/ 6 h 56"/>
                    <a:gd name="T8" fmla="*/ 5 w 58"/>
                    <a:gd name="T9" fmla="*/ 3 h 56"/>
                    <a:gd name="T10" fmla="*/ 2 w 58"/>
                    <a:gd name="T11" fmla="*/ 0 h 56"/>
                    <a:gd name="T12" fmla="*/ 2 w 58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4" y="4"/>
                      </a:moveTo>
                      <a:lnTo>
                        <a:pt x="0" y="38"/>
                      </a:lnTo>
                      <a:lnTo>
                        <a:pt x="18" y="56"/>
                      </a:lnTo>
                      <a:lnTo>
                        <a:pt x="58" y="54"/>
                      </a:lnTo>
                      <a:lnTo>
                        <a:pt x="54" y="26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Freeform 810"/>
                <p:cNvSpPr>
                  <a:spLocks/>
                </p:cNvSpPr>
                <p:nvPr/>
              </p:nvSpPr>
              <p:spPr bwMode="auto">
                <a:xfrm>
                  <a:off x="1963" y="2857"/>
                  <a:ext cx="128" cy="116"/>
                </a:xfrm>
                <a:custGeom>
                  <a:avLst/>
                  <a:gdLst>
                    <a:gd name="T0" fmla="*/ 2 w 160"/>
                    <a:gd name="T1" fmla="*/ 2 h 146"/>
                    <a:gd name="T2" fmla="*/ 0 w 160"/>
                    <a:gd name="T3" fmla="*/ 12 h 146"/>
                    <a:gd name="T4" fmla="*/ 6 w 160"/>
                    <a:gd name="T5" fmla="*/ 14 h 146"/>
                    <a:gd name="T6" fmla="*/ 18 w 160"/>
                    <a:gd name="T7" fmla="*/ 11 h 146"/>
                    <a:gd name="T8" fmla="*/ 14 w 160"/>
                    <a:gd name="T9" fmla="*/ 5 h 146"/>
                    <a:gd name="T10" fmla="*/ 5 w 160"/>
                    <a:gd name="T11" fmla="*/ 0 h 146"/>
                    <a:gd name="T12" fmla="*/ 2 w 160"/>
                    <a:gd name="T13" fmla="*/ 2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6"/>
                    <a:gd name="T23" fmla="*/ 160 w 160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6">
                      <a:moveTo>
                        <a:pt x="20" y="20"/>
                      </a:moveTo>
                      <a:lnTo>
                        <a:pt x="0" y="120"/>
                      </a:lnTo>
                      <a:lnTo>
                        <a:pt x="56" y="146"/>
                      </a:lnTo>
                      <a:lnTo>
                        <a:pt x="160" y="106"/>
                      </a:lnTo>
                      <a:lnTo>
                        <a:pt x="136" y="42"/>
                      </a:lnTo>
                      <a:lnTo>
                        <a:pt x="46" y="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Freeform 811"/>
                <p:cNvSpPr>
                  <a:spLocks/>
                </p:cNvSpPr>
                <p:nvPr/>
              </p:nvSpPr>
              <p:spPr bwMode="auto">
                <a:xfrm>
                  <a:off x="1963" y="2857"/>
                  <a:ext cx="128" cy="116"/>
                </a:xfrm>
                <a:custGeom>
                  <a:avLst/>
                  <a:gdLst>
                    <a:gd name="T0" fmla="*/ 2 w 160"/>
                    <a:gd name="T1" fmla="*/ 2 h 146"/>
                    <a:gd name="T2" fmla="*/ 0 w 160"/>
                    <a:gd name="T3" fmla="*/ 12 h 146"/>
                    <a:gd name="T4" fmla="*/ 6 w 160"/>
                    <a:gd name="T5" fmla="*/ 14 h 146"/>
                    <a:gd name="T6" fmla="*/ 18 w 160"/>
                    <a:gd name="T7" fmla="*/ 11 h 146"/>
                    <a:gd name="T8" fmla="*/ 14 w 160"/>
                    <a:gd name="T9" fmla="*/ 5 h 146"/>
                    <a:gd name="T10" fmla="*/ 5 w 160"/>
                    <a:gd name="T11" fmla="*/ 0 h 146"/>
                    <a:gd name="T12" fmla="*/ 2 w 160"/>
                    <a:gd name="T13" fmla="*/ 2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6"/>
                    <a:gd name="T23" fmla="*/ 160 w 160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6">
                      <a:moveTo>
                        <a:pt x="20" y="20"/>
                      </a:moveTo>
                      <a:lnTo>
                        <a:pt x="0" y="120"/>
                      </a:lnTo>
                      <a:lnTo>
                        <a:pt x="56" y="146"/>
                      </a:lnTo>
                      <a:lnTo>
                        <a:pt x="160" y="106"/>
                      </a:lnTo>
                      <a:lnTo>
                        <a:pt x="136" y="42"/>
                      </a:lnTo>
                      <a:lnTo>
                        <a:pt x="46" y="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Freeform 812"/>
                <p:cNvSpPr>
                  <a:spLocks/>
                </p:cNvSpPr>
                <p:nvPr/>
              </p:nvSpPr>
              <p:spPr bwMode="auto">
                <a:xfrm>
                  <a:off x="2188" y="3020"/>
                  <a:ext cx="83" cy="102"/>
                </a:xfrm>
                <a:custGeom>
                  <a:avLst/>
                  <a:gdLst>
                    <a:gd name="T0" fmla="*/ 10 w 104"/>
                    <a:gd name="T1" fmla="*/ 5 h 128"/>
                    <a:gd name="T2" fmla="*/ 2 w 104"/>
                    <a:gd name="T3" fmla="*/ 0 h 128"/>
                    <a:gd name="T4" fmla="*/ 0 w 104"/>
                    <a:gd name="T5" fmla="*/ 4 h 128"/>
                    <a:gd name="T6" fmla="*/ 2 w 104"/>
                    <a:gd name="T7" fmla="*/ 14 h 128"/>
                    <a:gd name="T8" fmla="*/ 7 w 104"/>
                    <a:gd name="T9" fmla="*/ 14 h 128"/>
                    <a:gd name="T10" fmla="*/ 11 w 104"/>
                    <a:gd name="T11" fmla="*/ 7 h 128"/>
                    <a:gd name="T12" fmla="*/ 10 w 104"/>
                    <a:gd name="T13" fmla="*/ 5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8"/>
                      </a:lnTo>
                      <a:lnTo>
                        <a:pt x="68" y="126"/>
                      </a:lnTo>
                      <a:lnTo>
                        <a:pt x="104" y="68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Freeform 813"/>
                <p:cNvSpPr>
                  <a:spLocks/>
                </p:cNvSpPr>
                <p:nvPr/>
              </p:nvSpPr>
              <p:spPr bwMode="auto">
                <a:xfrm>
                  <a:off x="2188" y="3020"/>
                  <a:ext cx="83" cy="102"/>
                </a:xfrm>
                <a:custGeom>
                  <a:avLst/>
                  <a:gdLst>
                    <a:gd name="T0" fmla="*/ 10 w 104"/>
                    <a:gd name="T1" fmla="*/ 5 h 128"/>
                    <a:gd name="T2" fmla="*/ 2 w 104"/>
                    <a:gd name="T3" fmla="*/ 0 h 128"/>
                    <a:gd name="T4" fmla="*/ 0 w 104"/>
                    <a:gd name="T5" fmla="*/ 4 h 128"/>
                    <a:gd name="T6" fmla="*/ 2 w 104"/>
                    <a:gd name="T7" fmla="*/ 14 h 128"/>
                    <a:gd name="T8" fmla="*/ 7 w 104"/>
                    <a:gd name="T9" fmla="*/ 14 h 128"/>
                    <a:gd name="T10" fmla="*/ 11 w 104"/>
                    <a:gd name="T11" fmla="*/ 7 h 128"/>
                    <a:gd name="T12" fmla="*/ 10 w 104"/>
                    <a:gd name="T13" fmla="*/ 5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8"/>
                      </a:lnTo>
                      <a:lnTo>
                        <a:pt x="68" y="126"/>
                      </a:lnTo>
                      <a:lnTo>
                        <a:pt x="104" y="68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Freeform 814"/>
                <p:cNvSpPr>
                  <a:spLocks/>
                </p:cNvSpPr>
                <p:nvPr/>
              </p:nvSpPr>
              <p:spPr bwMode="auto">
                <a:xfrm>
                  <a:off x="2023" y="3037"/>
                  <a:ext cx="64" cy="63"/>
                </a:xfrm>
                <a:custGeom>
                  <a:avLst/>
                  <a:gdLst>
                    <a:gd name="T0" fmla="*/ 8 w 80"/>
                    <a:gd name="T1" fmla="*/ 2 h 78"/>
                    <a:gd name="T2" fmla="*/ 3 w 80"/>
                    <a:gd name="T3" fmla="*/ 0 h 78"/>
                    <a:gd name="T4" fmla="*/ 2 w 80"/>
                    <a:gd name="T5" fmla="*/ 3 h 78"/>
                    <a:gd name="T6" fmla="*/ 0 w 80"/>
                    <a:gd name="T7" fmla="*/ 10 h 78"/>
                    <a:gd name="T8" fmla="*/ 5 w 80"/>
                    <a:gd name="T9" fmla="*/ 8 h 78"/>
                    <a:gd name="T10" fmla="*/ 9 w 80"/>
                    <a:gd name="T11" fmla="*/ 2 h 78"/>
                    <a:gd name="T12" fmla="*/ 8 w 80"/>
                    <a:gd name="T13" fmla="*/ 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6" y="12"/>
                      </a:moveTo>
                      <a:lnTo>
                        <a:pt x="28" y="0"/>
                      </a:lnTo>
                      <a:lnTo>
                        <a:pt x="2" y="26"/>
                      </a:lnTo>
                      <a:lnTo>
                        <a:pt x="0" y="78"/>
                      </a:lnTo>
                      <a:lnTo>
                        <a:pt x="40" y="66"/>
                      </a:lnTo>
                      <a:lnTo>
                        <a:pt x="80" y="24"/>
                      </a:lnTo>
                      <a:lnTo>
                        <a:pt x="76" y="1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Freeform 815"/>
                <p:cNvSpPr>
                  <a:spLocks/>
                </p:cNvSpPr>
                <p:nvPr/>
              </p:nvSpPr>
              <p:spPr bwMode="auto">
                <a:xfrm>
                  <a:off x="2023" y="3037"/>
                  <a:ext cx="64" cy="63"/>
                </a:xfrm>
                <a:custGeom>
                  <a:avLst/>
                  <a:gdLst>
                    <a:gd name="T0" fmla="*/ 8 w 80"/>
                    <a:gd name="T1" fmla="*/ 2 h 78"/>
                    <a:gd name="T2" fmla="*/ 3 w 80"/>
                    <a:gd name="T3" fmla="*/ 0 h 78"/>
                    <a:gd name="T4" fmla="*/ 2 w 80"/>
                    <a:gd name="T5" fmla="*/ 3 h 78"/>
                    <a:gd name="T6" fmla="*/ 0 w 80"/>
                    <a:gd name="T7" fmla="*/ 10 h 78"/>
                    <a:gd name="T8" fmla="*/ 5 w 80"/>
                    <a:gd name="T9" fmla="*/ 8 h 78"/>
                    <a:gd name="T10" fmla="*/ 9 w 80"/>
                    <a:gd name="T11" fmla="*/ 2 h 78"/>
                    <a:gd name="T12" fmla="*/ 8 w 80"/>
                    <a:gd name="T13" fmla="*/ 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6" y="12"/>
                      </a:moveTo>
                      <a:lnTo>
                        <a:pt x="28" y="0"/>
                      </a:lnTo>
                      <a:lnTo>
                        <a:pt x="2" y="26"/>
                      </a:lnTo>
                      <a:lnTo>
                        <a:pt x="0" y="78"/>
                      </a:lnTo>
                      <a:lnTo>
                        <a:pt x="40" y="66"/>
                      </a:lnTo>
                      <a:lnTo>
                        <a:pt x="80" y="24"/>
                      </a:lnTo>
                      <a:lnTo>
                        <a:pt x="76" y="1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Freeform 816"/>
                <p:cNvSpPr>
                  <a:spLocks/>
                </p:cNvSpPr>
                <p:nvPr/>
              </p:nvSpPr>
              <p:spPr bwMode="auto">
                <a:xfrm>
                  <a:off x="2156" y="2929"/>
                  <a:ext cx="45" cy="48"/>
                </a:xfrm>
                <a:custGeom>
                  <a:avLst/>
                  <a:gdLst>
                    <a:gd name="T0" fmla="*/ 6 w 56"/>
                    <a:gd name="T1" fmla="*/ 2 h 60"/>
                    <a:gd name="T2" fmla="*/ 2 w 56"/>
                    <a:gd name="T3" fmla="*/ 0 h 60"/>
                    <a:gd name="T4" fmla="*/ 0 w 56"/>
                    <a:gd name="T5" fmla="*/ 2 h 60"/>
                    <a:gd name="T6" fmla="*/ 2 w 56"/>
                    <a:gd name="T7" fmla="*/ 6 h 60"/>
                    <a:gd name="T8" fmla="*/ 3 w 56"/>
                    <a:gd name="T9" fmla="*/ 6 h 60"/>
                    <a:gd name="T10" fmla="*/ 6 w 56"/>
                    <a:gd name="T11" fmla="*/ 2 h 60"/>
                    <a:gd name="T12" fmla="*/ 6 w 56"/>
                    <a:gd name="T13" fmla="*/ 2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4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4" y="60"/>
                      </a:lnTo>
                      <a:lnTo>
                        <a:pt x="30" y="56"/>
                      </a:lnTo>
                      <a:lnTo>
                        <a:pt x="56" y="24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Freeform 817"/>
                <p:cNvSpPr>
                  <a:spLocks/>
                </p:cNvSpPr>
                <p:nvPr/>
              </p:nvSpPr>
              <p:spPr bwMode="auto">
                <a:xfrm>
                  <a:off x="2156" y="2929"/>
                  <a:ext cx="45" cy="48"/>
                </a:xfrm>
                <a:custGeom>
                  <a:avLst/>
                  <a:gdLst>
                    <a:gd name="T0" fmla="*/ 6 w 56"/>
                    <a:gd name="T1" fmla="*/ 2 h 60"/>
                    <a:gd name="T2" fmla="*/ 2 w 56"/>
                    <a:gd name="T3" fmla="*/ 0 h 60"/>
                    <a:gd name="T4" fmla="*/ 0 w 56"/>
                    <a:gd name="T5" fmla="*/ 2 h 60"/>
                    <a:gd name="T6" fmla="*/ 2 w 56"/>
                    <a:gd name="T7" fmla="*/ 6 h 60"/>
                    <a:gd name="T8" fmla="*/ 3 w 56"/>
                    <a:gd name="T9" fmla="*/ 6 h 60"/>
                    <a:gd name="T10" fmla="*/ 6 w 56"/>
                    <a:gd name="T11" fmla="*/ 2 h 60"/>
                    <a:gd name="T12" fmla="*/ 6 w 56"/>
                    <a:gd name="T13" fmla="*/ 2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4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4" y="60"/>
                      </a:lnTo>
                      <a:lnTo>
                        <a:pt x="30" y="56"/>
                      </a:lnTo>
                      <a:lnTo>
                        <a:pt x="56" y="24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Freeform 818"/>
                <p:cNvSpPr>
                  <a:spLocks/>
                </p:cNvSpPr>
                <p:nvPr/>
              </p:nvSpPr>
              <p:spPr bwMode="auto">
                <a:xfrm>
                  <a:off x="1470" y="3445"/>
                  <a:ext cx="51" cy="79"/>
                </a:xfrm>
                <a:custGeom>
                  <a:avLst/>
                  <a:gdLst>
                    <a:gd name="T0" fmla="*/ 3 w 64"/>
                    <a:gd name="T1" fmla="*/ 12 h 98"/>
                    <a:gd name="T2" fmla="*/ 7 w 64"/>
                    <a:gd name="T3" fmla="*/ 8 h 98"/>
                    <a:gd name="T4" fmla="*/ 6 w 64"/>
                    <a:gd name="T5" fmla="*/ 3 h 98"/>
                    <a:gd name="T6" fmla="*/ 2 w 64"/>
                    <a:gd name="T7" fmla="*/ 0 h 98"/>
                    <a:gd name="T8" fmla="*/ 0 w 64"/>
                    <a:gd name="T9" fmla="*/ 4 h 98"/>
                    <a:gd name="T10" fmla="*/ 2 w 64"/>
                    <a:gd name="T11" fmla="*/ 11 h 98"/>
                    <a:gd name="T12" fmla="*/ 3 w 64"/>
                    <a:gd name="T13" fmla="*/ 12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28" y="98"/>
                      </a:moveTo>
                      <a:lnTo>
                        <a:pt x="64" y="64"/>
                      </a:lnTo>
                      <a:lnTo>
                        <a:pt x="54" y="28"/>
                      </a:lnTo>
                      <a:lnTo>
                        <a:pt x="12" y="0"/>
                      </a:lnTo>
                      <a:lnTo>
                        <a:pt x="0" y="38"/>
                      </a:lnTo>
                      <a:lnTo>
                        <a:pt x="16" y="96"/>
                      </a:lnTo>
                      <a:lnTo>
                        <a:pt x="28" y="98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Freeform 819"/>
                <p:cNvSpPr>
                  <a:spLocks/>
                </p:cNvSpPr>
                <p:nvPr/>
              </p:nvSpPr>
              <p:spPr bwMode="auto">
                <a:xfrm>
                  <a:off x="1470" y="3445"/>
                  <a:ext cx="51" cy="79"/>
                </a:xfrm>
                <a:custGeom>
                  <a:avLst/>
                  <a:gdLst>
                    <a:gd name="T0" fmla="*/ 3 w 64"/>
                    <a:gd name="T1" fmla="*/ 12 h 98"/>
                    <a:gd name="T2" fmla="*/ 7 w 64"/>
                    <a:gd name="T3" fmla="*/ 8 h 98"/>
                    <a:gd name="T4" fmla="*/ 6 w 64"/>
                    <a:gd name="T5" fmla="*/ 3 h 98"/>
                    <a:gd name="T6" fmla="*/ 2 w 64"/>
                    <a:gd name="T7" fmla="*/ 0 h 98"/>
                    <a:gd name="T8" fmla="*/ 0 w 64"/>
                    <a:gd name="T9" fmla="*/ 4 h 98"/>
                    <a:gd name="T10" fmla="*/ 2 w 64"/>
                    <a:gd name="T11" fmla="*/ 11 h 98"/>
                    <a:gd name="T12" fmla="*/ 3 w 64"/>
                    <a:gd name="T13" fmla="*/ 12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28" y="98"/>
                      </a:moveTo>
                      <a:lnTo>
                        <a:pt x="64" y="64"/>
                      </a:lnTo>
                      <a:lnTo>
                        <a:pt x="54" y="28"/>
                      </a:lnTo>
                      <a:lnTo>
                        <a:pt x="12" y="0"/>
                      </a:lnTo>
                      <a:lnTo>
                        <a:pt x="0" y="38"/>
                      </a:lnTo>
                      <a:lnTo>
                        <a:pt x="16" y="96"/>
                      </a:lnTo>
                      <a:lnTo>
                        <a:pt x="28" y="9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Freeform 820"/>
                <p:cNvSpPr>
                  <a:spLocks/>
                </p:cNvSpPr>
                <p:nvPr/>
              </p:nvSpPr>
              <p:spPr bwMode="auto">
                <a:xfrm>
                  <a:off x="1075" y="3394"/>
                  <a:ext cx="77" cy="106"/>
                </a:xfrm>
                <a:custGeom>
                  <a:avLst/>
                  <a:gdLst>
                    <a:gd name="T0" fmla="*/ 2 w 96"/>
                    <a:gd name="T1" fmla="*/ 8 h 132"/>
                    <a:gd name="T2" fmla="*/ 6 w 96"/>
                    <a:gd name="T3" fmla="*/ 14 h 132"/>
                    <a:gd name="T4" fmla="*/ 10 w 96"/>
                    <a:gd name="T5" fmla="*/ 11 h 132"/>
                    <a:gd name="T6" fmla="*/ 11 w 96"/>
                    <a:gd name="T7" fmla="*/ 2 h 132"/>
                    <a:gd name="T8" fmla="*/ 6 w 96"/>
                    <a:gd name="T9" fmla="*/ 0 h 132"/>
                    <a:gd name="T10" fmla="*/ 0 w 96"/>
                    <a:gd name="T11" fmla="*/ 5 h 132"/>
                    <a:gd name="T12" fmla="*/ 2 w 96"/>
                    <a:gd name="T13" fmla="*/ 8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4" y="72"/>
                      </a:moveTo>
                      <a:lnTo>
                        <a:pt x="58" y="132"/>
                      </a:lnTo>
                      <a:lnTo>
                        <a:pt x="90" y="104"/>
                      </a:lnTo>
                      <a:lnTo>
                        <a:pt x="96" y="12"/>
                      </a:lnTo>
                      <a:lnTo>
                        <a:pt x="52" y="0"/>
                      </a:lnTo>
                      <a:lnTo>
                        <a:pt x="0" y="44"/>
                      </a:lnTo>
                      <a:lnTo>
                        <a:pt x="4" y="7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Freeform 821"/>
                <p:cNvSpPr>
                  <a:spLocks/>
                </p:cNvSpPr>
                <p:nvPr/>
              </p:nvSpPr>
              <p:spPr bwMode="auto">
                <a:xfrm>
                  <a:off x="1075" y="3394"/>
                  <a:ext cx="77" cy="106"/>
                </a:xfrm>
                <a:custGeom>
                  <a:avLst/>
                  <a:gdLst>
                    <a:gd name="T0" fmla="*/ 2 w 96"/>
                    <a:gd name="T1" fmla="*/ 8 h 132"/>
                    <a:gd name="T2" fmla="*/ 6 w 96"/>
                    <a:gd name="T3" fmla="*/ 14 h 132"/>
                    <a:gd name="T4" fmla="*/ 10 w 96"/>
                    <a:gd name="T5" fmla="*/ 11 h 132"/>
                    <a:gd name="T6" fmla="*/ 11 w 96"/>
                    <a:gd name="T7" fmla="*/ 2 h 132"/>
                    <a:gd name="T8" fmla="*/ 6 w 96"/>
                    <a:gd name="T9" fmla="*/ 0 h 132"/>
                    <a:gd name="T10" fmla="*/ 0 w 96"/>
                    <a:gd name="T11" fmla="*/ 5 h 132"/>
                    <a:gd name="T12" fmla="*/ 2 w 96"/>
                    <a:gd name="T13" fmla="*/ 8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4" y="72"/>
                      </a:moveTo>
                      <a:lnTo>
                        <a:pt x="58" y="132"/>
                      </a:lnTo>
                      <a:lnTo>
                        <a:pt x="90" y="104"/>
                      </a:lnTo>
                      <a:lnTo>
                        <a:pt x="96" y="12"/>
                      </a:lnTo>
                      <a:lnTo>
                        <a:pt x="52" y="0"/>
                      </a:lnTo>
                      <a:lnTo>
                        <a:pt x="0" y="44"/>
                      </a:lnTo>
                      <a:lnTo>
                        <a:pt x="4" y="7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Freeform 822"/>
                <p:cNvSpPr>
                  <a:spLocks/>
                </p:cNvSpPr>
                <p:nvPr/>
              </p:nvSpPr>
              <p:spPr bwMode="auto">
                <a:xfrm>
                  <a:off x="1216" y="3469"/>
                  <a:ext cx="75" cy="53"/>
                </a:xfrm>
                <a:custGeom>
                  <a:avLst/>
                  <a:gdLst>
                    <a:gd name="T0" fmla="*/ 2 w 94"/>
                    <a:gd name="T1" fmla="*/ 5 h 66"/>
                    <a:gd name="T2" fmla="*/ 5 w 94"/>
                    <a:gd name="T3" fmla="*/ 7 h 66"/>
                    <a:gd name="T4" fmla="*/ 8 w 94"/>
                    <a:gd name="T5" fmla="*/ 5 h 66"/>
                    <a:gd name="T6" fmla="*/ 10 w 94"/>
                    <a:gd name="T7" fmla="*/ 0 h 66"/>
                    <a:gd name="T8" fmla="*/ 6 w 94"/>
                    <a:gd name="T9" fmla="*/ 0 h 66"/>
                    <a:gd name="T10" fmla="*/ 0 w 94"/>
                    <a:gd name="T11" fmla="*/ 3 h 66"/>
                    <a:gd name="T12" fmla="*/ 2 w 94"/>
                    <a:gd name="T13" fmla="*/ 5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66"/>
                    <a:gd name="T23" fmla="*/ 94 w 94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66">
                      <a:moveTo>
                        <a:pt x="2" y="42"/>
                      </a:moveTo>
                      <a:lnTo>
                        <a:pt x="44" y="66"/>
                      </a:lnTo>
                      <a:lnTo>
                        <a:pt x="78" y="48"/>
                      </a:lnTo>
                      <a:lnTo>
                        <a:pt x="94" y="0"/>
                      </a:lnTo>
                      <a:lnTo>
                        <a:pt x="54" y="0"/>
                      </a:lnTo>
                      <a:lnTo>
                        <a:pt x="0" y="28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Freeform 823"/>
                <p:cNvSpPr>
                  <a:spLocks/>
                </p:cNvSpPr>
                <p:nvPr/>
              </p:nvSpPr>
              <p:spPr bwMode="auto">
                <a:xfrm>
                  <a:off x="1216" y="3469"/>
                  <a:ext cx="75" cy="53"/>
                </a:xfrm>
                <a:custGeom>
                  <a:avLst/>
                  <a:gdLst>
                    <a:gd name="T0" fmla="*/ 2 w 94"/>
                    <a:gd name="T1" fmla="*/ 5 h 66"/>
                    <a:gd name="T2" fmla="*/ 5 w 94"/>
                    <a:gd name="T3" fmla="*/ 7 h 66"/>
                    <a:gd name="T4" fmla="*/ 8 w 94"/>
                    <a:gd name="T5" fmla="*/ 5 h 66"/>
                    <a:gd name="T6" fmla="*/ 10 w 94"/>
                    <a:gd name="T7" fmla="*/ 0 h 66"/>
                    <a:gd name="T8" fmla="*/ 6 w 94"/>
                    <a:gd name="T9" fmla="*/ 0 h 66"/>
                    <a:gd name="T10" fmla="*/ 0 w 94"/>
                    <a:gd name="T11" fmla="*/ 3 h 66"/>
                    <a:gd name="T12" fmla="*/ 2 w 94"/>
                    <a:gd name="T13" fmla="*/ 5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66"/>
                    <a:gd name="T23" fmla="*/ 94 w 94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66">
                      <a:moveTo>
                        <a:pt x="2" y="42"/>
                      </a:moveTo>
                      <a:lnTo>
                        <a:pt x="44" y="66"/>
                      </a:lnTo>
                      <a:lnTo>
                        <a:pt x="78" y="48"/>
                      </a:lnTo>
                      <a:lnTo>
                        <a:pt x="94" y="0"/>
                      </a:lnTo>
                      <a:lnTo>
                        <a:pt x="54" y="0"/>
                      </a:lnTo>
                      <a:lnTo>
                        <a:pt x="0" y="28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Freeform 824"/>
                <p:cNvSpPr>
                  <a:spLocks/>
                </p:cNvSpPr>
                <p:nvPr/>
              </p:nvSpPr>
              <p:spPr bwMode="auto">
                <a:xfrm>
                  <a:off x="684" y="3221"/>
                  <a:ext cx="106" cy="82"/>
                </a:xfrm>
                <a:custGeom>
                  <a:avLst/>
                  <a:gdLst>
                    <a:gd name="T0" fmla="*/ 8 w 132"/>
                    <a:gd name="T1" fmla="*/ 0 h 102"/>
                    <a:gd name="T2" fmla="*/ 0 w 132"/>
                    <a:gd name="T3" fmla="*/ 5 h 102"/>
                    <a:gd name="T4" fmla="*/ 2 w 132"/>
                    <a:gd name="T5" fmla="*/ 9 h 102"/>
                    <a:gd name="T6" fmla="*/ 13 w 132"/>
                    <a:gd name="T7" fmla="*/ 11 h 102"/>
                    <a:gd name="T8" fmla="*/ 14 w 132"/>
                    <a:gd name="T9" fmla="*/ 6 h 102"/>
                    <a:gd name="T10" fmla="*/ 11 w 132"/>
                    <a:gd name="T11" fmla="*/ 0 h 102"/>
                    <a:gd name="T12" fmla="*/ 8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2" y="0"/>
                      </a:moveTo>
                      <a:lnTo>
                        <a:pt x="0" y="40"/>
                      </a:lnTo>
                      <a:lnTo>
                        <a:pt x="22" y="78"/>
                      </a:lnTo>
                      <a:lnTo>
                        <a:pt x="112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Freeform 825"/>
                <p:cNvSpPr>
                  <a:spLocks/>
                </p:cNvSpPr>
                <p:nvPr/>
              </p:nvSpPr>
              <p:spPr bwMode="auto">
                <a:xfrm>
                  <a:off x="684" y="3221"/>
                  <a:ext cx="106" cy="82"/>
                </a:xfrm>
                <a:custGeom>
                  <a:avLst/>
                  <a:gdLst>
                    <a:gd name="T0" fmla="*/ 8 w 132"/>
                    <a:gd name="T1" fmla="*/ 0 h 102"/>
                    <a:gd name="T2" fmla="*/ 0 w 132"/>
                    <a:gd name="T3" fmla="*/ 5 h 102"/>
                    <a:gd name="T4" fmla="*/ 2 w 132"/>
                    <a:gd name="T5" fmla="*/ 9 h 102"/>
                    <a:gd name="T6" fmla="*/ 13 w 132"/>
                    <a:gd name="T7" fmla="*/ 11 h 102"/>
                    <a:gd name="T8" fmla="*/ 14 w 132"/>
                    <a:gd name="T9" fmla="*/ 6 h 102"/>
                    <a:gd name="T10" fmla="*/ 11 w 132"/>
                    <a:gd name="T11" fmla="*/ 0 h 102"/>
                    <a:gd name="T12" fmla="*/ 8 w 132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2"/>
                    <a:gd name="T23" fmla="*/ 132 w 132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2">
                      <a:moveTo>
                        <a:pt x="72" y="0"/>
                      </a:moveTo>
                      <a:lnTo>
                        <a:pt x="0" y="40"/>
                      </a:lnTo>
                      <a:lnTo>
                        <a:pt x="22" y="78"/>
                      </a:lnTo>
                      <a:lnTo>
                        <a:pt x="112" y="102"/>
                      </a:lnTo>
                      <a:lnTo>
                        <a:pt x="132" y="60"/>
                      </a:lnTo>
                      <a:lnTo>
                        <a:pt x="98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Freeform 826"/>
                <p:cNvSpPr>
                  <a:spLocks/>
                </p:cNvSpPr>
                <p:nvPr/>
              </p:nvSpPr>
              <p:spPr bwMode="auto">
                <a:xfrm>
                  <a:off x="1420" y="3113"/>
                  <a:ext cx="128" cy="115"/>
                </a:xfrm>
                <a:custGeom>
                  <a:avLst/>
                  <a:gdLst>
                    <a:gd name="T0" fmla="*/ 5 w 160"/>
                    <a:gd name="T1" fmla="*/ 2 h 144"/>
                    <a:gd name="T2" fmla="*/ 0 w 160"/>
                    <a:gd name="T3" fmla="*/ 11 h 144"/>
                    <a:gd name="T4" fmla="*/ 5 w 160"/>
                    <a:gd name="T5" fmla="*/ 15 h 144"/>
                    <a:gd name="T6" fmla="*/ 18 w 160"/>
                    <a:gd name="T7" fmla="*/ 14 h 144"/>
                    <a:gd name="T8" fmla="*/ 17 w 160"/>
                    <a:gd name="T9" fmla="*/ 7 h 144"/>
                    <a:gd name="T10" fmla="*/ 8 w 160"/>
                    <a:gd name="T11" fmla="*/ 0 h 144"/>
                    <a:gd name="T12" fmla="*/ 5 w 160"/>
                    <a:gd name="T13" fmla="*/ 2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4"/>
                    <a:gd name="T23" fmla="*/ 160 w 160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4">
                      <a:moveTo>
                        <a:pt x="44" y="12"/>
                      </a:moveTo>
                      <a:lnTo>
                        <a:pt x="0" y="104"/>
                      </a:lnTo>
                      <a:lnTo>
                        <a:pt x="48" y="144"/>
                      </a:lnTo>
                      <a:lnTo>
                        <a:pt x="160" y="130"/>
                      </a:lnTo>
                      <a:lnTo>
                        <a:pt x="152" y="62"/>
                      </a:lnTo>
                      <a:lnTo>
                        <a:pt x="74" y="0"/>
                      </a:lnTo>
                      <a:lnTo>
                        <a:pt x="44" y="1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Freeform 827"/>
                <p:cNvSpPr>
                  <a:spLocks/>
                </p:cNvSpPr>
                <p:nvPr/>
              </p:nvSpPr>
              <p:spPr bwMode="auto">
                <a:xfrm>
                  <a:off x="1420" y="3113"/>
                  <a:ext cx="128" cy="115"/>
                </a:xfrm>
                <a:custGeom>
                  <a:avLst/>
                  <a:gdLst>
                    <a:gd name="T0" fmla="*/ 5 w 160"/>
                    <a:gd name="T1" fmla="*/ 2 h 144"/>
                    <a:gd name="T2" fmla="*/ 0 w 160"/>
                    <a:gd name="T3" fmla="*/ 11 h 144"/>
                    <a:gd name="T4" fmla="*/ 5 w 160"/>
                    <a:gd name="T5" fmla="*/ 15 h 144"/>
                    <a:gd name="T6" fmla="*/ 18 w 160"/>
                    <a:gd name="T7" fmla="*/ 14 h 144"/>
                    <a:gd name="T8" fmla="*/ 17 w 160"/>
                    <a:gd name="T9" fmla="*/ 7 h 144"/>
                    <a:gd name="T10" fmla="*/ 8 w 160"/>
                    <a:gd name="T11" fmla="*/ 0 h 144"/>
                    <a:gd name="T12" fmla="*/ 5 w 160"/>
                    <a:gd name="T13" fmla="*/ 2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4"/>
                    <a:gd name="T23" fmla="*/ 160 w 160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4">
                      <a:moveTo>
                        <a:pt x="44" y="12"/>
                      </a:moveTo>
                      <a:lnTo>
                        <a:pt x="0" y="104"/>
                      </a:lnTo>
                      <a:lnTo>
                        <a:pt x="48" y="144"/>
                      </a:lnTo>
                      <a:lnTo>
                        <a:pt x="160" y="130"/>
                      </a:lnTo>
                      <a:lnTo>
                        <a:pt x="152" y="62"/>
                      </a:lnTo>
                      <a:lnTo>
                        <a:pt x="74" y="0"/>
                      </a:lnTo>
                      <a:lnTo>
                        <a:pt x="44" y="1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Freeform 828"/>
                <p:cNvSpPr>
                  <a:spLocks/>
                </p:cNvSpPr>
                <p:nvPr/>
              </p:nvSpPr>
              <p:spPr bwMode="auto">
                <a:xfrm>
                  <a:off x="1631" y="3300"/>
                  <a:ext cx="77" cy="105"/>
                </a:xfrm>
                <a:custGeom>
                  <a:avLst/>
                  <a:gdLst>
                    <a:gd name="T0" fmla="*/ 10 w 96"/>
                    <a:gd name="T1" fmla="*/ 6 h 132"/>
                    <a:gd name="T2" fmla="*/ 4 w 96"/>
                    <a:gd name="T3" fmla="*/ 0 h 132"/>
                    <a:gd name="T4" fmla="*/ 2 w 96"/>
                    <a:gd name="T5" fmla="*/ 3 h 132"/>
                    <a:gd name="T6" fmla="*/ 0 w 96"/>
                    <a:gd name="T7" fmla="*/ 13 h 132"/>
                    <a:gd name="T8" fmla="*/ 5 w 96"/>
                    <a:gd name="T9" fmla="*/ 14 h 132"/>
                    <a:gd name="T10" fmla="*/ 11 w 96"/>
                    <a:gd name="T11" fmla="*/ 9 h 132"/>
                    <a:gd name="T12" fmla="*/ 10 w 96"/>
                    <a:gd name="T13" fmla="*/ 6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90" y="58"/>
                      </a:moveTo>
                      <a:lnTo>
                        <a:pt x="32" y="0"/>
                      </a:lnTo>
                      <a:lnTo>
                        <a:pt x="2" y="30"/>
                      </a:lnTo>
                      <a:lnTo>
                        <a:pt x="0" y="122"/>
                      </a:lnTo>
                      <a:lnTo>
                        <a:pt x="46" y="132"/>
                      </a:lnTo>
                      <a:lnTo>
                        <a:pt x="96" y="84"/>
                      </a:lnTo>
                      <a:lnTo>
                        <a:pt x="90" y="58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Freeform 829"/>
                <p:cNvSpPr>
                  <a:spLocks/>
                </p:cNvSpPr>
                <p:nvPr/>
              </p:nvSpPr>
              <p:spPr bwMode="auto">
                <a:xfrm>
                  <a:off x="1631" y="3300"/>
                  <a:ext cx="77" cy="105"/>
                </a:xfrm>
                <a:custGeom>
                  <a:avLst/>
                  <a:gdLst>
                    <a:gd name="T0" fmla="*/ 10 w 96"/>
                    <a:gd name="T1" fmla="*/ 6 h 132"/>
                    <a:gd name="T2" fmla="*/ 4 w 96"/>
                    <a:gd name="T3" fmla="*/ 0 h 132"/>
                    <a:gd name="T4" fmla="*/ 2 w 96"/>
                    <a:gd name="T5" fmla="*/ 3 h 132"/>
                    <a:gd name="T6" fmla="*/ 0 w 96"/>
                    <a:gd name="T7" fmla="*/ 13 h 132"/>
                    <a:gd name="T8" fmla="*/ 5 w 96"/>
                    <a:gd name="T9" fmla="*/ 14 h 132"/>
                    <a:gd name="T10" fmla="*/ 11 w 96"/>
                    <a:gd name="T11" fmla="*/ 9 h 132"/>
                    <a:gd name="T12" fmla="*/ 10 w 96"/>
                    <a:gd name="T13" fmla="*/ 6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2"/>
                    <a:gd name="T23" fmla="*/ 96 w 96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2">
                      <a:moveTo>
                        <a:pt x="90" y="58"/>
                      </a:moveTo>
                      <a:lnTo>
                        <a:pt x="32" y="0"/>
                      </a:lnTo>
                      <a:lnTo>
                        <a:pt x="2" y="30"/>
                      </a:lnTo>
                      <a:lnTo>
                        <a:pt x="0" y="122"/>
                      </a:lnTo>
                      <a:lnTo>
                        <a:pt x="46" y="132"/>
                      </a:lnTo>
                      <a:lnTo>
                        <a:pt x="96" y="84"/>
                      </a:lnTo>
                      <a:lnTo>
                        <a:pt x="90" y="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Freeform 830"/>
                <p:cNvSpPr>
                  <a:spLocks/>
                </p:cNvSpPr>
                <p:nvPr/>
              </p:nvSpPr>
              <p:spPr bwMode="auto">
                <a:xfrm>
                  <a:off x="1444" y="3298"/>
                  <a:ext cx="72" cy="55"/>
                </a:xfrm>
                <a:custGeom>
                  <a:avLst/>
                  <a:gdLst>
                    <a:gd name="T0" fmla="*/ 10 w 90"/>
                    <a:gd name="T1" fmla="*/ 2 h 68"/>
                    <a:gd name="T2" fmla="*/ 5 w 90"/>
                    <a:gd name="T3" fmla="*/ 0 h 68"/>
                    <a:gd name="T4" fmla="*/ 2 w 90"/>
                    <a:gd name="T5" fmla="*/ 2 h 68"/>
                    <a:gd name="T6" fmla="*/ 0 w 90"/>
                    <a:gd name="T7" fmla="*/ 8 h 68"/>
                    <a:gd name="T8" fmla="*/ 5 w 90"/>
                    <a:gd name="T9" fmla="*/ 8 h 68"/>
                    <a:gd name="T10" fmla="*/ 10 w 90"/>
                    <a:gd name="T11" fmla="*/ 4 h 68"/>
                    <a:gd name="T12" fmla="*/ 10 w 90"/>
                    <a:gd name="T13" fmla="*/ 2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90" y="22"/>
                      </a:moveTo>
                      <a:lnTo>
                        <a:pt x="44" y="0"/>
                      </a:lnTo>
                      <a:lnTo>
                        <a:pt x="14" y="20"/>
                      </a:lnTo>
                      <a:lnTo>
                        <a:pt x="0" y="68"/>
                      </a:lnTo>
                      <a:lnTo>
                        <a:pt x="40" y="68"/>
                      </a:lnTo>
                      <a:lnTo>
                        <a:pt x="90" y="36"/>
                      </a:lnTo>
                      <a:lnTo>
                        <a:pt x="90" y="2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Freeform 831"/>
                <p:cNvSpPr>
                  <a:spLocks/>
                </p:cNvSpPr>
                <p:nvPr/>
              </p:nvSpPr>
              <p:spPr bwMode="auto">
                <a:xfrm>
                  <a:off x="1444" y="3298"/>
                  <a:ext cx="72" cy="55"/>
                </a:xfrm>
                <a:custGeom>
                  <a:avLst/>
                  <a:gdLst>
                    <a:gd name="T0" fmla="*/ 10 w 90"/>
                    <a:gd name="T1" fmla="*/ 2 h 68"/>
                    <a:gd name="T2" fmla="*/ 5 w 90"/>
                    <a:gd name="T3" fmla="*/ 0 h 68"/>
                    <a:gd name="T4" fmla="*/ 2 w 90"/>
                    <a:gd name="T5" fmla="*/ 2 h 68"/>
                    <a:gd name="T6" fmla="*/ 0 w 90"/>
                    <a:gd name="T7" fmla="*/ 8 h 68"/>
                    <a:gd name="T8" fmla="*/ 5 w 90"/>
                    <a:gd name="T9" fmla="*/ 8 h 68"/>
                    <a:gd name="T10" fmla="*/ 10 w 90"/>
                    <a:gd name="T11" fmla="*/ 4 h 68"/>
                    <a:gd name="T12" fmla="*/ 10 w 90"/>
                    <a:gd name="T13" fmla="*/ 2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68"/>
                    <a:gd name="T23" fmla="*/ 90 w 9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68">
                      <a:moveTo>
                        <a:pt x="90" y="22"/>
                      </a:moveTo>
                      <a:lnTo>
                        <a:pt x="44" y="0"/>
                      </a:lnTo>
                      <a:lnTo>
                        <a:pt x="14" y="20"/>
                      </a:lnTo>
                      <a:lnTo>
                        <a:pt x="0" y="68"/>
                      </a:lnTo>
                      <a:lnTo>
                        <a:pt x="40" y="68"/>
                      </a:lnTo>
                      <a:lnTo>
                        <a:pt x="90" y="36"/>
                      </a:lnTo>
                      <a:lnTo>
                        <a:pt x="90" y="2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Freeform 832"/>
                <p:cNvSpPr>
                  <a:spLocks/>
                </p:cNvSpPr>
                <p:nvPr/>
              </p:nvSpPr>
              <p:spPr bwMode="auto">
                <a:xfrm>
                  <a:off x="1604" y="3223"/>
                  <a:ext cx="48" cy="46"/>
                </a:xfrm>
                <a:custGeom>
                  <a:avLst/>
                  <a:gdLst>
                    <a:gd name="T0" fmla="*/ 6 w 60"/>
                    <a:gd name="T1" fmla="*/ 2 h 58"/>
                    <a:gd name="T2" fmla="*/ 3 w 60"/>
                    <a:gd name="T3" fmla="*/ 0 h 58"/>
                    <a:gd name="T4" fmla="*/ 2 w 60"/>
                    <a:gd name="T5" fmla="*/ 2 h 58"/>
                    <a:gd name="T6" fmla="*/ 0 w 60"/>
                    <a:gd name="T7" fmla="*/ 5 h 58"/>
                    <a:gd name="T8" fmla="*/ 3 w 60"/>
                    <a:gd name="T9" fmla="*/ 6 h 58"/>
                    <a:gd name="T10" fmla="*/ 6 w 60"/>
                    <a:gd name="T11" fmla="*/ 3 h 58"/>
                    <a:gd name="T12" fmla="*/ 6 w 60"/>
                    <a:gd name="T13" fmla="*/ 2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8"/>
                    <a:gd name="T23" fmla="*/ 60 w 60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8">
                      <a:moveTo>
                        <a:pt x="58" y="22"/>
                      </a:moveTo>
                      <a:lnTo>
                        <a:pt x="28" y="0"/>
                      </a:lnTo>
                      <a:lnTo>
                        <a:pt x="8" y="16"/>
                      </a:lnTo>
                      <a:lnTo>
                        <a:pt x="0" y="56"/>
                      </a:lnTo>
                      <a:lnTo>
                        <a:pt x="28" y="58"/>
                      </a:lnTo>
                      <a:lnTo>
                        <a:pt x="60" y="34"/>
                      </a:lnTo>
                      <a:lnTo>
                        <a:pt x="58" y="2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Freeform 833"/>
                <p:cNvSpPr>
                  <a:spLocks/>
                </p:cNvSpPr>
                <p:nvPr/>
              </p:nvSpPr>
              <p:spPr bwMode="auto">
                <a:xfrm>
                  <a:off x="1604" y="3223"/>
                  <a:ext cx="48" cy="46"/>
                </a:xfrm>
                <a:custGeom>
                  <a:avLst/>
                  <a:gdLst>
                    <a:gd name="T0" fmla="*/ 6 w 60"/>
                    <a:gd name="T1" fmla="*/ 2 h 58"/>
                    <a:gd name="T2" fmla="*/ 3 w 60"/>
                    <a:gd name="T3" fmla="*/ 0 h 58"/>
                    <a:gd name="T4" fmla="*/ 2 w 60"/>
                    <a:gd name="T5" fmla="*/ 2 h 58"/>
                    <a:gd name="T6" fmla="*/ 0 w 60"/>
                    <a:gd name="T7" fmla="*/ 5 h 58"/>
                    <a:gd name="T8" fmla="*/ 3 w 60"/>
                    <a:gd name="T9" fmla="*/ 6 h 58"/>
                    <a:gd name="T10" fmla="*/ 6 w 60"/>
                    <a:gd name="T11" fmla="*/ 3 h 58"/>
                    <a:gd name="T12" fmla="*/ 6 w 60"/>
                    <a:gd name="T13" fmla="*/ 2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8"/>
                    <a:gd name="T23" fmla="*/ 60 w 60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8">
                      <a:moveTo>
                        <a:pt x="58" y="22"/>
                      </a:moveTo>
                      <a:lnTo>
                        <a:pt x="28" y="0"/>
                      </a:lnTo>
                      <a:lnTo>
                        <a:pt x="8" y="16"/>
                      </a:lnTo>
                      <a:lnTo>
                        <a:pt x="0" y="56"/>
                      </a:lnTo>
                      <a:lnTo>
                        <a:pt x="28" y="58"/>
                      </a:lnTo>
                      <a:lnTo>
                        <a:pt x="60" y="34"/>
                      </a:lnTo>
                      <a:lnTo>
                        <a:pt x="58" y="2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Freeform 834"/>
                <p:cNvSpPr>
                  <a:spLocks/>
                </p:cNvSpPr>
                <p:nvPr/>
              </p:nvSpPr>
              <p:spPr bwMode="auto">
                <a:xfrm>
                  <a:off x="968" y="3125"/>
                  <a:ext cx="116" cy="130"/>
                </a:xfrm>
                <a:custGeom>
                  <a:avLst/>
                  <a:gdLst>
                    <a:gd name="T0" fmla="*/ 14 w 146"/>
                    <a:gd name="T1" fmla="*/ 2 h 162"/>
                    <a:gd name="T2" fmla="*/ 3 w 146"/>
                    <a:gd name="T3" fmla="*/ 0 h 162"/>
                    <a:gd name="T4" fmla="*/ 0 w 146"/>
                    <a:gd name="T5" fmla="*/ 6 h 162"/>
                    <a:gd name="T6" fmla="*/ 4 w 146"/>
                    <a:gd name="T7" fmla="*/ 18 h 162"/>
                    <a:gd name="T8" fmla="*/ 10 w 146"/>
                    <a:gd name="T9" fmla="*/ 15 h 162"/>
                    <a:gd name="T10" fmla="*/ 14 w 146"/>
                    <a:gd name="T11" fmla="*/ 6 h 162"/>
                    <a:gd name="T12" fmla="*/ 14 w 146"/>
                    <a:gd name="T13" fmla="*/ 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28" y="24"/>
                      </a:moveTo>
                      <a:lnTo>
                        <a:pt x="28" y="0"/>
                      </a:lnTo>
                      <a:lnTo>
                        <a:pt x="0" y="54"/>
                      </a:lnTo>
                      <a:lnTo>
                        <a:pt x="34" y="162"/>
                      </a:lnTo>
                      <a:lnTo>
                        <a:pt x="98" y="140"/>
                      </a:lnTo>
                      <a:lnTo>
                        <a:pt x="146" y="50"/>
                      </a:lnTo>
                      <a:lnTo>
                        <a:pt x="128" y="2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Freeform 835"/>
                <p:cNvSpPr>
                  <a:spLocks/>
                </p:cNvSpPr>
                <p:nvPr/>
              </p:nvSpPr>
              <p:spPr bwMode="auto">
                <a:xfrm>
                  <a:off x="968" y="3125"/>
                  <a:ext cx="116" cy="130"/>
                </a:xfrm>
                <a:custGeom>
                  <a:avLst/>
                  <a:gdLst>
                    <a:gd name="T0" fmla="*/ 14 w 146"/>
                    <a:gd name="T1" fmla="*/ 2 h 162"/>
                    <a:gd name="T2" fmla="*/ 3 w 146"/>
                    <a:gd name="T3" fmla="*/ 0 h 162"/>
                    <a:gd name="T4" fmla="*/ 0 w 146"/>
                    <a:gd name="T5" fmla="*/ 6 h 162"/>
                    <a:gd name="T6" fmla="*/ 4 w 146"/>
                    <a:gd name="T7" fmla="*/ 18 h 162"/>
                    <a:gd name="T8" fmla="*/ 10 w 146"/>
                    <a:gd name="T9" fmla="*/ 15 h 162"/>
                    <a:gd name="T10" fmla="*/ 14 w 146"/>
                    <a:gd name="T11" fmla="*/ 6 h 162"/>
                    <a:gd name="T12" fmla="*/ 14 w 146"/>
                    <a:gd name="T13" fmla="*/ 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28" y="24"/>
                      </a:moveTo>
                      <a:lnTo>
                        <a:pt x="28" y="0"/>
                      </a:lnTo>
                      <a:lnTo>
                        <a:pt x="0" y="54"/>
                      </a:lnTo>
                      <a:lnTo>
                        <a:pt x="34" y="162"/>
                      </a:lnTo>
                      <a:lnTo>
                        <a:pt x="98" y="140"/>
                      </a:lnTo>
                      <a:lnTo>
                        <a:pt x="146" y="50"/>
                      </a:lnTo>
                      <a:lnTo>
                        <a:pt x="128" y="2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Freeform 836"/>
                <p:cNvSpPr>
                  <a:spLocks/>
                </p:cNvSpPr>
                <p:nvPr/>
              </p:nvSpPr>
              <p:spPr bwMode="auto">
                <a:xfrm>
                  <a:off x="809" y="3316"/>
                  <a:ext cx="103" cy="81"/>
                </a:xfrm>
                <a:custGeom>
                  <a:avLst/>
                  <a:gdLst>
                    <a:gd name="T0" fmla="*/ 10 w 128"/>
                    <a:gd name="T1" fmla="*/ 9 h 102"/>
                    <a:gd name="T2" fmla="*/ 15 w 128"/>
                    <a:gd name="T3" fmla="*/ 2 h 102"/>
                    <a:gd name="T4" fmla="*/ 10 w 128"/>
                    <a:gd name="T5" fmla="*/ 0 h 102"/>
                    <a:gd name="T6" fmla="*/ 2 w 128"/>
                    <a:gd name="T7" fmla="*/ 2 h 102"/>
                    <a:gd name="T8" fmla="*/ 0 w 128"/>
                    <a:gd name="T9" fmla="*/ 7 h 102"/>
                    <a:gd name="T10" fmla="*/ 6 w 128"/>
                    <a:gd name="T11" fmla="*/ 11 h 102"/>
                    <a:gd name="T12" fmla="*/ 10 w 128"/>
                    <a:gd name="T13" fmla="*/ 9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2" y="92"/>
                      </a:moveTo>
                      <a:lnTo>
                        <a:pt x="128" y="24"/>
                      </a:lnTo>
                      <a:lnTo>
                        <a:pt x="92" y="0"/>
                      </a:lnTo>
                      <a:lnTo>
                        <a:pt x="2" y="16"/>
                      </a:lnTo>
                      <a:lnTo>
                        <a:pt x="0" y="64"/>
                      </a:lnTo>
                      <a:lnTo>
                        <a:pt x="58" y="102"/>
                      </a:lnTo>
                      <a:lnTo>
                        <a:pt x="82" y="9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Freeform 837"/>
                <p:cNvSpPr>
                  <a:spLocks/>
                </p:cNvSpPr>
                <p:nvPr/>
              </p:nvSpPr>
              <p:spPr bwMode="auto">
                <a:xfrm>
                  <a:off x="809" y="3316"/>
                  <a:ext cx="103" cy="81"/>
                </a:xfrm>
                <a:custGeom>
                  <a:avLst/>
                  <a:gdLst>
                    <a:gd name="T0" fmla="*/ 10 w 128"/>
                    <a:gd name="T1" fmla="*/ 9 h 102"/>
                    <a:gd name="T2" fmla="*/ 15 w 128"/>
                    <a:gd name="T3" fmla="*/ 2 h 102"/>
                    <a:gd name="T4" fmla="*/ 10 w 128"/>
                    <a:gd name="T5" fmla="*/ 0 h 102"/>
                    <a:gd name="T6" fmla="*/ 2 w 128"/>
                    <a:gd name="T7" fmla="*/ 2 h 102"/>
                    <a:gd name="T8" fmla="*/ 0 w 128"/>
                    <a:gd name="T9" fmla="*/ 7 h 102"/>
                    <a:gd name="T10" fmla="*/ 6 w 128"/>
                    <a:gd name="T11" fmla="*/ 11 h 102"/>
                    <a:gd name="T12" fmla="*/ 10 w 128"/>
                    <a:gd name="T13" fmla="*/ 9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2" y="92"/>
                      </a:moveTo>
                      <a:lnTo>
                        <a:pt x="128" y="24"/>
                      </a:lnTo>
                      <a:lnTo>
                        <a:pt x="92" y="0"/>
                      </a:lnTo>
                      <a:lnTo>
                        <a:pt x="2" y="16"/>
                      </a:lnTo>
                      <a:lnTo>
                        <a:pt x="0" y="64"/>
                      </a:lnTo>
                      <a:lnTo>
                        <a:pt x="58" y="102"/>
                      </a:lnTo>
                      <a:lnTo>
                        <a:pt x="82" y="9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Freeform 838"/>
                <p:cNvSpPr>
                  <a:spLocks/>
                </p:cNvSpPr>
                <p:nvPr/>
              </p:nvSpPr>
              <p:spPr bwMode="auto">
                <a:xfrm>
                  <a:off x="841" y="3178"/>
                  <a:ext cx="61" cy="67"/>
                </a:xfrm>
                <a:custGeom>
                  <a:avLst/>
                  <a:gdLst>
                    <a:gd name="T0" fmla="*/ 7 w 76"/>
                    <a:gd name="T1" fmla="*/ 9 h 84"/>
                    <a:gd name="T2" fmla="*/ 8 w 76"/>
                    <a:gd name="T3" fmla="*/ 4 h 84"/>
                    <a:gd name="T4" fmla="*/ 6 w 76"/>
                    <a:gd name="T5" fmla="*/ 2 h 84"/>
                    <a:gd name="T6" fmla="*/ 0 w 76"/>
                    <a:gd name="T7" fmla="*/ 0 h 84"/>
                    <a:gd name="T8" fmla="*/ 2 w 76"/>
                    <a:gd name="T9" fmla="*/ 5 h 84"/>
                    <a:gd name="T10" fmla="*/ 6 w 76"/>
                    <a:gd name="T11" fmla="*/ 9 h 84"/>
                    <a:gd name="T12" fmla="*/ 7 w 76"/>
                    <a:gd name="T13" fmla="*/ 9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62" y="80"/>
                      </a:moveTo>
                      <a:lnTo>
                        <a:pt x="76" y="32"/>
                      </a:lnTo>
                      <a:lnTo>
                        <a:pt x="50" y="4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50" y="84"/>
                      </a:lnTo>
                      <a:lnTo>
                        <a:pt x="62" y="8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Freeform 839"/>
                <p:cNvSpPr>
                  <a:spLocks/>
                </p:cNvSpPr>
                <p:nvPr/>
              </p:nvSpPr>
              <p:spPr bwMode="auto">
                <a:xfrm>
                  <a:off x="841" y="3178"/>
                  <a:ext cx="61" cy="67"/>
                </a:xfrm>
                <a:custGeom>
                  <a:avLst/>
                  <a:gdLst>
                    <a:gd name="T0" fmla="*/ 7 w 76"/>
                    <a:gd name="T1" fmla="*/ 9 h 84"/>
                    <a:gd name="T2" fmla="*/ 8 w 76"/>
                    <a:gd name="T3" fmla="*/ 4 h 84"/>
                    <a:gd name="T4" fmla="*/ 6 w 76"/>
                    <a:gd name="T5" fmla="*/ 2 h 84"/>
                    <a:gd name="T6" fmla="*/ 0 w 76"/>
                    <a:gd name="T7" fmla="*/ 0 h 84"/>
                    <a:gd name="T8" fmla="*/ 2 w 76"/>
                    <a:gd name="T9" fmla="*/ 5 h 84"/>
                    <a:gd name="T10" fmla="*/ 6 w 76"/>
                    <a:gd name="T11" fmla="*/ 9 h 84"/>
                    <a:gd name="T12" fmla="*/ 7 w 76"/>
                    <a:gd name="T13" fmla="*/ 9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62" y="80"/>
                      </a:moveTo>
                      <a:lnTo>
                        <a:pt x="76" y="32"/>
                      </a:lnTo>
                      <a:lnTo>
                        <a:pt x="50" y="4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50" y="84"/>
                      </a:lnTo>
                      <a:lnTo>
                        <a:pt x="62" y="8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Freeform 840"/>
                <p:cNvSpPr>
                  <a:spLocks/>
                </p:cNvSpPr>
                <p:nvPr/>
              </p:nvSpPr>
              <p:spPr bwMode="auto">
                <a:xfrm>
                  <a:off x="956" y="3319"/>
                  <a:ext cx="48" cy="43"/>
                </a:xfrm>
                <a:custGeom>
                  <a:avLst/>
                  <a:gdLst>
                    <a:gd name="T0" fmla="*/ 5 w 60"/>
                    <a:gd name="T1" fmla="*/ 6 h 54"/>
                    <a:gd name="T2" fmla="*/ 6 w 60"/>
                    <a:gd name="T3" fmla="*/ 2 h 54"/>
                    <a:gd name="T4" fmla="*/ 5 w 60"/>
                    <a:gd name="T5" fmla="*/ 0 h 54"/>
                    <a:gd name="T6" fmla="*/ 0 w 60"/>
                    <a:gd name="T7" fmla="*/ 2 h 54"/>
                    <a:gd name="T8" fmla="*/ 2 w 60"/>
                    <a:gd name="T9" fmla="*/ 3 h 54"/>
                    <a:gd name="T10" fmla="*/ 4 w 60"/>
                    <a:gd name="T11" fmla="*/ 6 h 54"/>
                    <a:gd name="T12" fmla="*/ 5 w 60"/>
                    <a:gd name="T13" fmla="*/ 6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44" y="52"/>
                      </a:moveTo>
                      <a:lnTo>
                        <a:pt x="60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4" y="54"/>
                      </a:lnTo>
                      <a:lnTo>
                        <a:pt x="44" y="5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Freeform 841"/>
                <p:cNvSpPr>
                  <a:spLocks/>
                </p:cNvSpPr>
                <p:nvPr/>
              </p:nvSpPr>
              <p:spPr bwMode="auto">
                <a:xfrm>
                  <a:off x="956" y="3319"/>
                  <a:ext cx="48" cy="43"/>
                </a:xfrm>
                <a:custGeom>
                  <a:avLst/>
                  <a:gdLst>
                    <a:gd name="T0" fmla="*/ 5 w 60"/>
                    <a:gd name="T1" fmla="*/ 6 h 54"/>
                    <a:gd name="T2" fmla="*/ 6 w 60"/>
                    <a:gd name="T3" fmla="*/ 2 h 54"/>
                    <a:gd name="T4" fmla="*/ 5 w 60"/>
                    <a:gd name="T5" fmla="*/ 0 h 54"/>
                    <a:gd name="T6" fmla="*/ 0 w 60"/>
                    <a:gd name="T7" fmla="*/ 2 h 54"/>
                    <a:gd name="T8" fmla="*/ 2 w 60"/>
                    <a:gd name="T9" fmla="*/ 3 h 54"/>
                    <a:gd name="T10" fmla="*/ 4 w 60"/>
                    <a:gd name="T11" fmla="*/ 6 h 54"/>
                    <a:gd name="T12" fmla="*/ 5 w 60"/>
                    <a:gd name="T13" fmla="*/ 6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4"/>
                    <a:gd name="T23" fmla="*/ 60 w 6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4">
                      <a:moveTo>
                        <a:pt x="44" y="52"/>
                      </a:moveTo>
                      <a:lnTo>
                        <a:pt x="60" y="16"/>
                      </a:lnTo>
                      <a:lnTo>
                        <a:pt x="40" y="0"/>
                      </a:lnTo>
                      <a:lnTo>
                        <a:pt x="0" y="2"/>
                      </a:lnTo>
                      <a:lnTo>
                        <a:pt x="4" y="28"/>
                      </a:lnTo>
                      <a:lnTo>
                        <a:pt x="34" y="54"/>
                      </a:lnTo>
                      <a:lnTo>
                        <a:pt x="44" y="5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Freeform 842"/>
                <p:cNvSpPr>
                  <a:spLocks/>
                </p:cNvSpPr>
                <p:nvPr/>
              </p:nvSpPr>
              <p:spPr bwMode="auto">
                <a:xfrm>
                  <a:off x="1281" y="3348"/>
                  <a:ext cx="128" cy="117"/>
                </a:xfrm>
                <a:custGeom>
                  <a:avLst/>
                  <a:gdLst>
                    <a:gd name="T0" fmla="*/ 15 w 160"/>
                    <a:gd name="T1" fmla="*/ 14 h 146"/>
                    <a:gd name="T2" fmla="*/ 18 w 160"/>
                    <a:gd name="T3" fmla="*/ 3 h 146"/>
                    <a:gd name="T4" fmla="*/ 11 w 160"/>
                    <a:gd name="T5" fmla="*/ 0 h 146"/>
                    <a:gd name="T6" fmla="*/ 0 w 160"/>
                    <a:gd name="T7" fmla="*/ 5 h 146"/>
                    <a:gd name="T8" fmla="*/ 2 w 160"/>
                    <a:gd name="T9" fmla="*/ 11 h 146"/>
                    <a:gd name="T10" fmla="*/ 12 w 160"/>
                    <a:gd name="T11" fmla="*/ 15 h 146"/>
                    <a:gd name="T12" fmla="*/ 15 w 160"/>
                    <a:gd name="T13" fmla="*/ 14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6"/>
                    <a:gd name="T23" fmla="*/ 160 w 160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6">
                      <a:moveTo>
                        <a:pt x="140" y="126"/>
                      </a:moveTo>
                      <a:lnTo>
                        <a:pt x="160" y="26"/>
                      </a:lnTo>
                      <a:lnTo>
                        <a:pt x="104" y="0"/>
                      </a:lnTo>
                      <a:lnTo>
                        <a:pt x="0" y="40"/>
                      </a:lnTo>
                      <a:lnTo>
                        <a:pt x="24" y="104"/>
                      </a:lnTo>
                      <a:lnTo>
                        <a:pt x="116" y="146"/>
                      </a:lnTo>
                      <a:lnTo>
                        <a:pt x="140" y="126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Freeform 843"/>
                <p:cNvSpPr>
                  <a:spLocks/>
                </p:cNvSpPr>
                <p:nvPr/>
              </p:nvSpPr>
              <p:spPr bwMode="auto">
                <a:xfrm>
                  <a:off x="1281" y="3348"/>
                  <a:ext cx="128" cy="117"/>
                </a:xfrm>
                <a:custGeom>
                  <a:avLst/>
                  <a:gdLst>
                    <a:gd name="T0" fmla="*/ 15 w 160"/>
                    <a:gd name="T1" fmla="*/ 14 h 146"/>
                    <a:gd name="T2" fmla="*/ 18 w 160"/>
                    <a:gd name="T3" fmla="*/ 3 h 146"/>
                    <a:gd name="T4" fmla="*/ 11 w 160"/>
                    <a:gd name="T5" fmla="*/ 0 h 146"/>
                    <a:gd name="T6" fmla="*/ 0 w 160"/>
                    <a:gd name="T7" fmla="*/ 5 h 146"/>
                    <a:gd name="T8" fmla="*/ 2 w 160"/>
                    <a:gd name="T9" fmla="*/ 11 h 146"/>
                    <a:gd name="T10" fmla="*/ 12 w 160"/>
                    <a:gd name="T11" fmla="*/ 15 h 146"/>
                    <a:gd name="T12" fmla="*/ 15 w 160"/>
                    <a:gd name="T13" fmla="*/ 14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6"/>
                    <a:gd name="T23" fmla="*/ 160 w 160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6">
                      <a:moveTo>
                        <a:pt x="140" y="126"/>
                      </a:moveTo>
                      <a:lnTo>
                        <a:pt x="160" y="26"/>
                      </a:lnTo>
                      <a:lnTo>
                        <a:pt x="104" y="0"/>
                      </a:lnTo>
                      <a:lnTo>
                        <a:pt x="0" y="40"/>
                      </a:lnTo>
                      <a:lnTo>
                        <a:pt x="24" y="104"/>
                      </a:lnTo>
                      <a:lnTo>
                        <a:pt x="116" y="146"/>
                      </a:lnTo>
                      <a:lnTo>
                        <a:pt x="140" y="12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Freeform 844"/>
                <p:cNvSpPr>
                  <a:spLocks/>
                </p:cNvSpPr>
                <p:nvPr/>
              </p:nvSpPr>
              <p:spPr bwMode="auto">
                <a:xfrm>
                  <a:off x="1131" y="3199"/>
                  <a:ext cx="83" cy="101"/>
                </a:xfrm>
                <a:custGeom>
                  <a:avLst/>
                  <a:gdLst>
                    <a:gd name="T0" fmla="*/ 2 w 104"/>
                    <a:gd name="T1" fmla="*/ 9 h 126"/>
                    <a:gd name="T2" fmla="*/ 9 w 104"/>
                    <a:gd name="T3" fmla="*/ 14 h 126"/>
                    <a:gd name="T4" fmla="*/ 11 w 104"/>
                    <a:gd name="T5" fmla="*/ 10 h 126"/>
                    <a:gd name="T6" fmla="*/ 9 w 104"/>
                    <a:gd name="T7" fmla="*/ 0 h 126"/>
                    <a:gd name="T8" fmla="*/ 4 w 104"/>
                    <a:gd name="T9" fmla="*/ 2 h 126"/>
                    <a:gd name="T10" fmla="*/ 0 w 104"/>
                    <a:gd name="T11" fmla="*/ 6 h 126"/>
                    <a:gd name="T12" fmla="*/ 2 w 104"/>
                    <a:gd name="T13" fmla="*/ 9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10" y="84"/>
                      </a:moveTo>
                      <a:lnTo>
                        <a:pt x="82" y="126"/>
                      </a:lnTo>
                      <a:lnTo>
                        <a:pt x="104" y="90"/>
                      </a:lnTo>
                      <a:lnTo>
                        <a:pt x="82" y="0"/>
                      </a:lnTo>
                      <a:lnTo>
                        <a:pt x="36" y="2"/>
                      </a:lnTo>
                      <a:lnTo>
                        <a:pt x="0" y="60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845"/>
                <p:cNvSpPr>
                  <a:spLocks/>
                </p:cNvSpPr>
                <p:nvPr/>
              </p:nvSpPr>
              <p:spPr bwMode="auto">
                <a:xfrm>
                  <a:off x="1131" y="3199"/>
                  <a:ext cx="83" cy="101"/>
                </a:xfrm>
                <a:custGeom>
                  <a:avLst/>
                  <a:gdLst>
                    <a:gd name="T0" fmla="*/ 2 w 104"/>
                    <a:gd name="T1" fmla="*/ 9 h 126"/>
                    <a:gd name="T2" fmla="*/ 9 w 104"/>
                    <a:gd name="T3" fmla="*/ 14 h 126"/>
                    <a:gd name="T4" fmla="*/ 11 w 104"/>
                    <a:gd name="T5" fmla="*/ 10 h 126"/>
                    <a:gd name="T6" fmla="*/ 9 w 104"/>
                    <a:gd name="T7" fmla="*/ 0 h 126"/>
                    <a:gd name="T8" fmla="*/ 4 w 104"/>
                    <a:gd name="T9" fmla="*/ 2 h 126"/>
                    <a:gd name="T10" fmla="*/ 0 w 104"/>
                    <a:gd name="T11" fmla="*/ 6 h 126"/>
                    <a:gd name="T12" fmla="*/ 2 w 104"/>
                    <a:gd name="T13" fmla="*/ 9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10" y="84"/>
                      </a:moveTo>
                      <a:lnTo>
                        <a:pt x="82" y="126"/>
                      </a:lnTo>
                      <a:lnTo>
                        <a:pt x="104" y="90"/>
                      </a:lnTo>
                      <a:lnTo>
                        <a:pt x="82" y="0"/>
                      </a:lnTo>
                      <a:lnTo>
                        <a:pt x="36" y="2"/>
                      </a:lnTo>
                      <a:lnTo>
                        <a:pt x="0" y="60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846"/>
                <p:cNvSpPr>
                  <a:spLocks/>
                </p:cNvSpPr>
                <p:nvPr/>
              </p:nvSpPr>
              <p:spPr bwMode="auto">
                <a:xfrm>
                  <a:off x="1284" y="3223"/>
                  <a:ext cx="64" cy="61"/>
                </a:xfrm>
                <a:custGeom>
                  <a:avLst/>
                  <a:gdLst>
                    <a:gd name="T0" fmla="*/ 2 w 80"/>
                    <a:gd name="T1" fmla="*/ 7 h 76"/>
                    <a:gd name="T2" fmla="*/ 6 w 80"/>
                    <a:gd name="T3" fmla="*/ 8 h 76"/>
                    <a:gd name="T4" fmla="*/ 9 w 80"/>
                    <a:gd name="T5" fmla="*/ 6 h 76"/>
                    <a:gd name="T6" fmla="*/ 9 w 80"/>
                    <a:gd name="T7" fmla="*/ 0 h 76"/>
                    <a:gd name="T8" fmla="*/ 5 w 80"/>
                    <a:gd name="T9" fmla="*/ 2 h 76"/>
                    <a:gd name="T10" fmla="*/ 0 w 80"/>
                    <a:gd name="T11" fmla="*/ 6 h 76"/>
                    <a:gd name="T12" fmla="*/ 2 w 80"/>
                    <a:gd name="T13" fmla="*/ 7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6"/>
                    <a:gd name="T23" fmla="*/ 80 w 80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6">
                      <a:moveTo>
                        <a:pt x="4" y="66"/>
                      </a:moveTo>
                      <a:lnTo>
                        <a:pt x="54" y="76"/>
                      </a:lnTo>
                      <a:lnTo>
                        <a:pt x="78" y="50"/>
                      </a:lnTo>
                      <a:lnTo>
                        <a:pt x="80" y="0"/>
                      </a:lnTo>
                      <a:lnTo>
                        <a:pt x="42" y="10"/>
                      </a:lnTo>
                      <a:lnTo>
                        <a:pt x="0" y="52"/>
                      </a:lnTo>
                      <a:lnTo>
                        <a:pt x="4" y="66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Freeform 847"/>
                <p:cNvSpPr>
                  <a:spLocks/>
                </p:cNvSpPr>
                <p:nvPr/>
              </p:nvSpPr>
              <p:spPr bwMode="auto">
                <a:xfrm>
                  <a:off x="1284" y="3223"/>
                  <a:ext cx="64" cy="61"/>
                </a:xfrm>
                <a:custGeom>
                  <a:avLst/>
                  <a:gdLst>
                    <a:gd name="T0" fmla="*/ 2 w 80"/>
                    <a:gd name="T1" fmla="*/ 7 h 76"/>
                    <a:gd name="T2" fmla="*/ 6 w 80"/>
                    <a:gd name="T3" fmla="*/ 8 h 76"/>
                    <a:gd name="T4" fmla="*/ 9 w 80"/>
                    <a:gd name="T5" fmla="*/ 6 h 76"/>
                    <a:gd name="T6" fmla="*/ 9 w 80"/>
                    <a:gd name="T7" fmla="*/ 0 h 76"/>
                    <a:gd name="T8" fmla="*/ 5 w 80"/>
                    <a:gd name="T9" fmla="*/ 2 h 76"/>
                    <a:gd name="T10" fmla="*/ 0 w 80"/>
                    <a:gd name="T11" fmla="*/ 6 h 76"/>
                    <a:gd name="T12" fmla="*/ 2 w 80"/>
                    <a:gd name="T13" fmla="*/ 7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6"/>
                    <a:gd name="T23" fmla="*/ 80 w 80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6">
                      <a:moveTo>
                        <a:pt x="4" y="66"/>
                      </a:moveTo>
                      <a:lnTo>
                        <a:pt x="54" y="76"/>
                      </a:lnTo>
                      <a:lnTo>
                        <a:pt x="78" y="50"/>
                      </a:lnTo>
                      <a:lnTo>
                        <a:pt x="80" y="0"/>
                      </a:lnTo>
                      <a:lnTo>
                        <a:pt x="42" y="10"/>
                      </a:lnTo>
                      <a:lnTo>
                        <a:pt x="0" y="52"/>
                      </a:lnTo>
                      <a:lnTo>
                        <a:pt x="4" y="6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Freeform 848"/>
                <p:cNvSpPr>
                  <a:spLocks/>
                </p:cNvSpPr>
                <p:nvPr/>
              </p:nvSpPr>
              <p:spPr bwMode="auto">
                <a:xfrm>
                  <a:off x="1171" y="3345"/>
                  <a:ext cx="45" cy="48"/>
                </a:xfrm>
                <a:custGeom>
                  <a:avLst/>
                  <a:gdLst>
                    <a:gd name="T0" fmla="*/ 2 w 56"/>
                    <a:gd name="T1" fmla="*/ 5 h 60"/>
                    <a:gd name="T2" fmla="*/ 5 w 56"/>
                    <a:gd name="T3" fmla="*/ 6 h 60"/>
                    <a:gd name="T4" fmla="*/ 6 w 56"/>
                    <a:gd name="T5" fmla="*/ 5 h 60"/>
                    <a:gd name="T6" fmla="*/ 6 w 56"/>
                    <a:gd name="T7" fmla="*/ 0 h 60"/>
                    <a:gd name="T8" fmla="*/ 3 w 56"/>
                    <a:gd name="T9" fmla="*/ 2 h 60"/>
                    <a:gd name="T10" fmla="*/ 0 w 56"/>
                    <a:gd name="T11" fmla="*/ 4 h 60"/>
                    <a:gd name="T12" fmla="*/ 2 w 56"/>
                    <a:gd name="T13" fmla="*/ 5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6" y="46"/>
                      </a:moveTo>
                      <a:lnTo>
                        <a:pt x="40" y="60"/>
                      </a:lnTo>
                      <a:lnTo>
                        <a:pt x="56" y="40"/>
                      </a:lnTo>
                      <a:lnTo>
                        <a:pt x="52" y="0"/>
                      </a:lnTo>
                      <a:lnTo>
                        <a:pt x="26" y="6"/>
                      </a:lnTo>
                      <a:lnTo>
                        <a:pt x="0" y="36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Freeform 849"/>
                <p:cNvSpPr>
                  <a:spLocks/>
                </p:cNvSpPr>
                <p:nvPr/>
              </p:nvSpPr>
              <p:spPr bwMode="auto">
                <a:xfrm>
                  <a:off x="1171" y="3345"/>
                  <a:ext cx="45" cy="48"/>
                </a:xfrm>
                <a:custGeom>
                  <a:avLst/>
                  <a:gdLst>
                    <a:gd name="T0" fmla="*/ 2 w 56"/>
                    <a:gd name="T1" fmla="*/ 5 h 60"/>
                    <a:gd name="T2" fmla="*/ 5 w 56"/>
                    <a:gd name="T3" fmla="*/ 6 h 60"/>
                    <a:gd name="T4" fmla="*/ 6 w 56"/>
                    <a:gd name="T5" fmla="*/ 5 h 60"/>
                    <a:gd name="T6" fmla="*/ 6 w 56"/>
                    <a:gd name="T7" fmla="*/ 0 h 60"/>
                    <a:gd name="T8" fmla="*/ 3 w 56"/>
                    <a:gd name="T9" fmla="*/ 2 h 60"/>
                    <a:gd name="T10" fmla="*/ 0 w 56"/>
                    <a:gd name="T11" fmla="*/ 4 h 60"/>
                    <a:gd name="T12" fmla="*/ 2 w 56"/>
                    <a:gd name="T13" fmla="*/ 5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6" y="46"/>
                      </a:moveTo>
                      <a:lnTo>
                        <a:pt x="40" y="60"/>
                      </a:lnTo>
                      <a:lnTo>
                        <a:pt x="56" y="40"/>
                      </a:lnTo>
                      <a:lnTo>
                        <a:pt x="52" y="0"/>
                      </a:lnTo>
                      <a:lnTo>
                        <a:pt x="26" y="6"/>
                      </a:lnTo>
                      <a:lnTo>
                        <a:pt x="0" y="36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Freeform 850"/>
                <p:cNvSpPr>
                  <a:spLocks/>
                </p:cNvSpPr>
                <p:nvPr/>
              </p:nvSpPr>
              <p:spPr bwMode="auto">
                <a:xfrm>
                  <a:off x="478" y="2695"/>
                  <a:ext cx="106" cy="83"/>
                </a:xfrm>
                <a:custGeom>
                  <a:avLst/>
                  <a:gdLst>
                    <a:gd name="T0" fmla="*/ 8 w 132"/>
                    <a:gd name="T1" fmla="*/ 0 h 104"/>
                    <a:gd name="T2" fmla="*/ 0 w 132"/>
                    <a:gd name="T3" fmla="*/ 4 h 104"/>
                    <a:gd name="T4" fmla="*/ 2 w 132"/>
                    <a:gd name="T5" fmla="*/ 8 h 104"/>
                    <a:gd name="T6" fmla="*/ 11 w 132"/>
                    <a:gd name="T7" fmla="*/ 11 h 104"/>
                    <a:gd name="T8" fmla="*/ 14 w 132"/>
                    <a:gd name="T9" fmla="*/ 7 h 104"/>
                    <a:gd name="T10" fmla="*/ 11 w 132"/>
                    <a:gd name="T11" fmla="*/ 2 h 104"/>
                    <a:gd name="T12" fmla="*/ 8 w 132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74" y="0"/>
                      </a:moveTo>
                      <a:lnTo>
                        <a:pt x="0" y="38"/>
                      </a:lnTo>
                      <a:lnTo>
                        <a:pt x="20" y="76"/>
                      </a:lnTo>
                      <a:lnTo>
                        <a:pt x="108" y="104"/>
                      </a:lnTo>
                      <a:lnTo>
                        <a:pt x="132" y="64"/>
                      </a:lnTo>
                      <a:lnTo>
                        <a:pt x="100" y="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Freeform 851"/>
                <p:cNvSpPr>
                  <a:spLocks/>
                </p:cNvSpPr>
                <p:nvPr/>
              </p:nvSpPr>
              <p:spPr bwMode="auto">
                <a:xfrm>
                  <a:off x="478" y="2695"/>
                  <a:ext cx="106" cy="83"/>
                </a:xfrm>
                <a:custGeom>
                  <a:avLst/>
                  <a:gdLst>
                    <a:gd name="T0" fmla="*/ 8 w 132"/>
                    <a:gd name="T1" fmla="*/ 0 h 104"/>
                    <a:gd name="T2" fmla="*/ 0 w 132"/>
                    <a:gd name="T3" fmla="*/ 4 h 104"/>
                    <a:gd name="T4" fmla="*/ 2 w 132"/>
                    <a:gd name="T5" fmla="*/ 8 h 104"/>
                    <a:gd name="T6" fmla="*/ 11 w 132"/>
                    <a:gd name="T7" fmla="*/ 11 h 104"/>
                    <a:gd name="T8" fmla="*/ 14 w 132"/>
                    <a:gd name="T9" fmla="*/ 7 h 104"/>
                    <a:gd name="T10" fmla="*/ 11 w 132"/>
                    <a:gd name="T11" fmla="*/ 2 h 104"/>
                    <a:gd name="T12" fmla="*/ 8 w 132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74" y="0"/>
                      </a:moveTo>
                      <a:lnTo>
                        <a:pt x="0" y="38"/>
                      </a:lnTo>
                      <a:lnTo>
                        <a:pt x="20" y="76"/>
                      </a:lnTo>
                      <a:lnTo>
                        <a:pt x="108" y="104"/>
                      </a:lnTo>
                      <a:lnTo>
                        <a:pt x="132" y="64"/>
                      </a:lnTo>
                      <a:lnTo>
                        <a:pt x="100" y="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Freeform 852"/>
                <p:cNvSpPr>
                  <a:spLocks/>
                </p:cNvSpPr>
                <p:nvPr/>
              </p:nvSpPr>
              <p:spPr bwMode="auto">
                <a:xfrm>
                  <a:off x="1360" y="2946"/>
                  <a:ext cx="126" cy="111"/>
                </a:xfrm>
                <a:custGeom>
                  <a:avLst/>
                  <a:gdLst>
                    <a:gd name="T0" fmla="*/ 0 w 158"/>
                    <a:gd name="T1" fmla="*/ 2 h 138"/>
                    <a:gd name="T2" fmla="*/ 2 w 158"/>
                    <a:gd name="T3" fmla="*/ 14 h 138"/>
                    <a:gd name="T4" fmla="*/ 7 w 158"/>
                    <a:gd name="T5" fmla="*/ 16 h 138"/>
                    <a:gd name="T6" fmla="*/ 17 w 158"/>
                    <a:gd name="T7" fmla="*/ 8 h 138"/>
                    <a:gd name="T8" fmla="*/ 12 w 158"/>
                    <a:gd name="T9" fmla="*/ 2 h 138"/>
                    <a:gd name="T10" fmla="*/ 2 w 158"/>
                    <a:gd name="T11" fmla="*/ 0 h 138"/>
                    <a:gd name="T12" fmla="*/ 0 w 158"/>
                    <a:gd name="T13" fmla="*/ 2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38"/>
                    <a:gd name="T23" fmla="*/ 158 w 158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38">
                      <a:moveTo>
                        <a:pt x="0" y="24"/>
                      </a:moveTo>
                      <a:lnTo>
                        <a:pt x="4" y="126"/>
                      </a:lnTo>
                      <a:lnTo>
                        <a:pt x="64" y="138"/>
                      </a:lnTo>
                      <a:lnTo>
                        <a:pt x="158" y="74"/>
                      </a:lnTo>
                      <a:lnTo>
                        <a:pt x="118" y="18"/>
                      </a:lnTo>
                      <a:lnTo>
                        <a:pt x="2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Freeform 853"/>
                <p:cNvSpPr>
                  <a:spLocks/>
                </p:cNvSpPr>
                <p:nvPr/>
              </p:nvSpPr>
              <p:spPr bwMode="auto">
                <a:xfrm>
                  <a:off x="1360" y="2946"/>
                  <a:ext cx="126" cy="111"/>
                </a:xfrm>
                <a:custGeom>
                  <a:avLst/>
                  <a:gdLst>
                    <a:gd name="T0" fmla="*/ 0 w 158"/>
                    <a:gd name="T1" fmla="*/ 2 h 138"/>
                    <a:gd name="T2" fmla="*/ 2 w 158"/>
                    <a:gd name="T3" fmla="*/ 14 h 138"/>
                    <a:gd name="T4" fmla="*/ 7 w 158"/>
                    <a:gd name="T5" fmla="*/ 16 h 138"/>
                    <a:gd name="T6" fmla="*/ 17 w 158"/>
                    <a:gd name="T7" fmla="*/ 8 h 138"/>
                    <a:gd name="T8" fmla="*/ 12 w 158"/>
                    <a:gd name="T9" fmla="*/ 2 h 138"/>
                    <a:gd name="T10" fmla="*/ 2 w 158"/>
                    <a:gd name="T11" fmla="*/ 0 h 138"/>
                    <a:gd name="T12" fmla="*/ 0 w 158"/>
                    <a:gd name="T13" fmla="*/ 2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38"/>
                    <a:gd name="T23" fmla="*/ 158 w 158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38">
                      <a:moveTo>
                        <a:pt x="0" y="24"/>
                      </a:moveTo>
                      <a:lnTo>
                        <a:pt x="4" y="126"/>
                      </a:lnTo>
                      <a:lnTo>
                        <a:pt x="64" y="138"/>
                      </a:lnTo>
                      <a:lnTo>
                        <a:pt x="158" y="74"/>
                      </a:lnTo>
                      <a:lnTo>
                        <a:pt x="118" y="18"/>
                      </a:lnTo>
                      <a:lnTo>
                        <a:pt x="2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854"/>
                <p:cNvSpPr>
                  <a:spLocks/>
                </p:cNvSpPr>
                <p:nvPr/>
              </p:nvSpPr>
              <p:spPr bwMode="auto">
                <a:xfrm>
                  <a:off x="1575" y="3063"/>
                  <a:ext cx="88" cy="99"/>
                </a:xfrm>
                <a:custGeom>
                  <a:avLst/>
                  <a:gdLst>
                    <a:gd name="T0" fmla="*/ 10 w 110"/>
                    <a:gd name="T1" fmla="*/ 2 h 124"/>
                    <a:gd name="T2" fmla="*/ 2 w 110"/>
                    <a:gd name="T3" fmla="*/ 0 h 124"/>
                    <a:gd name="T4" fmla="*/ 0 w 110"/>
                    <a:gd name="T5" fmla="*/ 5 h 124"/>
                    <a:gd name="T6" fmla="*/ 5 w 110"/>
                    <a:gd name="T7" fmla="*/ 14 h 124"/>
                    <a:gd name="T8" fmla="*/ 9 w 110"/>
                    <a:gd name="T9" fmla="*/ 12 h 124"/>
                    <a:gd name="T10" fmla="*/ 11 w 110"/>
                    <a:gd name="T11" fmla="*/ 5 h 124"/>
                    <a:gd name="T12" fmla="*/ 10 w 110"/>
                    <a:gd name="T13" fmla="*/ 2 h 1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124"/>
                    <a:gd name="T23" fmla="*/ 110 w 110"/>
                    <a:gd name="T24" fmla="*/ 124 h 1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124">
                      <a:moveTo>
                        <a:pt x="92" y="24"/>
                      </a:moveTo>
                      <a:lnTo>
                        <a:pt x="14" y="0"/>
                      </a:lnTo>
                      <a:lnTo>
                        <a:pt x="0" y="40"/>
                      </a:lnTo>
                      <a:lnTo>
                        <a:pt x="42" y="124"/>
                      </a:lnTo>
                      <a:lnTo>
                        <a:pt x="88" y="112"/>
                      </a:lnTo>
                      <a:lnTo>
                        <a:pt x="110" y="46"/>
                      </a:lnTo>
                      <a:lnTo>
                        <a:pt x="92" y="2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Freeform 855"/>
                <p:cNvSpPr>
                  <a:spLocks/>
                </p:cNvSpPr>
                <p:nvPr/>
              </p:nvSpPr>
              <p:spPr bwMode="auto">
                <a:xfrm>
                  <a:off x="1575" y="3063"/>
                  <a:ext cx="88" cy="99"/>
                </a:xfrm>
                <a:custGeom>
                  <a:avLst/>
                  <a:gdLst>
                    <a:gd name="T0" fmla="*/ 10 w 110"/>
                    <a:gd name="T1" fmla="*/ 2 h 124"/>
                    <a:gd name="T2" fmla="*/ 2 w 110"/>
                    <a:gd name="T3" fmla="*/ 0 h 124"/>
                    <a:gd name="T4" fmla="*/ 0 w 110"/>
                    <a:gd name="T5" fmla="*/ 5 h 124"/>
                    <a:gd name="T6" fmla="*/ 5 w 110"/>
                    <a:gd name="T7" fmla="*/ 14 h 124"/>
                    <a:gd name="T8" fmla="*/ 9 w 110"/>
                    <a:gd name="T9" fmla="*/ 12 h 124"/>
                    <a:gd name="T10" fmla="*/ 11 w 110"/>
                    <a:gd name="T11" fmla="*/ 5 h 124"/>
                    <a:gd name="T12" fmla="*/ 10 w 110"/>
                    <a:gd name="T13" fmla="*/ 2 h 1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124"/>
                    <a:gd name="T23" fmla="*/ 110 w 110"/>
                    <a:gd name="T24" fmla="*/ 124 h 1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124">
                      <a:moveTo>
                        <a:pt x="92" y="24"/>
                      </a:moveTo>
                      <a:lnTo>
                        <a:pt x="14" y="0"/>
                      </a:lnTo>
                      <a:lnTo>
                        <a:pt x="0" y="40"/>
                      </a:lnTo>
                      <a:lnTo>
                        <a:pt x="42" y="124"/>
                      </a:lnTo>
                      <a:lnTo>
                        <a:pt x="88" y="112"/>
                      </a:lnTo>
                      <a:lnTo>
                        <a:pt x="110" y="46"/>
                      </a:lnTo>
                      <a:lnTo>
                        <a:pt x="92" y="2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Freeform 856"/>
                <p:cNvSpPr>
                  <a:spLocks/>
                </p:cNvSpPr>
                <p:nvPr/>
              </p:nvSpPr>
              <p:spPr bwMode="auto">
                <a:xfrm>
                  <a:off x="1548" y="2975"/>
                  <a:ext cx="45" cy="50"/>
                </a:xfrm>
                <a:custGeom>
                  <a:avLst/>
                  <a:gdLst>
                    <a:gd name="T0" fmla="*/ 6 w 56"/>
                    <a:gd name="T1" fmla="*/ 2 h 62"/>
                    <a:gd name="T2" fmla="*/ 2 w 56"/>
                    <a:gd name="T3" fmla="*/ 0 h 62"/>
                    <a:gd name="T4" fmla="*/ 0 w 56"/>
                    <a:gd name="T5" fmla="*/ 2 h 62"/>
                    <a:gd name="T6" fmla="*/ 2 w 56"/>
                    <a:gd name="T7" fmla="*/ 7 h 62"/>
                    <a:gd name="T8" fmla="*/ 4 w 56"/>
                    <a:gd name="T9" fmla="*/ 6 h 62"/>
                    <a:gd name="T10" fmla="*/ 6 w 56"/>
                    <a:gd name="T11" fmla="*/ 2 h 62"/>
                    <a:gd name="T12" fmla="*/ 6 w 56"/>
                    <a:gd name="T13" fmla="*/ 2 h 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2"/>
                    <a:gd name="T23" fmla="*/ 56 w 56"/>
                    <a:gd name="T24" fmla="*/ 62 h 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2">
                      <a:moveTo>
                        <a:pt x="50" y="6"/>
                      </a:moveTo>
                      <a:lnTo>
                        <a:pt x="12" y="0"/>
                      </a:lnTo>
                      <a:lnTo>
                        <a:pt x="0" y="22"/>
                      </a:lnTo>
                      <a:lnTo>
                        <a:pt x="14" y="62"/>
                      </a:lnTo>
                      <a:lnTo>
                        <a:pt x="38" y="50"/>
                      </a:lnTo>
                      <a:lnTo>
                        <a:pt x="56" y="14"/>
                      </a:lnTo>
                      <a:lnTo>
                        <a:pt x="50" y="6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Freeform 857"/>
                <p:cNvSpPr>
                  <a:spLocks/>
                </p:cNvSpPr>
                <p:nvPr/>
              </p:nvSpPr>
              <p:spPr bwMode="auto">
                <a:xfrm>
                  <a:off x="1548" y="2975"/>
                  <a:ext cx="45" cy="50"/>
                </a:xfrm>
                <a:custGeom>
                  <a:avLst/>
                  <a:gdLst>
                    <a:gd name="T0" fmla="*/ 6 w 56"/>
                    <a:gd name="T1" fmla="*/ 2 h 62"/>
                    <a:gd name="T2" fmla="*/ 2 w 56"/>
                    <a:gd name="T3" fmla="*/ 0 h 62"/>
                    <a:gd name="T4" fmla="*/ 0 w 56"/>
                    <a:gd name="T5" fmla="*/ 2 h 62"/>
                    <a:gd name="T6" fmla="*/ 2 w 56"/>
                    <a:gd name="T7" fmla="*/ 7 h 62"/>
                    <a:gd name="T8" fmla="*/ 4 w 56"/>
                    <a:gd name="T9" fmla="*/ 6 h 62"/>
                    <a:gd name="T10" fmla="*/ 6 w 56"/>
                    <a:gd name="T11" fmla="*/ 2 h 62"/>
                    <a:gd name="T12" fmla="*/ 6 w 56"/>
                    <a:gd name="T13" fmla="*/ 2 h 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2"/>
                    <a:gd name="T23" fmla="*/ 56 w 56"/>
                    <a:gd name="T24" fmla="*/ 62 h 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2">
                      <a:moveTo>
                        <a:pt x="50" y="6"/>
                      </a:moveTo>
                      <a:lnTo>
                        <a:pt x="12" y="0"/>
                      </a:lnTo>
                      <a:lnTo>
                        <a:pt x="0" y="22"/>
                      </a:lnTo>
                      <a:lnTo>
                        <a:pt x="14" y="62"/>
                      </a:lnTo>
                      <a:lnTo>
                        <a:pt x="38" y="50"/>
                      </a:lnTo>
                      <a:lnTo>
                        <a:pt x="56" y="14"/>
                      </a:lnTo>
                      <a:lnTo>
                        <a:pt x="50" y="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Freeform 858"/>
                <p:cNvSpPr>
                  <a:spLocks/>
                </p:cNvSpPr>
                <p:nvPr/>
              </p:nvSpPr>
              <p:spPr bwMode="auto">
                <a:xfrm>
                  <a:off x="672" y="2665"/>
                  <a:ext cx="126" cy="113"/>
                </a:xfrm>
                <a:custGeom>
                  <a:avLst/>
                  <a:gdLst>
                    <a:gd name="T0" fmla="*/ 5 w 158"/>
                    <a:gd name="T1" fmla="*/ 2 h 142"/>
                    <a:gd name="T2" fmla="*/ 0 w 158"/>
                    <a:gd name="T3" fmla="*/ 11 h 142"/>
                    <a:gd name="T4" fmla="*/ 5 w 158"/>
                    <a:gd name="T5" fmla="*/ 14 h 142"/>
                    <a:gd name="T6" fmla="*/ 17 w 158"/>
                    <a:gd name="T7" fmla="*/ 14 h 142"/>
                    <a:gd name="T8" fmla="*/ 16 w 158"/>
                    <a:gd name="T9" fmla="*/ 7 h 142"/>
                    <a:gd name="T10" fmla="*/ 8 w 158"/>
                    <a:gd name="T11" fmla="*/ 0 h 142"/>
                    <a:gd name="T12" fmla="*/ 5 w 158"/>
                    <a:gd name="T13" fmla="*/ 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48" y="10"/>
                      </a:moveTo>
                      <a:lnTo>
                        <a:pt x="0" y="100"/>
                      </a:lnTo>
                      <a:lnTo>
                        <a:pt x="46" y="142"/>
                      </a:lnTo>
                      <a:lnTo>
                        <a:pt x="158" y="134"/>
                      </a:lnTo>
                      <a:lnTo>
                        <a:pt x="152" y="66"/>
                      </a:lnTo>
                      <a:lnTo>
                        <a:pt x="78" y="0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Freeform 859"/>
                <p:cNvSpPr>
                  <a:spLocks/>
                </p:cNvSpPr>
                <p:nvPr/>
              </p:nvSpPr>
              <p:spPr bwMode="auto">
                <a:xfrm>
                  <a:off x="672" y="2665"/>
                  <a:ext cx="126" cy="113"/>
                </a:xfrm>
                <a:custGeom>
                  <a:avLst/>
                  <a:gdLst>
                    <a:gd name="T0" fmla="*/ 5 w 158"/>
                    <a:gd name="T1" fmla="*/ 2 h 142"/>
                    <a:gd name="T2" fmla="*/ 0 w 158"/>
                    <a:gd name="T3" fmla="*/ 11 h 142"/>
                    <a:gd name="T4" fmla="*/ 5 w 158"/>
                    <a:gd name="T5" fmla="*/ 14 h 142"/>
                    <a:gd name="T6" fmla="*/ 17 w 158"/>
                    <a:gd name="T7" fmla="*/ 14 h 142"/>
                    <a:gd name="T8" fmla="*/ 16 w 158"/>
                    <a:gd name="T9" fmla="*/ 7 h 142"/>
                    <a:gd name="T10" fmla="*/ 8 w 158"/>
                    <a:gd name="T11" fmla="*/ 0 h 142"/>
                    <a:gd name="T12" fmla="*/ 5 w 158"/>
                    <a:gd name="T13" fmla="*/ 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42"/>
                    <a:gd name="T23" fmla="*/ 158 w 15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42">
                      <a:moveTo>
                        <a:pt x="48" y="10"/>
                      </a:moveTo>
                      <a:lnTo>
                        <a:pt x="0" y="100"/>
                      </a:lnTo>
                      <a:lnTo>
                        <a:pt x="46" y="142"/>
                      </a:lnTo>
                      <a:lnTo>
                        <a:pt x="158" y="134"/>
                      </a:lnTo>
                      <a:lnTo>
                        <a:pt x="152" y="66"/>
                      </a:lnTo>
                      <a:lnTo>
                        <a:pt x="78" y="0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Freeform 860"/>
                <p:cNvSpPr>
                  <a:spLocks/>
                </p:cNvSpPr>
                <p:nvPr/>
              </p:nvSpPr>
              <p:spPr bwMode="auto">
                <a:xfrm>
                  <a:off x="832" y="2866"/>
                  <a:ext cx="76" cy="107"/>
                </a:xfrm>
                <a:custGeom>
                  <a:avLst/>
                  <a:gdLst>
                    <a:gd name="T0" fmla="*/ 9 w 96"/>
                    <a:gd name="T1" fmla="*/ 7 h 134"/>
                    <a:gd name="T2" fmla="*/ 4 w 96"/>
                    <a:gd name="T3" fmla="*/ 0 h 134"/>
                    <a:gd name="T4" fmla="*/ 2 w 96"/>
                    <a:gd name="T5" fmla="*/ 3 h 134"/>
                    <a:gd name="T6" fmla="*/ 0 w 96"/>
                    <a:gd name="T7" fmla="*/ 13 h 134"/>
                    <a:gd name="T8" fmla="*/ 4 w 96"/>
                    <a:gd name="T9" fmla="*/ 14 h 134"/>
                    <a:gd name="T10" fmla="*/ 9 w 96"/>
                    <a:gd name="T11" fmla="*/ 9 h 134"/>
                    <a:gd name="T12" fmla="*/ 9 w 96"/>
                    <a:gd name="T13" fmla="*/ 7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4"/>
                    <a:gd name="T23" fmla="*/ 96 w 96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4">
                      <a:moveTo>
                        <a:pt x="92" y="62"/>
                      </a:moveTo>
                      <a:lnTo>
                        <a:pt x="38" y="0"/>
                      </a:lnTo>
                      <a:lnTo>
                        <a:pt x="6" y="28"/>
                      </a:lnTo>
                      <a:lnTo>
                        <a:pt x="0" y="122"/>
                      </a:lnTo>
                      <a:lnTo>
                        <a:pt x="44" y="134"/>
                      </a:lnTo>
                      <a:lnTo>
                        <a:pt x="96" y="88"/>
                      </a:lnTo>
                      <a:lnTo>
                        <a:pt x="92" y="6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Freeform 861"/>
                <p:cNvSpPr>
                  <a:spLocks/>
                </p:cNvSpPr>
                <p:nvPr/>
              </p:nvSpPr>
              <p:spPr bwMode="auto">
                <a:xfrm>
                  <a:off x="832" y="2866"/>
                  <a:ext cx="76" cy="107"/>
                </a:xfrm>
                <a:custGeom>
                  <a:avLst/>
                  <a:gdLst>
                    <a:gd name="T0" fmla="*/ 9 w 96"/>
                    <a:gd name="T1" fmla="*/ 7 h 134"/>
                    <a:gd name="T2" fmla="*/ 4 w 96"/>
                    <a:gd name="T3" fmla="*/ 0 h 134"/>
                    <a:gd name="T4" fmla="*/ 2 w 96"/>
                    <a:gd name="T5" fmla="*/ 3 h 134"/>
                    <a:gd name="T6" fmla="*/ 0 w 96"/>
                    <a:gd name="T7" fmla="*/ 13 h 134"/>
                    <a:gd name="T8" fmla="*/ 4 w 96"/>
                    <a:gd name="T9" fmla="*/ 14 h 134"/>
                    <a:gd name="T10" fmla="*/ 9 w 96"/>
                    <a:gd name="T11" fmla="*/ 9 h 134"/>
                    <a:gd name="T12" fmla="*/ 9 w 96"/>
                    <a:gd name="T13" fmla="*/ 7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4"/>
                    <a:gd name="T23" fmla="*/ 96 w 96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4">
                      <a:moveTo>
                        <a:pt x="92" y="62"/>
                      </a:moveTo>
                      <a:lnTo>
                        <a:pt x="38" y="0"/>
                      </a:lnTo>
                      <a:lnTo>
                        <a:pt x="6" y="28"/>
                      </a:lnTo>
                      <a:lnTo>
                        <a:pt x="0" y="122"/>
                      </a:lnTo>
                      <a:lnTo>
                        <a:pt x="44" y="134"/>
                      </a:lnTo>
                      <a:lnTo>
                        <a:pt x="96" y="88"/>
                      </a:lnTo>
                      <a:lnTo>
                        <a:pt x="92" y="6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Freeform 862"/>
                <p:cNvSpPr>
                  <a:spLocks/>
                </p:cNvSpPr>
                <p:nvPr/>
              </p:nvSpPr>
              <p:spPr bwMode="auto">
                <a:xfrm>
                  <a:off x="656" y="2818"/>
                  <a:ext cx="73" cy="53"/>
                </a:xfrm>
                <a:custGeom>
                  <a:avLst/>
                  <a:gdLst>
                    <a:gd name="T0" fmla="*/ 8 w 92"/>
                    <a:gd name="T1" fmla="*/ 2 h 66"/>
                    <a:gd name="T2" fmla="*/ 5 w 92"/>
                    <a:gd name="T3" fmla="*/ 0 h 66"/>
                    <a:gd name="T4" fmla="*/ 2 w 92"/>
                    <a:gd name="T5" fmla="*/ 2 h 66"/>
                    <a:gd name="T6" fmla="*/ 0 w 92"/>
                    <a:gd name="T7" fmla="*/ 7 h 66"/>
                    <a:gd name="T8" fmla="*/ 4 w 92"/>
                    <a:gd name="T9" fmla="*/ 7 h 66"/>
                    <a:gd name="T10" fmla="*/ 9 w 92"/>
                    <a:gd name="T11" fmla="*/ 4 h 66"/>
                    <a:gd name="T12" fmla="*/ 8 w 92"/>
                    <a:gd name="T13" fmla="*/ 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90" y="24"/>
                      </a:moveTo>
                      <a:lnTo>
                        <a:pt x="48" y="0"/>
                      </a:lnTo>
                      <a:lnTo>
                        <a:pt x="16" y="18"/>
                      </a:lnTo>
                      <a:lnTo>
                        <a:pt x="0" y="66"/>
                      </a:lnTo>
                      <a:lnTo>
                        <a:pt x="40" y="66"/>
                      </a:lnTo>
                      <a:lnTo>
                        <a:pt x="92" y="38"/>
                      </a:lnTo>
                      <a:lnTo>
                        <a:pt x="90" y="2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Freeform 863"/>
                <p:cNvSpPr>
                  <a:spLocks/>
                </p:cNvSpPr>
                <p:nvPr/>
              </p:nvSpPr>
              <p:spPr bwMode="auto">
                <a:xfrm>
                  <a:off x="656" y="2818"/>
                  <a:ext cx="73" cy="53"/>
                </a:xfrm>
                <a:custGeom>
                  <a:avLst/>
                  <a:gdLst>
                    <a:gd name="T0" fmla="*/ 8 w 92"/>
                    <a:gd name="T1" fmla="*/ 2 h 66"/>
                    <a:gd name="T2" fmla="*/ 5 w 92"/>
                    <a:gd name="T3" fmla="*/ 0 h 66"/>
                    <a:gd name="T4" fmla="*/ 2 w 92"/>
                    <a:gd name="T5" fmla="*/ 2 h 66"/>
                    <a:gd name="T6" fmla="*/ 0 w 92"/>
                    <a:gd name="T7" fmla="*/ 7 h 66"/>
                    <a:gd name="T8" fmla="*/ 4 w 92"/>
                    <a:gd name="T9" fmla="*/ 7 h 66"/>
                    <a:gd name="T10" fmla="*/ 9 w 92"/>
                    <a:gd name="T11" fmla="*/ 4 h 66"/>
                    <a:gd name="T12" fmla="*/ 8 w 92"/>
                    <a:gd name="T13" fmla="*/ 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66"/>
                    <a:gd name="T23" fmla="*/ 92 w 92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66">
                      <a:moveTo>
                        <a:pt x="90" y="24"/>
                      </a:moveTo>
                      <a:lnTo>
                        <a:pt x="48" y="0"/>
                      </a:lnTo>
                      <a:lnTo>
                        <a:pt x="16" y="18"/>
                      </a:lnTo>
                      <a:lnTo>
                        <a:pt x="0" y="66"/>
                      </a:lnTo>
                      <a:lnTo>
                        <a:pt x="40" y="66"/>
                      </a:lnTo>
                      <a:lnTo>
                        <a:pt x="92" y="38"/>
                      </a:lnTo>
                      <a:lnTo>
                        <a:pt x="90" y="2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Freeform 864"/>
                <p:cNvSpPr>
                  <a:spLocks/>
                </p:cNvSpPr>
                <p:nvPr/>
              </p:nvSpPr>
              <p:spPr bwMode="auto">
                <a:xfrm>
                  <a:off x="884" y="2751"/>
                  <a:ext cx="48" cy="45"/>
                </a:xfrm>
                <a:custGeom>
                  <a:avLst/>
                  <a:gdLst>
                    <a:gd name="T0" fmla="*/ 6 w 60"/>
                    <a:gd name="T1" fmla="*/ 2 h 56"/>
                    <a:gd name="T2" fmla="*/ 3 w 60"/>
                    <a:gd name="T3" fmla="*/ 0 h 56"/>
                    <a:gd name="T4" fmla="*/ 2 w 60"/>
                    <a:gd name="T5" fmla="*/ 2 h 56"/>
                    <a:gd name="T6" fmla="*/ 0 w 60"/>
                    <a:gd name="T7" fmla="*/ 6 h 56"/>
                    <a:gd name="T8" fmla="*/ 3 w 60"/>
                    <a:gd name="T9" fmla="*/ 6 h 56"/>
                    <a:gd name="T10" fmla="*/ 6 w 60"/>
                    <a:gd name="T11" fmla="*/ 4 h 56"/>
                    <a:gd name="T12" fmla="*/ 6 w 60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58" y="22"/>
                      </a:moveTo>
                      <a:lnTo>
                        <a:pt x="28" y="0"/>
                      </a:lnTo>
                      <a:lnTo>
                        <a:pt x="8" y="12"/>
                      </a:lnTo>
                      <a:lnTo>
                        <a:pt x="0" y="54"/>
                      </a:lnTo>
                      <a:lnTo>
                        <a:pt x="26" y="56"/>
                      </a:lnTo>
                      <a:lnTo>
                        <a:pt x="60" y="34"/>
                      </a:lnTo>
                      <a:lnTo>
                        <a:pt x="58" y="2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Freeform 865"/>
                <p:cNvSpPr>
                  <a:spLocks/>
                </p:cNvSpPr>
                <p:nvPr/>
              </p:nvSpPr>
              <p:spPr bwMode="auto">
                <a:xfrm>
                  <a:off x="884" y="2751"/>
                  <a:ext cx="48" cy="45"/>
                </a:xfrm>
                <a:custGeom>
                  <a:avLst/>
                  <a:gdLst>
                    <a:gd name="T0" fmla="*/ 6 w 60"/>
                    <a:gd name="T1" fmla="*/ 2 h 56"/>
                    <a:gd name="T2" fmla="*/ 3 w 60"/>
                    <a:gd name="T3" fmla="*/ 0 h 56"/>
                    <a:gd name="T4" fmla="*/ 2 w 60"/>
                    <a:gd name="T5" fmla="*/ 2 h 56"/>
                    <a:gd name="T6" fmla="*/ 0 w 60"/>
                    <a:gd name="T7" fmla="*/ 6 h 56"/>
                    <a:gd name="T8" fmla="*/ 3 w 60"/>
                    <a:gd name="T9" fmla="*/ 6 h 56"/>
                    <a:gd name="T10" fmla="*/ 6 w 60"/>
                    <a:gd name="T11" fmla="*/ 4 h 56"/>
                    <a:gd name="T12" fmla="*/ 6 w 60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56"/>
                    <a:gd name="T23" fmla="*/ 60 w 6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56">
                      <a:moveTo>
                        <a:pt x="58" y="22"/>
                      </a:moveTo>
                      <a:lnTo>
                        <a:pt x="28" y="0"/>
                      </a:lnTo>
                      <a:lnTo>
                        <a:pt x="8" y="12"/>
                      </a:lnTo>
                      <a:lnTo>
                        <a:pt x="0" y="54"/>
                      </a:lnTo>
                      <a:lnTo>
                        <a:pt x="26" y="56"/>
                      </a:lnTo>
                      <a:lnTo>
                        <a:pt x="60" y="34"/>
                      </a:lnTo>
                      <a:lnTo>
                        <a:pt x="58" y="2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Freeform 866"/>
                <p:cNvSpPr>
                  <a:spLocks/>
                </p:cNvSpPr>
                <p:nvPr/>
              </p:nvSpPr>
              <p:spPr bwMode="auto">
                <a:xfrm>
                  <a:off x="1134" y="2661"/>
                  <a:ext cx="117" cy="130"/>
                </a:xfrm>
                <a:custGeom>
                  <a:avLst/>
                  <a:gdLst>
                    <a:gd name="T0" fmla="*/ 14 w 146"/>
                    <a:gd name="T1" fmla="*/ 3 h 162"/>
                    <a:gd name="T2" fmla="*/ 4 w 146"/>
                    <a:gd name="T3" fmla="*/ 0 h 162"/>
                    <a:gd name="T4" fmla="*/ 0 w 146"/>
                    <a:gd name="T5" fmla="*/ 6 h 162"/>
                    <a:gd name="T6" fmla="*/ 3 w 146"/>
                    <a:gd name="T7" fmla="*/ 18 h 162"/>
                    <a:gd name="T8" fmla="*/ 10 w 146"/>
                    <a:gd name="T9" fmla="*/ 16 h 162"/>
                    <a:gd name="T10" fmla="*/ 15 w 146"/>
                    <a:gd name="T11" fmla="*/ 6 h 162"/>
                    <a:gd name="T12" fmla="*/ 14 w 146"/>
                    <a:gd name="T13" fmla="*/ 3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30" y="30"/>
                      </a:moveTo>
                      <a:lnTo>
                        <a:pt x="32" y="0"/>
                      </a:lnTo>
                      <a:lnTo>
                        <a:pt x="0" y="54"/>
                      </a:lnTo>
                      <a:lnTo>
                        <a:pt x="30" y="162"/>
                      </a:lnTo>
                      <a:lnTo>
                        <a:pt x="94" y="144"/>
                      </a:lnTo>
                      <a:lnTo>
                        <a:pt x="146" y="56"/>
                      </a:lnTo>
                      <a:lnTo>
                        <a:pt x="130" y="3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Freeform 867"/>
                <p:cNvSpPr>
                  <a:spLocks/>
                </p:cNvSpPr>
                <p:nvPr/>
              </p:nvSpPr>
              <p:spPr bwMode="auto">
                <a:xfrm>
                  <a:off x="1134" y="2661"/>
                  <a:ext cx="117" cy="130"/>
                </a:xfrm>
                <a:custGeom>
                  <a:avLst/>
                  <a:gdLst>
                    <a:gd name="T0" fmla="*/ 14 w 146"/>
                    <a:gd name="T1" fmla="*/ 3 h 162"/>
                    <a:gd name="T2" fmla="*/ 4 w 146"/>
                    <a:gd name="T3" fmla="*/ 0 h 162"/>
                    <a:gd name="T4" fmla="*/ 0 w 146"/>
                    <a:gd name="T5" fmla="*/ 6 h 162"/>
                    <a:gd name="T6" fmla="*/ 3 w 146"/>
                    <a:gd name="T7" fmla="*/ 18 h 162"/>
                    <a:gd name="T8" fmla="*/ 10 w 146"/>
                    <a:gd name="T9" fmla="*/ 16 h 162"/>
                    <a:gd name="T10" fmla="*/ 15 w 146"/>
                    <a:gd name="T11" fmla="*/ 6 h 162"/>
                    <a:gd name="T12" fmla="*/ 14 w 146"/>
                    <a:gd name="T13" fmla="*/ 3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30" y="30"/>
                      </a:moveTo>
                      <a:lnTo>
                        <a:pt x="32" y="0"/>
                      </a:lnTo>
                      <a:lnTo>
                        <a:pt x="0" y="54"/>
                      </a:lnTo>
                      <a:lnTo>
                        <a:pt x="30" y="162"/>
                      </a:lnTo>
                      <a:lnTo>
                        <a:pt x="94" y="144"/>
                      </a:lnTo>
                      <a:lnTo>
                        <a:pt x="146" y="56"/>
                      </a:lnTo>
                      <a:lnTo>
                        <a:pt x="130" y="3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Freeform 868"/>
                <p:cNvSpPr>
                  <a:spLocks/>
                </p:cNvSpPr>
                <p:nvPr/>
              </p:nvSpPr>
              <p:spPr bwMode="auto">
                <a:xfrm>
                  <a:off x="968" y="2845"/>
                  <a:ext cx="102" cy="82"/>
                </a:xfrm>
                <a:custGeom>
                  <a:avLst/>
                  <a:gdLst>
                    <a:gd name="T0" fmla="*/ 9 w 128"/>
                    <a:gd name="T1" fmla="*/ 10 h 102"/>
                    <a:gd name="T2" fmla="*/ 14 w 128"/>
                    <a:gd name="T3" fmla="*/ 3 h 102"/>
                    <a:gd name="T4" fmla="*/ 10 w 128"/>
                    <a:gd name="T5" fmla="*/ 0 h 102"/>
                    <a:gd name="T6" fmla="*/ 2 w 128"/>
                    <a:gd name="T7" fmla="*/ 2 h 102"/>
                    <a:gd name="T8" fmla="*/ 0 w 128"/>
                    <a:gd name="T9" fmla="*/ 6 h 102"/>
                    <a:gd name="T10" fmla="*/ 6 w 128"/>
                    <a:gd name="T11" fmla="*/ 11 h 102"/>
                    <a:gd name="T12" fmla="*/ 9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0" y="94"/>
                      </a:moveTo>
                      <a:lnTo>
                        <a:pt x="128" y="26"/>
                      </a:lnTo>
                      <a:lnTo>
                        <a:pt x="94" y="0"/>
                      </a:lnTo>
                      <a:lnTo>
                        <a:pt x="2" y="14"/>
                      </a:lnTo>
                      <a:lnTo>
                        <a:pt x="0" y="60"/>
                      </a:lnTo>
                      <a:lnTo>
                        <a:pt x="54" y="102"/>
                      </a:lnTo>
                      <a:lnTo>
                        <a:pt x="80" y="9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Freeform 869"/>
                <p:cNvSpPr>
                  <a:spLocks/>
                </p:cNvSpPr>
                <p:nvPr/>
              </p:nvSpPr>
              <p:spPr bwMode="auto">
                <a:xfrm>
                  <a:off x="968" y="2845"/>
                  <a:ext cx="102" cy="82"/>
                </a:xfrm>
                <a:custGeom>
                  <a:avLst/>
                  <a:gdLst>
                    <a:gd name="T0" fmla="*/ 9 w 128"/>
                    <a:gd name="T1" fmla="*/ 10 h 102"/>
                    <a:gd name="T2" fmla="*/ 14 w 128"/>
                    <a:gd name="T3" fmla="*/ 3 h 102"/>
                    <a:gd name="T4" fmla="*/ 10 w 128"/>
                    <a:gd name="T5" fmla="*/ 0 h 102"/>
                    <a:gd name="T6" fmla="*/ 2 w 128"/>
                    <a:gd name="T7" fmla="*/ 2 h 102"/>
                    <a:gd name="T8" fmla="*/ 0 w 128"/>
                    <a:gd name="T9" fmla="*/ 6 h 102"/>
                    <a:gd name="T10" fmla="*/ 6 w 128"/>
                    <a:gd name="T11" fmla="*/ 11 h 102"/>
                    <a:gd name="T12" fmla="*/ 9 w 12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80" y="94"/>
                      </a:moveTo>
                      <a:lnTo>
                        <a:pt x="128" y="26"/>
                      </a:lnTo>
                      <a:lnTo>
                        <a:pt x="94" y="0"/>
                      </a:lnTo>
                      <a:lnTo>
                        <a:pt x="2" y="14"/>
                      </a:lnTo>
                      <a:lnTo>
                        <a:pt x="0" y="60"/>
                      </a:lnTo>
                      <a:lnTo>
                        <a:pt x="54" y="102"/>
                      </a:lnTo>
                      <a:lnTo>
                        <a:pt x="80" y="9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Freeform 870"/>
                <p:cNvSpPr>
                  <a:spLocks/>
                </p:cNvSpPr>
                <p:nvPr/>
              </p:nvSpPr>
              <p:spPr bwMode="auto">
                <a:xfrm>
                  <a:off x="1008" y="2708"/>
                  <a:ext cx="59" cy="67"/>
                </a:xfrm>
                <a:custGeom>
                  <a:avLst/>
                  <a:gdLst>
                    <a:gd name="T0" fmla="*/ 6 w 74"/>
                    <a:gd name="T1" fmla="*/ 9 h 84"/>
                    <a:gd name="T2" fmla="*/ 7 w 74"/>
                    <a:gd name="T3" fmla="*/ 4 h 84"/>
                    <a:gd name="T4" fmla="*/ 6 w 74"/>
                    <a:gd name="T5" fmla="*/ 2 h 84"/>
                    <a:gd name="T6" fmla="*/ 0 w 74"/>
                    <a:gd name="T7" fmla="*/ 0 h 84"/>
                    <a:gd name="T8" fmla="*/ 2 w 74"/>
                    <a:gd name="T9" fmla="*/ 5 h 84"/>
                    <a:gd name="T10" fmla="*/ 5 w 74"/>
                    <a:gd name="T11" fmla="*/ 9 h 84"/>
                    <a:gd name="T12" fmla="*/ 6 w 74"/>
                    <a:gd name="T13" fmla="*/ 9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58" y="82"/>
                      </a:moveTo>
                      <a:lnTo>
                        <a:pt x="74" y="34"/>
                      </a:lnTo>
                      <a:lnTo>
                        <a:pt x="50" y="6"/>
                      </a:lnTo>
                      <a:lnTo>
                        <a:pt x="0" y="0"/>
                      </a:lnTo>
                      <a:lnTo>
                        <a:pt x="6" y="40"/>
                      </a:lnTo>
                      <a:lnTo>
                        <a:pt x="46" y="84"/>
                      </a:lnTo>
                      <a:lnTo>
                        <a:pt x="58" y="8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Freeform 871"/>
                <p:cNvSpPr>
                  <a:spLocks/>
                </p:cNvSpPr>
                <p:nvPr/>
              </p:nvSpPr>
              <p:spPr bwMode="auto">
                <a:xfrm>
                  <a:off x="1008" y="2708"/>
                  <a:ext cx="59" cy="67"/>
                </a:xfrm>
                <a:custGeom>
                  <a:avLst/>
                  <a:gdLst>
                    <a:gd name="T0" fmla="*/ 6 w 74"/>
                    <a:gd name="T1" fmla="*/ 9 h 84"/>
                    <a:gd name="T2" fmla="*/ 7 w 74"/>
                    <a:gd name="T3" fmla="*/ 4 h 84"/>
                    <a:gd name="T4" fmla="*/ 6 w 74"/>
                    <a:gd name="T5" fmla="*/ 2 h 84"/>
                    <a:gd name="T6" fmla="*/ 0 w 74"/>
                    <a:gd name="T7" fmla="*/ 0 h 84"/>
                    <a:gd name="T8" fmla="*/ 2 w 74"/>
                    <a:gd name="T9" fmla="*/ 5 h 84"/>
                    <a:gd name="T10" fmla="*/ 5 w 74"/>
                    <a:gd name="T11" fmla="*/ 9 h 84"/>
                    <a:gd name="T12" fmla="*/ 6 w 74"/>
                    <a:gd name="T13" fmla="*/ 9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58" y="82"/>
                      </a:moveTo>
                      <a:lnTo>
                        <a:pt x="74" y="34"/>
                      </a:lnTo>
                      <a:lnTo>
                        <a:pt x="50" y="6"/>
                      </a:lnTo>
                      <a:lnTo>
                        <a:pt x="0" y="0"/>
                      </a:lnTo>
                      <a:lnTo>
                        <a:pt x="6" y="40"/>
                      </a:lnTo>
                      <a:lnTo>
                        <a:pt x="46" y="84"/>
                      </a:lnTo>
                      <a:lnTo>
                        <a:pt x="58" y="8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Freeform 872"/>
                <p:cNvSpPr>
                  <a:spLocks/>
                </p:cNvSpPr>
                <p:nvPr/>
              </p:nvSpPr>
              <p:spPr bwMode="auto">
                <a:xfrm>
                  <a:off x="1116" y="2855"/>
                  <a:ext cx="47" cy="43"/>
                </a:xfrm>
                <a:custGeom>
                  <a:avLst/>
                  <a:gdLst>
                    <a:gd name="T0" fmla="*/ 5 w 58"/>
                    <a:gd name="T1" fmla="*/ 6 h 54"/>
                    <a:gd name="T2" fmla="*/ 7 w 58"/>
                    <a:gd name="T3" fmla="*/ 2 h 54"/>
                    <a:gd name="T4" fmla="*/ 5 w 58"/>
                    <a:gd name="T5" fmla="*/ 0 h 54"/>
                    <a:gd name="T6" fmla="*/ 0 w 58"/>
                    <a:gd name="T7" fmla="*/ 0 h 54"/>
                    <a:gd name="T8" fmla="*/ 2 w 58"/>
                    <a:gd name="T9" fmla="*/ 3 h 54"/>
                    <a:gd name="T10" fmla="*/ 3 w 58"/>
                    <a:gd name="T11" fmla="*/ 6 h 54"/>
                    <a:gd name="T12" fmla="*/ 5 w 58"/>
                    <a:gd name="T13" fmla="*/ 6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0" y="52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2" y="26"/>
                      </a:lnTo>
                      <a:lnTo>
                        <a:pt x="30" y="54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Freeform 873"/>
                <p:cNvSpPr>
                  <a:spLocks/>
                </p:cNvSpPr>
                <p:nvPr/>
              </p:nvSpPr>
              <p:spPr bwMode="auto">
                <a:xfrm>
                  <a:off x="1116" y="2855"/>
                  <a:ext cx="47" cy="43"/>
                </a:xfrm>
                <a:custGeom>
                  <a:avLst/>
                  <a:gdLst>
                    <a:gd name="T0" fmla="*/ 5 w 58"/>
                    <a:gd name="T1" fmla="*/ 6 h 54"/>
                    <a:gd name="T2" fmla="*/ 7 w 58"/>
                    <a:gd name="T3" fmla="*/ 2 h 54"/>
                    <a:gd name="T4" fmla="*/ 5 w 58"/>
                    <a:gd name="T5" fmla="*/ 0 h 54"/>
                    <a:gd name="T6" fmla="*/ 0 w 58"/>
                    <a:gd name="T7" fmla="*/ 0 h 54"/>
                    <a:gd name="T8" fmla="*/ 2 w 58"/>
                    <a:gd name="T9" fmla="*/ 3 h 54"/>
                    <a:gd name="T10" fmla="*/ 3 w 58"/>
                    <a:gd name="T11" fmla="*/ 6 h 54"/>
                    <a:gd name="T12" fmla="*/ 5 w 58"/>
                    <a:gd name="T13" fmla="*/ 6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4"/>
                    <a:gd name="T23" fmla="*/ 58 w 5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4">
                      <a:moveTo>
                        <a:pt x="40" y="52"/>
                      </a:moveTo>
                      <a:lnTo>
                        <a:pt x="58" y="16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2" y="26"/>
                      </a:lnTo>
                      <a:lnTo>
                        <a:pt x="30" y="54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Freeform 874"/>
                <p:cNvSpPr>
                  <a:spLocks/>
                </p:cNvSpPr>
                <p:nvPr/>
              </p:nvSpPr>
              <p:spPr bwMode="auto">
                <a:xfrm>
                  <a:off x="1480" y="2815"/>
                  <a:ext cx="129" cy="117"/>
                </a:xfrm>
                <a:custGeom>
                  <a:avLst/>
                  <a:gdLst>
                    <a:gd name="T0" fmla="*/ 14 w 162"/>
                    <a:gd name="T1" fmla="*/ 14 h 146"/>
                    <a:gd name="T2" fmla="*/ 17 w 162"/>
                    <a:gd name="T3" fmla="*/ 3 h 146"/>
                    <a:gd name="T4" fmla="*/ 11 w 162"/>
                    <a:gd name="T5" fmla="*/ 0 h 146"/>
                    <a:gd name="T6" fmla="*/ 0 w 162"/>
                    <a:gd name="T7" fmla="*/ 4 h 146"/>
                    <a:gd name="T8" fmla="*/ 2 w 162"/>
                    <a:gd name="T9" fmla="*/ 11 h 146"/>
                    <a:gd name="T10" fmla="*/ 11 w 162"/>
                    <a:gd name="T11" fmla="*/ 15 h 146"/>
                    <a:gd name="T12" fmla="*/ 14 w 162"/>
                    <a:gd name="T13" fmla="*/ 14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136" y="128"/>
                      </a:moveTo>
                      <a:lnTo>
                        <a:pt x="162" y="28"/>
                      </a:lnTo>
                      <a:lnTo>
                        <a:pt x="106" y="0"/>
                      </a:lnTo>
                      <a:lnTo>
                        <a:pt x="0" y="34"/>
                      </a:lnTo>
                      <a:lnTo>
                        <a:pt x="22" y="98"/>
                      </a:lnTo>
                      <a:lnTo>
                        <a:pt x="110" y="146"/>
                      </a:lnTo>
                      <a:lnTo>
                        <a:pt x="136" y="128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Freeform 875"/>
                <p:cNvSpPr>
                  <a:spLocks/>
                </p:cNvSpPr>
                <p:nvPr/>
              </p:nvSpPr>
              <p:spPr bwMode="auto">
                <a:xfrm>
                  <a:off x="1480" y="2815"/>
                  <a:ext cx="129" cy="117"/>
                </a:xfrm>
                <a:custGeom>
                  <a:avLst/>
                  <a:gdLst>
                    <a:gd name="T0" fmla="*/ 14 w 162"/>
                    <a:gd name="T1" fmla="*/ 14 h 146"/>
                    <a:gd name="T2" fmla="*/ 17 w 162"/>
                    <a:gd name="T3" fmla="*/ 3 h 146"/>
                    <a:gd name="T4" fmla="*/ 11 w 162"/>
                    <a:gd name="T5" fmla="*/ 0 h 146"/>
                    <a:gd name="T6" fmla="*/ 0 w 162"/>
                    <a:gd name="T7" fmla="*/ 4 h 146"/>
                    <a:gd name="T8" fmla="*/ 2 w 162"/>
                    <a:gd name="T9" fmla="*/ 11 h 146"/>
                    <a:gd name="T10" fmla="*/ 11 w 162"/>
                    <a:gd name="T11" fmla="*/ 15 h 146"/>
                    <a:gd name="T12" fmla="*/ 14 w 162"/>
                    <a:gd name="T13" fmla="*/ 14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136" y="128"/>
                      </a:moveTo>
                      <a:lnTo>
                        <a:pt x="162" y="28"/>
                      </a:lnTo>
                      <a:lnTo>
                        <a:pt x="106" y="0"/>
                      </a:lnTo>
                      <a:lnTo>
                        <a:pt x="0" y="34"/>
                      </a:lnTo>
                      <a:lnTo>
                        <a:pt x="22" y="98"/>
                      </a:lnTo>
                      <a:lnTo>
                        <a:pt x="110" y="146"/>
                      </a:lnTo>
                      <a:lnTo>
                        <a:pt x="136" y="12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876"/>
                <p:cNvSpPr>
                  <a:spLocks/>
                </p:cNvSpPr>
                <p:nvPr/>
              </p:nvSpPr>
              <p:spPr bwMode="auto">
                <a:xfrm>
                  <a:off x="1348" y="2727"/>
                  <a:ext cx="84" cy="102"/>
                </a:xfrm>
                <a:custGeom>
                  <a:avLst/>
                  <a:gdLst>
                    <a:gd name="T0" fmla="*/ 2 w 104"/>
                    <a:gd name="T1" fmla="*/ 9 h 128"/>
                    <a:gd name="T2" fmla="*/ 10 w 104"/>
                    <a:gd name="T3" fmla="*/ 14 h 128"/>
                    <a:gd name="T4" fmla="*/ 12 w 104"/>
                    <a:gd name="T5" fmla="*/ 10 h 128"/>
                    <a:gd name="T6" fmla="*/ 10 w 104"/>
                    <a:gd name="T7" fmla="*/ 2 h 128"/>
                    <a:gd name="T8" fmla="*/ 5 w 104"/>
                    <a:gd name="T9" fmla="*/ 0 h 128"/>
                    <a:gd name="T10" fmla="*/ 0 w 104"/>
                    <a:gd name="T11" fmla="*/ 6 h 128"/>
                    <a:gd name="T12" fmla="*/ 2 w 104"/>
                    <a:gd name="T13" fmla="*/ 9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10" y="82"/>
                      </a:moveTo>
                      <a:lnTo>
                        <a:pt x="80" y="128"/>
                      </a:lnTo>
                      <a:lnTo>
                        <a:pt x="104" y="94"/>
                      </a:lnTo>
                      <a:lnTo>
                        <a:pt x="86" y="2"/>
                      </a:lnTo>
                      <a:lnTo>
                        <a:pt x="40" y="0"/>
                      </a:lnTo>
                      <a:lnTo>
                        <a:pt x="0" y="58"/>
                      </a:lnTo>
                      <a:lnTo>
                        <a:pt x="10" y="8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Freeform 877"/>
                <p:cNvSpPr>
                  <a:spLocks/>
                </p:cNvSpPr>
                <p:nvPr/>
              </p:nvSpPr>
              <p:spPr bwMode="auto">
                <a:xfrm>
                  <a:off x="1348" y="2727"/>
                  <a:ext cx="84" cy="102"/>
                </a:xfrm>
                <a:custGeom>
                  <a:avLst/>
                  <a:gdLst>
                    <a:gd name="T0" fmla="*/ 2 w 104"/>
                    <a:gd name="T1" fmla="*/ 9 h 128"/>
                    <a:gd name="T2" fmla="*/ 10 w 104"/>
                    <a:gd name="T3" fmla="*/ 14 h 128"/>
                    <a:gd name="T4" fmla="*/ 12 w 104"/>
                    <a:gd name="T5" fmla="*/ 10 h 128"/>
                    <a:gd name="T6" fmla="*/ 10 w 104"/>
                    <a:gd name="T7" fmla="*/ 2 h 128"/>
                    <a:gd name="T8" fmla="*/ 5 w 104"/>
                    <a:gd name="T9" fmla="*/ 0 h 128"/>
                    <a:gd name="T10" fmla="*/ 0 w 104"/>
                    <a:gd name="T11" fmla="*/ 6 h 128"/>
                    <a:gd name="T12" fmla="*/ 2 w 104"/>
                    <a:gd name="T13" fmla="*/ 9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10" y="82"/>
                      </a:moveTo>
                      <a:lnTo>
                        <a:pt x="80" y="128"/>
                      </a:lnTo>
                      <a:lnTo>
                        <a:pt x="104" y="94"/>
                      </a:lnTo>
                      <a:lnTo>
                        <a:pt x="86" y="2"/>
                      </a:lnTo>
                      <a:lnTo>
                        <a:pt x="40" y="0"/>
                      </a:lnTo>
                      <a:lnTo>
                        <a:pt x="0" y="58"/>
                      </a:lnTo>
                      <a:lnTo>
                        <a:pt x="10" y="8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Freeform 878"/>
                <p:cNvSpPr>
                  <a:spLocks/>
                </p:cNvSpPr>
                <p:nvPr/>
              </p:nvSpPr>
              <p:spPr bwMode="auto">
                <a:xfrm>
                  <a:off x="1489" y="2689"/>
                  <a:ext cx="66" cy="60"/>
                </a:xfrm>
                <a:custGeom>
                  <a:avLst/>
                  <a:gdLst>
                    <a:gd name="T0" fmla="*/ 2 w 82"/>
                    <a:gd name="T1" fmla="*/ 6 h 76"/>
                    <a:gd name="T2" fmla="*/ 6 w 82"/>
                    <a:gd name="T3" fmla="*/ 7 h 76"/>
                    <a:gd name="T4" fmla="*/ 9 w 82"/>
                    <a:gd name="T5" fmla="*/ 5 h 76"/>
                    <a:gd name="T6" fmla="*/ 10 w 82"/>
                    <a:gd name="T7" fmla="*/ 0 h 76"/>
                    <a:gd name="T8" fmla="*/ 5 w 82"/>
                    <a:gd name="T9" fmla="*/ 2 h 76"/>
                    <a:gd name="T10" fmla="*/ 0 w 82"/>
                    <a:gd name="T11" fmla="*/ 5 h 76"/>
                    <a:gd name="T12" fmla="*/ 2 w 82"/>
                    <a:gd name="T13" fmla="*/ 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76"/>
                    <a:gd name="T23" fmla="*/ 82 w 82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76">
                      <a:moveTo>
                        <a:pt x="4" y="62"/>
                      </a:moveTo>
                      <a:lnTo>
                        <a:pt x="52" y="76"/>
                      </a:lnTo>
                      <a:lnTo>
                        <a:pt x="78" y="50"/>
                      </a:lnTo>
                      <a:lnTo>
                        <a:pt x="82" y="0"/>
                      </a:lnTo>
                      <a:lnTo>
                        <a:pt x="42" y="8"/>
                      </a:lnTo>
                      <a:lnTo>
                        <a:pt x="0" y="50"/>
                      </a:lnTo>
                      <a:lnTo>
                        <a:pt x="4" y="6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Freeform 879"/>
                <p:cNvSpPr>
                  <a:spLocks/>
                </p:cNvSpPr>
                <p:nvPr/>
              </p:nvSpPr>
              <p:spPr bwMode="auto">
                <a:xfrm>
                  <a:off x="1489" y="2689"/>
                  <a:ext cx="66" cy="60"/>
                </a:xfrm>
                <a:custGeom>
                  <a:avLst/>
                  <a:gdLst>
                    <a:gd name="T0" fmla="*/ 2 w 82"/>
                    <a:gd name="T1" fmla="*/ 6 h 76"/>
                    <a:gd name="T2" fmla="*/ 6 w 82"/>
                    <a:gd name="T3" fmla="*/ 7 h 76"/>
                    <a:gd name="T4" fmla="*/ 9 w 82"/>
                    <a:gd name="T5" fmla="*/ 5 h 76"/>
                    <a:gd name="T6" fmla="*/ 10 w 82"/>
                    <a:gd name="T7" fmla="*/ 0 h 76"/>
                    <a:gd name="T8" fmla="*/ 5 w 82"/>
                    <a:gd name="T9" fmla="*/ 2 h 76"/>
                    <a:gd name="T10" fmla="*/ 0 w 82"/>
                    <a:gd name="T11" fmla="*/ 5 h 76"/>
                    <a:gd name="T12" fmla="*/ 2 w 82"/>
                    <a:gd name="T13" fmla="*/ 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76"/>
                    <a:gd name="T23" fmla="*/ 82 w 82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76">
                      <a:moveTo>
                        <a:pt x="4" y="62"/>
                      </a:moveTo>
                      <a:lnTo>
                        <a:pt x="52" y="76"/>
                      </a:lnTo>
                      <a:lnTo>
                        <a:pt x="78" y="50"/>
                      </a:lnTo>
                      <a:lnTo>
                        <a:pt x="82" y="0"/>
                      </a:lnTo>
                      <a:lnTo>
                        <a:pt x="42" y="8"/>
                      </a:lnTo>
                      <a:lnTo>
                        <a:pt x="0" y="50"/>
                      </a:lnTo>
                      <a:lnTo>
                        <a:pt x="4" y="6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Freeform 880"/>
                <p:cNvSpPr>
                  <a:spLocks/>
                </p:cNvSpPr>
                <p:nvPr/>
              </p:nvSpPr>
              <p:spPr bwMode="auto">
                <a:xfrm>
                  <a:off x="1256" y="2817"/>
                  <a:ext cx="44" cy="48"/>
                </a:xfrm>
                <a:custGeom>
                  <a:avLst/>
                  <a:gdLst>
                    <a:gd name="T0" fmla="*/ 2 w 56"/>
                    <a:gd name="T1" fmla="*/ 5 h 60"/>
                    <a:gd name="T2" fmla="*/ 4 w 56"/>
                    <a:gd name="T3" fmla="*/ 6 h 60"/>
                    <a:gd name="T4" fmla="*/ 5 w 56"/>
                    <a:gd name="T5" fmla="*/ 5 h 60"/>
                    <a:gd name="T6" fmla="*/ 5 w 56"/>
                    <a:gd name="T7" fmla="*/ 0 h 60"/>
                    <a:gd name="T8" fmla="*/ 2 w 56"/>
                    <a:gd name="T9" fmla="*/ 2 h 60"/>
                    <a:gd name="T10" fmla="*/ 0 w 56"/>
                    <a:gd name="T11" fmla="*/ 4 h 60"/>
                    <a:gd name="T12" fmla="*/ 2 w 56"/>
                    <a:gd name="T13" fmla="*/ 5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4" y="44"/>
                      </a:moveTo>
                      <a:lnTo>
                        <a:pt x="38" y="60"/>
                      </a:lnTo>
                      <a:lnTo>
                        <a:pt x="56" y="42"/>
                      </a:lnTo>
                      <a:lnTo>
                        <a:pt x="54" y="0"/>
                      </a:lnTo>
                      <a:lnTo>
                        <a:pt x="26" y="4"/>
                      </a:lnTo>
                      <a:lnTo>
                        <a:pt x="0" y="34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881"/>
                <p:cNvSpPr>
                  <a:spLocks/>
                </p:cNvSpPr>
                <p:nvPr/>
              </p:nvSpPr>
              <p:spPr bwMode="auto">
                <a:xfrm>
                  <a:off x="1256" y="2817"/>
                  <a:ext cx="44" cy="48"/>
                </a:xfrm>
                <a:custGeom>
                  <a:avLst/>
                  <a:gdLst>
                    <a:gd name="T0" fmla="*/ 2 w 56"/>
                    <a:gd name="T1" fmla="*/ 5 h 60"/>
                    <a:gd name="T2" fmla="*/ 4 w 56"/>
                    <a:gd name="T3" fmla="*/ 6 h 60"/>
                    <a:gd name="T4" fmla="*/ 5 w 56"/>
                    <a:gd name="T5" fmla="*/ 5 h 60"/>
                    <a:gd name="T6" fmla="*/ 5 w 56"/>
                    <a:gd name="T7" fmla="*/ 0 h 60"/>
                    <a:gd name="T8" fmla="*/ 2 w 56"/>
                    <a:gd name="T9" fmla="*/ 2 h 60"/>
                    <a:gd name="T10" fmla="*/ 0 w 56"/>
                    <a:gd name="T11" fmla="*/ 4 h 60"/>
                    <a:gd name="T12" fmla="*/ 2 w 56"/>
                    <a:gd name="T13" fmla="*/ 5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4" y="44"/>
                      </a:moveTo>
                      <a:lnTo>
                        <a:pt x="38" y="60"/>
                      </a:lnTo>
                      <a:lnTo>
                        <a:pt x="56" y="42"/>
                      </a:lnTo>
                      <a:lnTo>
                        <a:pt x="54" y="0"/>
                      </a:lnTo>
                      <a:lnTo>
                        <a:pt x="26" y="4"/>
                      </a:lnTo>
                      <a:lnTo>
                        <a:pt x="0" y="34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Freeform 882"/>
                <p:cNvSpPr>
                  <a:spLocks/>
                </p:cNvSpPr>
                <p:nvPr/>
              </p:nvSpPr>
              <p:spPr bwMode="auto">
                <a:xfrm>
                  <a:off x="1155" y="3037"/>
                  <a:ext cx="105" cy="84"/>
                </a:xfrm>
                <a:custGeom>
                  <a:avLst/>
                  <a:gdLst>
                    <a:gd name="T0" fmla="*/ 6 w 132"/>
                    <a:gd name="T1" fmla="*/ 12 h 104"/>
                    <a:gd name="T2" fmla="*/ 14 w 132"/>
                    <a:gd name="T3" fmla="*/ 7 h 104"/>
                    <a:gd name="T4" fmla="*/ 11 w 132"/>
                    <a:gd name="T5" fmla="*/ 2 h 104"/>
                    <a:gd name="T6" fmla="*/ 2 w 132"/>
                    <a:gd name="T7" fmla="*/ 0 h 104"/>
                    <a:gd name="T8" fmla="*/ 0 w 132"/>
                    <a:gd name="T9" fmla="*/ 5 h 104"/>
                    <a:gd name="T10" fmla="*/ 4 w 132"/>
                    <a:gd name="T11" fmla="*/ 12 h 104"/>
                    <a:gd name="T12" fmla="*/ 6 w 132"/>
                    <a:gd name="T13" fmla="*/ 12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60" y="104"/>
                      </a:moveTo>
                      <a:lnTo>
                        <a:pt x="132" y="62"/>
                      </a:lnTo>
                      <a:lnTo>
                        <a:pt x="110" y="24"/>
                      </a:lnTo>
                      <a:lnTo>
                        <a:pt x="20" y="0"/>
                      </a:lnTo>
                      <a:lnTo>
                        <a:pt x="0" y="42"/>
                      </a:lnTo>
                      <a:lnTo>
                        <a:pt x="34" y="102"/>
                      </a:lnTo>
                      <a:lnTo>
                        <a:pt x="60" y="10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Freeform 883"/>
                <p:cNvSpPr>
                  <a:spLocks/>
                </p:cNvSpPr>
                <p:nvPr/>
              </p:nvSpPr>
              <p:spPr bwMode="auto">
                <a:xfrm>
                  <a:off x="1155" y="3037"/>
                  <a:ext cx="105" cy="84"/>
                </a:xfrm>
                <a:custGeom>
                  <a:avLst/>
                  <a:gdLst>
                    <a:gd name="T0" fmla="*/ 6 w 132"/>
                    <a:gd name="T1" fmla="*/ 12 h 104"/>
                    <a:gd name="T2" fmla="*/ 14 w 132"/>
                    <a:gd name="T3" fmla="*/ 7 h 104"/>
                    <a:gd name="T4" fmla="*/ 11 w 132"/>
                    <a:gd name="T5" fmla="*/ 2 h 104"/>
                    <a:gd name="T6" fmla="*/ 2 w 132"/>
                    <a:gd name="T7" fmla="*/ 0 h 104"/>
                    <a:gd name="T8" fmla="*/ 0 w 132"/>
                    <a:gd name="T9" fmla="*/ 5 h 104"/>
                    <a:gd name="T10" fmla="*/ 4 w 132"/>
                    <a:gd name="T11" fmla="*/ 12 h 104"/>
                    <a:gd name="T12" fmla="*/ 6 w 132"/>
                    <a:gd name="T13" fmla="*/ 12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"/>
                    <a:gd name="T22" fmla="*/ 0 h 104"/>
                    <a:gd name="T23" fmla="*/ 132 w 132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" h="104">
                      <a:moveTo>
                        <a:pt x="60" y="104"/>
                      </a:moveTo>
                      <a:lnTo>
                        <a:pt x="132" y="62"/>
                      </a:lnTo>
                      <a:lnTo>
                        <a:pt x="110" y="24"/>
                      </a:lnTo>
                      <a:lnTo>
                        <a:pt x="20" y="0"/>
                      </a:lnTo>
                      <a:lnTo>
                        <a:pt x="0" y="42"/>
                      </a:lnTo>
                      <a:lnTo>
                        <a:pt x="34" y="102"/>
                      </a:lnTo>
                      <a:lnTo>
                        <a:pt x="60" y="10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Freeform 884"/>
                <p:cNvSpPr>
                  <a:spLocks/>
                </p:cNvSpPr>
                <p:nvPr/>
              </p:nvSpPr>
              <p:spPr bwMode="auto">
                <a:xfrm>
                  <a:off x="1257" y="2916"/>
                  <a:ext cx="51" cy="78"/>
                </a:xfrm>
                <a:custGeom>
                  <a:avLst/>
                  <a:gdLst>
                    <a:gd name="T0" fmla="*/ 4 w 64"/>
                    <a:gd name="T1" fmla="*/ 10 h 98"/>
                    <a:gd name="T2" fmla="*/ 7 w 64"/>
                    <a:gd name="T3" fmla="*/ 6 h 98"/>
                    <a:gd name="T4" fmla="*/ 6 w 64"/>
                    <a:gd name="T5" fmla="*/ 3 h 98"/>
                    <a:gd name="T6" fmla="*/ 2 w 64"/>
                    <a:gd name="T7" fmla="*/ 0 h 98"/>
                    <a:gd name="T8" fmla="*/ 0 w 64"/>
                    <a:gd name="T9" fmla="*/ 4 h 98"/>
                    <a:gd name="T10" fmla="*/ 2 w 64"/>
                    <a:gd name="T11" fmla="*/ 10 h 98"/>
                    <a:gd name="T12" fmla="*/ 4 w 64"/>
                    <a:gd name="T13" fmla="*/ 1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2" y="98"/>
                      </a:moveTo>
                      <a:lnTo>
                        <a:pt x="64" y="60"/>
                      </a:lnTo>
                      <a:lnTo>
                        <a:pt x="54" y="26"/>
                      </a:lnTo>
                      <a:lnTo>
                        <a:pt x="10" y="0"/>
                      </a:lnTo>
                      <a:lnTo>
                        <a:pt x="0" y="38"/>
                      </a:lnTo>
                      <a:lnTo>
                        <a:pt x="18" y="96"/>
                      </a:lnTo>
                      <a:lnTo>
                        <a:pt x="32" y="98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Freeform 885"/>
                <p:cNvSpPr>
                  <a:spLocks/>
                </p:cNvSpPr>
                <p:nvPr/>
              </p:nvSpPr>
              <p:spPr bwMode="auto">
                <a:xfrm>
                  <a:off x="1257" y="2916"/>
                  <a:ext cx="51" cy="78"/>
                </a:xfrm>
                <a:custGeom>
                  <a:avLst/>
                  <a:gdLst>
                    <a:gd name="T0" fmla="*/ 4 w 64"/>
                    <a:gd name="T1" fmla="*/ 10 h 98"/>
                    <a:gd name="T2" fmla="*/ 7 w 64"/>
                    <a:gd name="T3" fmla="*/ 6 h 98"/>
                    <a:gd name="T4" fmla="*/ 6 w 64"/>
                    <a:gd name="T5" fmla="*/ 3 h 98"/>
                    <a:gd name="T6" fmla="*/ 2 w 64"/>
                    <a:gd name="T7" fmla="*/ 0 h 98"/>
                    <a:gd name="T8" fmla="*/ 0 w 64"/>
                    <a:gd name="T9" fmla="*/ 4 h 98"/>
                    <a:gd name="T10" fmla="*/ 2 w 64"/>
                    <a:gd name="T11" fmla="*/ 10 h 98"/>
                    <a:gd name="T12" fmla="*/ 4 w 64"/>
                    <a:gd name="T13" fmla="*/ 1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98"/>
                    <a:gd name="T23" fmla="*/ 64 w 64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98">
                      <a:moveTo>
                        <a:pt x="32" y="98"/>
                      </a:moveTo>
                      <a:lnTo>
                        <a:pt x="64" y="60"/>
                      </a:lnTo>
                      <a:lnTo>
                        <a:pt x="54" y="26"/>
                      </a:lnTo>
                      <a:lnTo>
                        <a:pt x="10" y="0"/>
                      </a:lnTo>
                      <a:lnTo>
                        <a:pt x="0" y="38"/>
                      </a:lnTo>
                      <a:lnTo>
                        <a:pt x="18" y="96"/>
                      </a:lnTo>
                      <a:lnTo>
                        <a:pt x="32" y="9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Freeform 886"/>
                <p:cNvSpPr>
                  <a:spLocks/>
                </p:cNvSpPr>
                <p:nvPr/>
              </p:nvSpPr>
              <p:spPr bwMode="auto">
                <a:xfrm>
                  <a:off x="1033" y="2943"/>
                  <a:ext cx="103" cy="82"/>
                </a:xfrm>
                <a:custGeom>
                  <a:avLst/>
                  <a:gdLst>
                    <a:gd name="T0" fmla="*/ 5 w 128"/>
                    <a:gd name="T1" fmla="*/ 2 h 102"/>
                    <a:gd name="T2" fmla="*/ 0 w 128"/>
                    <a:gd name="T3" fmla="*/ 9 h 102"/>
                    <a:gd name="T4" fmla="*/ 4 w 128"/>
                    <a:gd name="T5" fmla="*/ 11 h 102"/>
                    <a:gd name="T6" fmla="*/ 15 w 128"/>
                    <a:gd name="T7" fmla="*/ 9 h 102"/>
                    <a:gd name="T8" fmla="*/ 15 w 128"/>
                    <a:gd name="T9" fmla="*/ 4 h 102"/>
                    <a:gd name="T10" fmla="*/ 8 w 128"/>
                    <a:gd name="T11" fmla="*/ 0 h 102"/>
                    <a:gd name="T12" fmla="*/ 5 w 128"/>
                    <a:gd name="T13" fmla="*/ 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6" y="10"/>
                      </a:moveTo>
                      <a:lnTo>
                        <a:pt x="0" y="78"/>
                      </a:lnTo>
                      <a:lnTo>
                        <a:pt x="36" y="102"/>
                      </a:lnTo>
                      <a:lnTo>
                        <a:pt x="128" y="86"/>
                      </a:lnTo>
                      <a:lnTo>
                        <a:pt x="128" y="38"/>
                      </a:lnTo>
                      <a:lnTo>
                        <a:pt x="72" y="0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Freeform 887"/>
                <p:cNvSpPr>
                  <a:spLocks/>
                </p:cNvSpPr>
                <p:nvPr/>
              </p:nvSpPr>
              <p:spPr bwMode="auto">
                <a:xfrm>
                  <a:off x="1033" y="2943"/>
                  <a:ext cx="103" cy="82"/>
                </a:xfrm>
                <a:custGeom>
                  <a:avLst/>
                  <a:gdLst>
                    <a:gd name="T0" fmla="*/ 5 w 128"/>
                    <a:gd name="T1" fmla="*/ 2 h 102"/>
                    <a:gd name="T2" fmla="*/ 0 w 128"/>
                    <a:gd name="T3" fmla="*/ 9 h 102"/>
                    <a:gd name="T4" fmla="*/ 4 w 128"/>
                    <a:gd name="T5" fmla="*/ 11 h 102"/>
                    <a:gd name="T6" fmla="*/ 15 w 128"/>
                    <a:gd name="T7" fmla="*/ 9 h 102"/>
                    <a:gd name="T8" fmla="*/ 15 w 128"/>
                    <a:gd name="T9" fmla="*/ 4 h 102"/>
                    <a:gd name="T10" fmla="*/ 8 w 128"/>
                    <a:gd name="T11" fmla="*/ 0 h 102"/>
                    <a:gd name="T12" fmla="*/ 5 w 128"/>
                    <a:gd name="T13" fmla="*/ 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"/>
                    <a:gd name="T22" fmla="*/ 0 h 102"/>
                    <a:gd name="T23" fmla="*/ 128 w 12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" h="102">
                      <a:moveTo>
                        <a:pt x="46" y="10"/>
                      </a:moveTo>
                      <a:lnTo>
                        <a:pt x="0" y="78"/>
                      </a:lnTo>
                      <a:lnTo>
                        <a:pt x="36" y="102"/>
                      </a:lnTo>
                      <a:lnTo>
                        <a:pt x="128" y="86"/>
                      </a:lnTo>
                      <a:lnTo>
                        <a:pt x="128" y="38"/>
                      </a:lnTo>
                      <a:lnTo>
                        <a:pt x="72" y="0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Freeform 888"/>
                <p:cNvSpPr>
                  <a:spLocks/>
                </p:cNvSpPr>
                <p:nvPr/>
              </p:nvSpPr>
              <p:spPr bwMode="auto">
                <a:xfrm>
                  <a:off x="1318" y="3076"/>
                  <a:ext cx="61" cy="67"/>
                </a:xfrm>
                <a:custGeom>
                  <a:avLst/>
                  <a:gdLst>
                    <a:gd name="T0" fmla="*/ 2 w 76"/>
                    <a:gd name="T1" fmla="*/ 2 h 84"/>
                    <a:gd name="T2" fmla="*/ 0 w 76"/>
                    <a:gd name="T3" fmla="*/ 6 h 84"/>
                    <a:gd name="T4" fmla="*/ 3 w 76"/>
                    <a:gd name="T5" fmla="*/ 9 h 84"/>
                    <a:gd name="T6" fmla="*/ 8 w 76"/>
                    <a:gd name="T7" fmla="*/ 9 h 84"/>
                    <a:gd name="T8" fmla="*/ 7 w 76"/>
                    <a:gd name="T9" fmla="*/ 5 h 84"/>
                    <a:gd name="T10" fmla="*/ 3 w 76"/>
                    <a:gd name="T11" fmla="*/ 0 h 84"/>
                    <a:gd name="T12" fmla="*/ 2 w 76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Freeform 889"/>
                <p:cNvSpPr>
                  <a:spLocks/>
                </p:cNvSpPr>
                <p:nvPr/>
              </p:nvSpPr>
              <p:spPr bwMode="auto">
                <a:xfrm>
                  <a:off x="1318" y="3076"/>
                  <a:ext cx="61" cy="67"/>
                </a:xfrm>
                <a:custGeom>
                  <a:avLst/>
                  <a:gdLst>
                    <a:gd name="T0" fmla="*/ 2 w 76"/>
                    <a:gd name="T1" fmla="*/ 2 h 84"/>
                    <a:gd name="T2" fmla="*/ 0 w 76"/>
                    <a:gd name="T3" fmla="*/ 6 h 84"/>
                    <a:gd name="T4" fmla="*/ 3 w 76"/>
                    <a:gd name="T5" fmla="*/ 9 h 84"/>
                    <a:gd name="T6" fmla="*/ 8 w 76"/>
                    <a:gd name="T7" fmla="*/ 9 h 84"/>
                    <a:gd name="T8" fmla="*/ 7 w 76"/>
                    <a:gd name="T9" fmla="*/ 5 h 84"/>
                    <a:gd name="T10" fmla="*/ 3 w 76"/>
                    <a:gd name="T11" fmla="*/ 0 h 84"/>
                    <a:gd name="T12" fmla="*/ 2 w 76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84"/>
                    <a:gd name="T23" fmla="*/ 76 w 76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84">
                      <a:moveTo>
                        <a:pt x="14" y="4"/>
                      </a:moveTo>
                      <a:lnTo>
                        <a:pt x="0" y="52"/>
                      </a:lnTo>
                      <a:lnTo>
                        <a:pt x="26" y="80"/>
                      </a:lnTo>
                      <a:lnTo>
                        <a:pt x="76" y="84"/>
                      </a:lnTo>
                      <a:lnTo>
                        <a:pt x="68" y="44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Freeform 890"/>
                <p:cNvSpPr>
                  <a:spLocks/>
                </p:cNvSpPr>
                <p:nvPr/>
              </p:nvSpPr>
              <p:spPr bwMode="auto">
                <a:xfrm>
                  <a:off x="918" y="3005"/>
                  <a:ext cx="46" cy="45"/>
                </a:xfrm>
                <a:custGeom>
                  <a:avLst/>
                  <a:gdLst>
                    <a:gd name="T0" fmla="*/ 2 w 58"/>
                    <a:gd name="T1" fmla="*/ 2 h 56"/>
                    <a:gd name="T2" fmla="*/ 0 w 58"/>
                    <a:gd name="T3" fmla="*/ 4 h 56"/>
                    <a:gd name="T4" fmla="*/ 2 w 58"/>
                    <a:gd name="T5" fmla="*/ 6 h 56"/>
                    <a:gd name="T6" fmla="*/ 6 w 58"/>
                    <a:gd name="T7" fmla="*/ 6 h 56"/>
                    <a:gd name="T8" fmla="*/ 5 w 58"/>
                    <a:gd name="T9" fmla="*/ 3 h 56"/>
                    <a:gd name="T10" fmla="*/ 2 w 58"/>
                    <a:gd name="T11" fmla="*/ 0 h 56"/>
                    <a:gd name="T12" fmla="*/ 2 w 58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4" y="4"/>
                      </a:moveTo>
                      <a:lnTo>
                        <a:pt x="0" y="38"/>
                      </a:lnTo>
                      <a:lnTo>
                        <a:pt x="18" y="56"/>
                      </a:lnTo>
                      <a:lnTo>
                        <a:pt x="58" y="54"/>
                      </a:lnTo>
                      <a:lnTo>
                        <a:pt x="54" y="26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Freeform 891"/>
                <p:cNvSpPr>
                  <a:spLocks/>
                </p:cNvSpPr>
                <p:nvPr/>
              </p:nvSpPr>
              <p:spPr bwMode="auto">
                <a:xfrm>
                  <a:off x="918" y="3005"/>
                  <a:ext cx="46" cy="45"/>
                </a:xfrm>
                <a:custGeom>
                  <a:avLst/>
                  <a:gdLst>
                    <a:gd name="T0" fmla="*/ 2 w 58"/>
                    <a:gd name="T1" fmla="*/ 2 h 56"/>
                    <a:gd name="T2" fmla="*/ 0 w 58"/>
                    <a:gd name="T3" fmla="*/ 4 h 56"/>
                    <a:gd name="T4" fmla="*/ 2 w 58"/>
                    <a:gd name="T5" fmla="*/ 6 h 56"/>
                    <a:gd name="T6" fmla="*/ 6 w 58"/>
                    <a:gd name="T7" fmla="*/ 6 h 56"/>
                    <a:gd name="T8" fmla="*/ 5 w 58"/>
                    <a:gd name="T9" fmla="*/ 3 h 56"/>
                    <a:gd name="T10" fmla="*/ 2 w 58"/>
                    <a:gd name="T11" fmla="*/ 0 h 56"/>
                    <a:gd name="T12" fmla="*/ 2 w 58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4" y="4"/>
                      </a:moveTo>
                      <a:lnTo>
                        <a:pt x="0" y="38"/>
                      </a:lnTo>
                      <a:lnTo>
                        <a:pt x="18" y="56"/>
                      </a:lnTo>
                      <a:lnTo>
                        <a:pt x="58" y="54"/>
                      </a:lnTo>
                      <a:lnTo>
                        <a:pt x="54" y="26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Freeform 892"/>
                <p:cNvSpPr>
                  <a:spLocks/>
                </p:cNvSpPr>
                <p:nvPr/>
              </p:nvSpPr>
              <p:spPr bwMode="auto">
                <a:xfrm>
                  <a:off x="1564" y="3498"/>
                  <a:ext cx="47" cy="45"/>
                </a:xfrm>
                <a:custGeom>
                  <a:avLst/>
                  <a:gdLst>
                    <a:gd name="T0" fmla="*/ 2 w 58"/>
                    <a:gd name="T1" fmla="*/ 2 h 56"/>
                    <a:gd name="T2" fmla="*/ 0 w 58"/>
                    <a:gd name="T3" fmla="*/ 4 h 56"/>
                    <a:gd name="T4" fmla="*/ 2 w 58"/>
                    <a:gd name="T5" fmla="*/ 6 h 56"/>
                    <a:gd name="T6" fmla="*/ 7 w 58"/>
                    <a:gd name="T7" fmla="*/ 6 h 56"/>
                    <a:gd name="T8" fmla="*/ 6 w 58"/>
                    <a:gd name="T9" fmla="*/ 3 h 56"/>
                    <a:gd name="T10" fmla="*/ 3 w 58"/>
                    <a:gd name="T11" fmla="*/ 0 h 56"/>
                    <a:gd name="T12" fmla="*/ 2 w 58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4" y="4"/>
                      </a:moveTo>
                      <a:lnTo>
                        <a:pt x="0" y="38"/>
                      </a:lnTo>
                      <a:lnTo>
                        <a:pt x="18" y="56"/>
                      </a:lnTo>
                      <a:lnTo>
                        <a:pt x="58" y="54"/>
                      </a:lnTo>
                      <a:lnTo>
                        <a:pt x="54" y="26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Freeform 893"/>
                <p:cNvSpPr>
                  <a:spLocks/>
                </p:cNvSpPr>
                <p:nvPr/>
              </p:nvSpPr>
              <p:spPr bwMode="auto">
                <a:xfrm>
                  <a:off x="1564" y="3498"/>
                  <a:ext cx="47" cy="45"/>
                </a:xfrm>
                <a:custGeom>
                  <a:avLst/>
                  <a:gdLst>
                    <a:gd name="T0" fmla="*/ 2 w 58"/>
                    <a:gd name="T1" fmla="*/ 2 h 56"/>
                    <a:gd name="T2" fmla="*/ 0 w 58"/>
                    <a:gd name="T3" fmla="*/ 4 h 56"/>
                    <a:gd name="T4" fmla="*/ 2 w 58"/>
                    <a:gd name="T5" fmla="*/ 6 h 56"/>
                    <a:gd name="T6" fmla="*/ 7 w 58"/>
                    <a:gd name="T7" fmla="*/ 6 h 56"/>
                    <a:gd name="T8" fmla="*/ 6 w 58"/>
                    <a:gd name="T9" fmla="*/ 3 h 56"/>
                    <a:gd name="T10" fmla="*/ 3 w 58"/>
                    <a:gd name="T11" fmla="*/ 0 h 56"/>
                    <a:gd name="T12" fmla="*/ 2 w 58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4" y="4"/>
                      </a:moveTo>
                      <a:lnTo>
                        <a:pt x="0" y="38"/>
                      </a:lnTo>
                      <a:lnTo>
                        <a:pt x="18" y="56"/>
                      </a:lnTo>
                      <a:lnTo>
                        <a:pt x="58" y="54"/>
                      </a:lnTo>
                      <a:lnTo>
                        <a:pt x="54" y="26"/>
                      </a:lnTo>
                      <a:lnTo>
                        <a:pt x="26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Freeform 894"/>
                <p:cNvSpPr>
                  <a:spLocks/>
                </p:cNvSpPr>
                <p:nvPr/>
              </p:nvSpPr>
              <p:spPr bwMode="auto">
                <a:xfrm>
                  <a:off x="536" y="2876"/>
                  <a:ext cx="128" cy="117"/>
                </a:xfrm>
                <a:custGeom>
                  <a:avLst/>
                  <a:gdLst>
                    <a:gd name="T0" fmla="*/ 2 w 160"/>
                    <a:gd name="T1" fmla="*/ 2 h 146"/>
                    <a:gd name="T2" fmla="*/ 0 w 160"/>
                    <a:gd name="T3" fmla="*/ 14 h 146"/>
                    <a:gd name="T4" fmla="*/ 6 w 160"/>
                    <a:gd name="T5" fmla="*/ 15 h 146"/>
                    <a:gd name="T6" fmla="*/ 18 w 160"/>
                    <a:gd name="T7" fmla="*/ 11 h 146"/>
                    <a:gd name="T8" fmla="*/ 14 w 160"/>
                    <a:gd name="T9" fmla="*/ 5 h 146"/>
                    <a:gd name="T10" fmla="*/ 5 w 160"/>
                    <a:gd name="T11" fmla="*/ 0 h 146"/>
                    <a:gd name="T12" fmla="*/ 2 w 160"/>
                    <a:gd name="T13" fmla="*/ 2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6"/>
                    <a:gd name="T23" fmla="*/ 160 w 160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6">
                      <a:moveTo>
                        <a:pt x="20" y="20"/>
                      </a:moveTo>
                      <a:lnTo>
                        <a:pt x="0" y="120"/>
                      </a:lnTo>
                      <a:lnTo>
                        <a:pt x="56" y="146"/>
                      </a:lnTo>
                      <a:lnTo>
                        <a:pt x="160" y="106"/>
                      </a:lnTo>
                      <a:lnTo>
                        <a:pt x="136" y="42"/>
                      </a:lnTo>
                      <a:lnTo>
                        <a:pt x="46" y="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Freeform 895"/>
                <p:cNvSpPr>
                  <a:spLocks/>
                </p:cNvSpPr>
                <p:nvPr/>
              </p:nvSpPr>
              <p:spPr bwMode="auto">
                <a:xfrm>
                  <a:off x="536" y="2876"/>
                  <a:ext cx="128" cy="117"/>
                </a:xfrm>
                <a:custGeom>
                  <a:avLst/>
                  <a:gdLst>
                    <a:gd name="T0" fmla="*/ 2 w 160"/>
                    <a:gd name="T1" fmla="*/ 2 h 146"/>
                    <a:gd name="T2" fmla="*/ 0 w 160"/>
                    <a:gd name="T3" fmla="*/ 14 h 146"/>
                    <a:gd name="T4" fmla="*/ 6 w 160"/>
                    <a:gd name="T5" fmla="*/ 15 h 146"/>
                    <a:gd name="T6" fmla="*/ 18 w 160"/>
                    <a:gd name="T7" fmla="*/ 11 h 146"/>
                    <a:gd name="T8" fmla="*/ 14 w 160"/>
                    <a:gd name="T9" fmla="*/ 5 h 146"/>
                    <a:gd name="T10" fmla="*/ 5 w 160"/>
                    <a:gd name="T11" fmla="*/ 0 h 146"/>
                    <a:gd name="T12" fmla="*/ 2 w 160"/>
                    <a:gd name="T13" fmla="*/ 2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46"/>
                    <a:gd name="T23" fmla="*/ 160 w 160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46">
                      <a:moveTo>
                        <a:pt x="20" y="20"/>
                      </a:moveTo>
                      <a:lnTo>
                        <a:pt x="0" y="120"/>
                      </a:lnTo>
                      <a:lnTo>
                        <a:pt x="56" y="146"/>
                      </a:lnTo>
                      <a:lnTo>
                        <a:pt x="160" y="106"/>
                      </a:lnTo>
                      <a:lnTo>
                        <a:pt x="136" y="42"/>
                      </a:lnTo>
                      <a:lnTo>
                        <a:pt x="46" y="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Freeform 896"/>
                <p:cNvSpPr>
                  <a:spLocks/>
                </p:cNvSpPr>
                <p:nvPr/>
              </p:nvSpPr>
              <p:spPr bwMode="auto">
                <a:xfrm>
                  <a:off x="761" y="3039"/>
                  <a:ext cx="83" cy="102"/>
                </a:xfrm>
                <a:custGeom>
                  <a:avLst/>
                  <a:gdLst>
                    <a:gd name="T0" fmla="*/ 10 w 104"/>
                    <a:gd name="T1" fmla="*/ 5 h 128"/>
                    <a:gd name="T2" fmla="*/ 2 w 104"/>
                    <a:gd name="T3" fmla="*/ 0 h 128"/>
                    <a:gd name="T4" fmla="*/ 0 w 104"/>
                    <a:gd name="T5" fmla="*/ 4 h 128"/>
                    <a:gd name="T6" fmla="*/ 2 w 104"/>
                    <a:gd name="T7" fmla="*/ 14 h 128"/>
                    <a:gd name="T8" fmla="*/ 7 w 104"/>
                    <a:gd name="T9" fmla="*/ 14 h 128"/>
                    <a:gd name="T10" fmla="*/ 11 w 104"/>
                    <a:gd name="T11" fmla="*/ 7 h 128"/>
                    <a:gd name="T12" fmla="*/ 10 w 104"/>
                    <a:gd name="T13" fmla="*/ 5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8"/>
                      </a:lnTo>
                      <a:lnTo>
                        <a:pt x="68" y="126"/>
                      </a:lnTo>
                      <a:lnTo>
                        <a:pt x="104" y="68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Freeform 897"/>
                <p:cNvSpPr>
                  <a:spLocks/>
                </p:cNvSpPr>
                <p:nvPr/>
              </p:nvSpPr>
              <p:spPr bwMode="auto">
                <a:xfrm>
                  <a:off x="761" y="3039"/>
                  <a:ext cx="83" cy="102"/>
                </a:xfrm>
                <a:custGeom>
                  <a:avLst/>
                  <a:gdLst>
                    <a:gd name="T0" fmla="*/ 10 w 104"/>
                    <a:gd name="T1" fmla="*/ 5 h 128"/>
                    <a:gd name="T2" fmla="*/ 2 w 104"/>
                    <a:gd name="T3" fmla="*/ 0 h 128"/>
                    <a:gd name="T4" fmla="*/ 0 w 104"/>
                    <a:gd name="T5" fmla="*/ 4 h 128"/>
                    <a:gd name="T6" fmla="*/ 2 w 104"/>
                    <a:gd name="T7" fmla="*/ 14 h 128"/>
                    <a:gd name="T8" fmla="*/ 7 w 104"/>
                    <a:gd name="T9" fmla="*/ 14 h 128"/>
                    <a:gd name="T10" fmla="*/ 11 w 104"/>
                    <a:gd name="T11" fmla="*/ 7 h 128"/>
                    <a:gd name="T12" fmla="*/ 10 w 104"/>
                    <a:gd name="T13" fmla="*/ 5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8"/>
                    <a:gd name="T23" fmla="*/ 104 w 10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8">
                      <a:moveTo>
                        <a:pt x="92" y="42"/>
                      </a:moveTo>
                      <a:lnTo>
                        <a:pt x="22" y="0"/>
                      </a:lnTo>
                      <a:lnTo>
                        <a:pt x="0" y="36"/>
                      </a:lnTo>
                      <a:lnTo>
                        <a:pt x="20" y="128"/>
                      </a:lnTo>
                      <a:lnTo>
                        <a:pt x="68" y="126"/>
                      </a:lnTo>
                      <a:lnTo>
                        <a:pt x="104" y="68"/>
                      </a:lnTo>
                      <a:lnTo>
                        <a:pt x="92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Freeform 898"/>
                <p:cNvSpPr>
                  <a:spLocks/>
                </p:cNvSpPr>
                <p:nvPr/>
              </p:nvSpPr>
              <p:spPr bwMode="auto">
                <a:xfrm>
                  <a:off x="596" y="3057"/>
                  <a:ext cx="64" cy="62"/>
                </a:xfrm>
                <a:custGeom>
                  <a:avLst/>
                  <a:gdLst>
                    <a:gd name="T0" fmla="*/ 8 w 80"/>
                    <a:gd name="T1" fmla="*/ 2 h 78"/>
                    <a:gd name="T2" fmla="*/ 3 w 80"/>
                    <a:gd name="T3" fmla="*/ 0 h 78"/>
                    <a:gd name="T4" fmla="*/ 2 w 80"/>
                    <a:gd name="T5" fmla="*/ 3 h 78"/>
                    <a:gd name="T6" fmla="*/ 0 w 80"/>
                    <a:gd name="T7" fmla="*/ 8 h 78"/>
                    <a:gd name="T8" fmla="*/ 5 w 80"/>
                    <a:gd name="T9" fmla="*/ 7 h 78"/>
                    <a:gd name="T10" fmla="*/ 9 w 80"/>
                    <a:gd name="T11" fmla="*/ 2 h 78"/>
                    <a:gd name="T12" fmla="*/ 8 w 80"/>
                    <a:gd name="T13" fmla="*/ 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6" y="12"/>
                      </a:moveTo>
                      <a:lnTo>
                        <a:pt x="28" y="0"/>
                      </a:lnTo>
                      <a:lnTo>
                        <a:pt x="2" y="26"/>
                      </a:lnTo>
                      <a:lnTo>
                        <a:pt x="0" y="78"/>
                      </a:lnTo>
                      <a:lnTo>
                        <a:pt x="40" y="66"/>
                      </a:lnTo>
                      <a:lnTo>
                        <a:pt x="80" y="24"/>
                      </a:lnTo>
                      <a:lnTo>
                        <a:pt x="76" y="1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899"/>
                <p:cNvSpPr>
                  <a:spLocks/>
                </p:cNvSpPr>
                <p:nvPr/>
              </p:nvSpPr>
              <p:spPr bwMode="auto">
                <a:xfrm>
                  <a:off x="596" y="3057"/>
                  <a:ext cx="64" cy="62"/>
                </a:xfrm>
                <a:custGeom>
                  <a:avLst/>
                  <a:gdLst>
                    <a:gd name="T0" fmla="*/ 8 w 80"/>
                    <a:gd name="T1" fmla="*/ 2 h 78"/>
                    <a:gd name="T2" fmla="*/ 3 w 80"/>
                    <a:gd name="T3" fmla="*/ 0 h 78"/>
                    <a:gd name="T4" fmla="*/ 2 w 80"/>
                    <a:gd name="T5" fmla="*/ 3 h 78"/>
                    <a:gd name="T6" fmla="*/ 0 w 80"/>
                    <a:gd name="T7" fmla="*/ 8 h 78"/>
                    <a:gd name="T8" fmla="*/ 5 w 80"/>
                    <a:gd name="T9" fmla="*/ 7 h 78"/>
                    <a:gd name="T10" fmla="*/ 9 w 80"/>
                    <a:gd name="T11" fmla="*/ 2 h 78"/>
                    <a:gd name="T12" fmla="*/ 8 w 80"/>
                    <a:gd name="T13" fmla="*/ 2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78"/>
                    <a:gd name="T23" fmla="*/ 80 w 8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78">
                      <a:moveTo>
                        <a:pt x="76" y="12"/>
                      </a:moveTo>
                      <a:lnTo>
                        <a:pt x="28" y="0"/>
                      </a:lnTo>
                      <a:lnTo>
                        <a:pt x="2" y="26"/>
                      </a:lnTo>
                      <a:lnTo>
                        <a:pt x="0" y="78"/>
                      </a:lnTo>
                      <a:lnTo>
                        <a:pt x="40" y="66"/>
                      </a:lnTo>
                      <a:lnTo>
                        <a:pt x="80" y="24"/>
                      </a:lnTo>
                      <a:lnTo>
                        <a:pt x="76" y="1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Freeform 900"/>
                <p:cNvSpPr>
                  <a:spLocks/>
                </p:cNvSpPr>
                <p:nvPr/>
              </p:nvSpPr>
              <p:spPr bwMode="auto">
                <a:xfrm>
                  <a:off x="729" y="2948"/>
                  <a:ext cx="45" cy="48"/>
                </a:xfrm>
                <a:custGeom>
                  <a:avLst/>
                  <a:gdLst>
                    <a:gd name="T0" fmla="*/ 6 w 56"/>
                    <a:gd name="T1" fmla="*/ 2 h 60"/>
                    <a:gd name="T2" fmla="*/ 2 w 56"/>
                    <a:gd name="T3" fmla="*/ 0 h 60"/>
                    <a:gd name="T4" fmla="*/ 0 w 56"/>
                    <a:gd name="T5" fmla="*/ 2 h 60"/>
                    <a:gd name="T6" fmla="*/ 2 w 56"/>
                    <a:gd name="T7" fmla="*/ 6 h 60"/>
                    <a:gd name="T8" fmla="*/ 3 w 56"/>
                    <a:gd name="T9" fmla="*/ 6 h 60"/>
                    <a:gd name="T10" fmla="*/ 6 w 56"/>
                    <a:gd name="T11" fmla="*/ 2 h 60"/>
                    <a:gd name="T12" fmla="*/ 6 w 56"/>
                    <a:gd name="T13" fmla="*/ 2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4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4" y="60"/>
                      </a:lnTo>
                      <a:lnTo>
                        <a:pt x="30" y="56"/>
                      </a:lnTo>
                      <a:lnTo>
                        <a:pt x="56" y="24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Freeform 901"/>
                <p:cNvSpPr>
                  <a:spLocks/>
                </p:cNvSpPr>
                <p:nvPr/>
              </p:nvSpPr>
              <p:spPr bwMode="auto">
                <a:xfrm>
                  <a:off x="729" y="2948"/>
                  <a:ext cx="45" cy="48"/>
                </a:xfrm>
                <a:custGeom>
                  <a:avLst/>
                  <a:gdLst>
                    <a:gd name="T0" fmla="*/ 6 w 56"/>
                    <a:gd name="T1" fmla="*/ 2 h 60"/>
                    <a:gd name="T2" fmla="*/ 2 w 56"/>
                    <a:gd name="T3" fmla="*/ 0 h 60"/>
                    <a:gd name="T4" fmla="*/ 0 w 56"/>
                    <a:gd name="T5" fmla="*/ 2 h 60"/>
                    <a:gd name="T6" fmla="*/ 2 w 56"/>
                    <a:gd name="T7" fmla="*/ 6 h 60"/>
                    <a:gd name="T8" fmla="*/ 3 w 56"/>
                    <a:gd name="T9" fmla="*/ 6 h 60"/>
                    <a:gd name="T10" fmla="*/ 6 w 56"/>
                    <a:gd name="T11" fmla="*/ 2 h 60"/>
                    <a:gd name="T12" fmla="*/ 6 w 56"/>
                    <a:gd name="T13" fmla="*/ 2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0"/>
                    <a:gd name="T23" fmla="*/ 56 w 56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0">
                      <a:moveTo>
                        <a:pt x="52" y="14"/>
                      </a:move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4" y="60"/>
                      </a:lnTo>
                      <a:lnTo>
                        <a:pt x="30" y="56"/>
                      </a:lnTo>
                      <a:lnTo>
                        <a:pt x="56" y="24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Freeform 902"/>
                <p:cNvSpPr>
                  <a:spLocks/>
                </p:cNvSpPr>
                <p:nvPr/>
              </p:nvSpPr>
              <p:spPr bwMode="auto">
                <a:xfrm>
                  <a:off x="2121" y="2353"/>
                  <a:ext cx="117" cy="129"/>
                </a:xfrm>
                <a:custGeom>
                  <a:avLst/>
                  <a:gdLst>
                    <a:gd name="T0" fmla="*/ 2 w 146"/>
                    <a:gd name="T1" fmla="*/ 14 h 162"/>
                    <a:gd name="T2" fmla="*/ 12 w 146"/>
                    <a:gd name="T3" fmla="*/ 17 h 162"/>
                    <a:gd name="T4" fmla="*/ 15 w 146"/>
                    <a:gd name="T5" fmla="*/ 11 h 162"/>
                    <a:gd name="T6" fmla="*/ 12 w 146"/>
                    <a:gd name="T7" fmla="*/ 0 h 162"/>
                    <a:gd name="T8" fmla="*/ 6 w 146"/>
                    <a:gd name="T9" fmla="*/ 2 h 162"/>
                    <a:gd name="T10" fmla="*/ 0 w 146"/>
                    <a:gd name="T11" fmla="*/ 11 h 162"/>
                    <a:gd name="T12" fmla="*/ 2 w 146"/>
                    <a:gd name="T13" fmla="*/ 14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6" y="132"/>
                      </a:moveTo>
                      <a:lnTo>
                        <a:pt x="114" y="162"/>
                      </a:lnTo>
                      <a:lnTo>
                        <a:pt x="146" y="110"/>
                      </a:lnTo>
                      <a:lnTo>
                        <a:pt x="116" y="0"/>
                      </a:lnTo>
                      <a:lnTo>
                        <a:pt x="52" y="20"/>
                      </a:lnTo>
                      <a:lnTo>
                        <a:pt x="0" y="106"/>
                      </a:lnTo>
                      <a:lnTo>
                        <a:pt x="16" y="13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Freeform 903"/>
                <p:cNvSpPr>
                  <a:spLocks/>
                </p:cNvSpPr>
                <p:nvPr/>
              </p:nvSpPr>
              <p:spPr bwMode="auto">
                <a:xfrm>
                  <a:off x="2121" y="2353"/>
                  <a:ext cx="117" cy="129"/>
                </a:xfrm>
                <a:custGeom>
                  <a:avLst/>
                  <a:gdLst>
                    <a:gd name="T0" fmla="*/ 2 w 146"/>
                    <a:gd name="T1" fmla="*/ 14 h 162"/>
                    <a:gd name="T2" fmla="*/ 12 w 146"/>
                    <a:gd name="T3" fmla="*/ 17 h 162"/>
                    <a:gd name="T4" fmla="*/ 15 w 146"/>
                    <a:gd name="T5" fmla="*/ 11 h 162"/>
                    <a:gd name="T6" fmla="*/ 12 w 146"/>
                    <a:gd name="T7" fmla="*/ 0 h 162"/>
                    <a:gd name="T8" fmla="*/ 6 w 146"/>
                    <a:gd name="T9" fmla="*/ 2 h 162"/>
                    <a:gd name="T10" fmla="*/ 0 w 146"/>
                    <a:gd name="T11" fmla="*/ 11 h 162"/>
                    <a:gd name="T12" fmla="*/ 2 w 146"/>
                    <a:gd name="T13" fmla="*/ 14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6"/>
                    <a:gd name="T22" fmla="*/ 0 h 162"/>
                    <a:gd name="T23" fmla="*/ 146 w 146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6" h="162">
                      <a:moveTo>
                        <a:pt x="16" y="132"/>
                      </a:moveTo>
                      <a:lnTo>
                        <a:pt x="114" y="162"/>
                      </a:lnTo>
                      <a:lnTo>
                        <a:pt x="146" y="110"/>
                      </a:lnTo>
                      <a:lnTo>
                        <a:pt x="116" y="0"/>
                      </a:lnTo>
                      <a:lnTo>
                        <a:pt x="52" y="20"/>
                      </a:lnTo>
                      <a:lnTo>
                        <a:pt x="0" y="106"/>
                      </a:lnTo>
                      <a:lnTo>
                        <a:pt x="16" y="1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Freeform 904"/>
                <p:cNvSpPr>
                  <a:spLocks/>
                </p:cNvSpPr>
                <p:nvPr/>
              </p:nvSpPr>
              <p:spPr bwMode="auto">
                <a:xfrm>
                  <a:off x="2302" y="2217"/>
                  <a:ext cx="104" cy="81"/>
                </a:xfrm>
                <a:custGeom>
                  <a:avLst/>
                  <a:gdLst>
                    <a:gd name="T0" fmla="*/ 6 w 130"/>
                    <a:gd name="T1" fmla="*/ 2 h 102"/>
                    <a:gd name="T2" fmla="*/ 0 w 130"/>
                    <a:gd name="T3" fmla="*/ 8 h 102"/>
                    <a:gd name="T4" fmla="*/ 4 w 130"/>
                    <a:gd name="T5" fmla="*/ 11 h 102"/>
                    <a:gd name="T6" fmla="*/ 14 w 130"/>
                    <a:gd name="T7" fmla="*/ 9 h 102"/>
                    <a:gd name="T8" fmla="*/ 14 w 130"/>
                    <a:gd name="T9" fmla="*/ 5 h 102"/>
                    <a:gd name="T10" fmla="*/ 8 w 130"/>
                    <a:gd name="T11" fmla="*/ 0 h 102"/>
                    <a:gd name="T12" fmla="*/ 6 w 130"/>
                    <a:gd name="T13" fmla="*/ 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2"/>
                    <a:gd name="T23" fmla="*/ 130 w 130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2">
                      <a:moveTo>
                        <a:pt x="50" y="10"/>
                      </a:moveTo>
                      <a:lnTo>
                        <a:pt x="0" y="76"/>
                      </a:lnTo>
                      <a:lnTo>
                        <a:pt x="34" y="102"/>
                      </a:lnTo>
                      <a:lnTo>
                        <a:pt x="126" y="90"/>
                      </a:lnTo>
                      <a:lnTo>
                        <a:pt x="130" y="42"/>
                      </a:lnTo>
                      <a:lnTo>
                        <a:pt x="74" y="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Freeform 905"/>
                <p:cNvSpPr>
                  <a:spLocks/>
                </p:cNvSpPr>
                <p:nvPr/>
              </p:nvSpPr>
              <p:spPr bwMode="auto">
                <a:xfrm>
                  <a:off x="2302" y="2217"/>
                  <a:ext cx="104" cy="81"/>
                </a:xfrm>
                <a:custGeom>
                  <a:avLst/>
                  <a:gdLst>
                    <a:gd name="T0" fmla="*/ 6 w 130"/>
                    <a:gd name="T1" fmla="*/ 2 h 102"/>
                    <a:gd name="T2" fmla="*/ 0 w 130"/>
                    <a:gd name="T3" fmla="*/ 8 h 102"/>
                    <a:gd name="T4" fmla="*/ 4 w 130"/>
                    <a:gd name="T5" fmla="*/ 11 h 102"/>
                    <a:gd name="T6" fmla="*/ 14 w 130"/>
                    <a:gd name="T7" fmla="*/ 9 h 102"/>
                    <a:gd name="T8" fmla="*/ 14 w 130"/>
                    <a:gd name="T9" fmla="*/ 5 h 102"/>
                    <a:gd name="T10" fmla="*/ 8 w 130"/>
                    <a:gd name="T11" fmla="*/ 0 h 102"/>
                    <a:gd name="T12" fmla="*/ 6 w 130"/>
                    <a:gd name="T13" fmla="*/ 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02"/>
                    <a:gd name="T23" fmla="*/ 130 w 130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02">
                      <a:moveTo>
                        <a:pt x="50" y="10"/>
                      </a:moveTo>
                      <a:lnTo>
                        <a:pt x="0" y="76"/>
                      </a:lnTo>
                      <a:lnTo>
                        <a:pt x="34" y="102"/>
                      </a:lnTo>
                      <a:lnTo>
                        <a:pt x="126" y="90"/>
                      </a:lnTo>
                      <a:lnTo>
                        <a:pt x="130" y="42"/>
                      </a:lnTo>
                      <a:lnTo>
                        <a:pt x="74" y="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Freeform 906"/>
                <p:cNvSpPr>
                  <a:spLocks/>
                </p:cNvSpPr>
                <p:nvPr/>
              </p:nvSpPr>
              <p:spPr bwMode="auto">
                <a:xfrm>
                  <a:off x="2305" y="2369"/>
                  <a:ext cx="59" cy="67"/>
                </a:xfrm>
                <a:custGeom>
                  <a:avLst/>
                  <a:gdLst>
                    <a:gd name="T0" fmla="*/ 2 w 74"/>
                    <a:gd name="T1" fmla="*/ 2 h 84"/>
                    <a:gd name="T2" fmla="*/ 0 w 74"/>
                    <a:gd name="T3" fmla="*/ 6 h 84"/>
                    <a:gd name="T4" fmla="*/ 2 w 74"/>
                    <a:gd name="T5" fmla="*/ 8 h 84"/>
                    <a:gd name="T6" fmla="*/ 7 w 74"/>
                    <a:gd name="T7" fmla="*/ 9 h 84"/>
                    <a:gd name="T8" fmla="*/ 7 w 74"/>
                    <a:gd name="T9" fmla="*/ 5 h 84"/>
                    <a:gd name="T10" fmla="*/ 3 w 74"/>
                    <a:gd name="T11" fmla="*/ 0 h 84"/>
                    <a:gd name="T12" fmla="*/ 2 w 74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16" y="2"/>
                      </a:moveTo>
                      <a:lnTo>
                        <a:pt x="0" y="50"/>
                      </a:lnTo>
                      <a:lnTo>
                        <a:pt x="24" y="78"/>
                      </a:lnTo>
                      <a:lnTo>
                        <a:pt x="74" y="84"/>
                      </a:lnTo>
                      <a:lnTo>
                        <a:pt x="68" y="44"/>
                      </a:lnTo>
                      <a:lnTo>
                        <a:pt x="28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Freeform 907"/>
                <p:cNvSpPr>
                  <a:spLocks/>
                </p:cNvSpPr>
                <p:nvPr/>
              </p:nvSpPr>
              <p:spPr bwMode="auto">
                <a:xfrm>
                  <a:off x="2305" y="2369"/>
                  <a:ext cx="59" cy="67"/>
                </a:xfrm>
                <a:custGeom>
                  <a:avLst/>
                  <a:gdLst>
                    <a:gd name="T0" fmla="*/ 2 w 74"/>
                    <a:gd name="T1" fmla="*/ 2 h 84"/>
                    <a:gd name="T2" fmla="*/ 0 w 74"/>
                    <a:gd name="T3" fmla="*/ 6 h 84"/>
                    <a:gd name="T4" fmla="*/ 2 w 74"/>
                    <a:gd name="T5" fmla="*/ 8 h 84"/>
                    <a:gd name="T6" fmla="*/ 7 w 74"/>
                    <a:gd name="T7" fmla="*/ 9 h 84"/>
                    <a:gd name="T8" fmla="*/ 7 w 74"/>
                    <a:gd name="T9" fmla="*/ 5 h 84"/>
                    <a:gd name="T10" fmla="*/ 3 w 74"/>
                    <a:gd name="T11" fmla="*/ 0 h 84"/>
                    <a:gd name="T12" fmla="*/ 2 w 74"/>
                    <a:gd name="T13" fmla="*/ 2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84"/>
                    <a:gd name="T23" fmla="*/ 74 w 7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84">
                      <a:moveTo>
                        <a:pt x="16" y="2"/>
                      </a:moveTo>
                      <a:lnTo>
                        <a:pt x="0" y="50"/>
                      </a:lnTo>
                      <a:lnTo>
                        <a:pt x="24" y="78"/>
                      </a:lnTo>
                      <a:lnTo>
                        <a:pt x="74" y="84"/>
                      </a:lnTo>
                      <a:lnTo>
                        <a:pt x="68" y="44"/>
                      </a:lnTo>
                      <a:lnTo>
                        <a:pt x="28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Freeform 908"/>
                <p:cNvSpPr>
                  <a:spLocks/>
                </p:cNvSpPr>
                <p:nvPr/>
              </p:nvSpPr>
              <p:spPr bwMode="auto">
                <a:xfrm>
                  <a:off x="2209" y="2246"/>
                  <a:ext cx="46" cy="44"/>
                </a:xfrm>
                <a:custGeom>
                  <a:avLst/>
                  <a:gdLst>
                    <a:gd name="T0" fmla="*/ 2 w 58"/>
                    <a:gd name="T1" fmla="*/ 2 h 56"/>
                    <a:gd name="T2" fmla="*/ 0 w 58"/>
                    <a:gd name="T3" fmla="*/ 4 h 56"/>
                    <a:gd name="T4" fmla="*/ 2 w 58"/>
                    <a:gd name="T5" fmla="*/ 5 h 56"/>
                    <a:gd name="T6" fmla="*/ 6 w 58"/>
                    <a:gd name="T7" fmla="*/ 5 h 56"/>
                    <a:gd name="T8" fmla="*/ 5 w 58"/>
                    <a:gd name="T9" fmla="*/ 2 h 56"/>
                    <a:gd name="T10" fmla="*/ 2 w 58"/>
                    <a:gd name="T11" fmla="*/ 0 h 56"/>
                    <a:gd name="T12" fmla="*/ 2 w 58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8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58" y="56"/>
                      </a:lnTo>
                      <a:lnTo>
                        <a:pt x="56" y="28"/>
                      </a:lnTo>
                      <a:lnTo>
                        <a:pt x="2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909"/>
                <p:cNvSpPr>
                  <a:spLocks/>
                </p:cNvSpPr>
                <p:nvPr/>
              </p:nvSpPr>
              <p:spPr bwMode="auto">
                <a:xfrm>
                  <a:off x="2209" y="2246"/>
                  <a:ext cx="46" cy="44"/>
                </a:xfrm>
                <a:custGeom>
                  <a:avLst/>
                  <a:gdLst>
                    <a:gd name="T0" fmla="*/ 2 w 58"/>
                    <a:gd name="T1" fmla="*/ 2 h 56"/>
                    <a:gd name="T2" fmla="*/ 0 w 58"/>
                    <a:gd name="T3" fmla="*/ 4 h 56"/>
                    <a:gd name="T4" fmla="*/ 2 w 58"/>
                    <a:gd name="T5" fmla="*/ 5 h 56"/>
                    <a:gd name="T6" fmla="*/ 6 w 58"/>
                    <a:gd name="T7" fmla="*/ 5 h 56"/>
                    <a:gd name="T8" fmla="*/ 5 w 58"/>
                    <a:gd name="T9" fmla="*/ 2 h 56"/>
                    <a:gd name="T10" fmla="*/ 2 w 58"/>
                    <a:gd name="T11" fmla="*/ 0 h 56"/>
                    <a:gd name="T12" fmla="*/ 2 w 58"/>
                    <a:gd name="T13" fmla="*/ 2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56"/>
                    <a:gd name="T23" fmla="*/ 58 w 5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56">
                      <a:moveTo>
                        <a:pt x="18" y="4"/>
                      </a:moveTo>
                      <a:lnTo>
                        <a:pt x="0" y="38"/>
                      </a:lnTo>
                      <a:lnTo>
                        <a:pt x="18" y="54"/>
                      </a:lnTo>
                      <a:lnTo>
                        <a:pt x="58" y="56"/>
                      </a:lnTo>
                      <a:lnTo>
                        <a:pt x="56" y="28"/>
                      </a:lnTo>
                      <a:lnTo>
                        <a:pt x="2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Freeform 910"/>
                <p:cNvSpPr>
                  <a:spLocks/>
                </p:cNvSpPr>
                <p:nvPr/>
              </p:nvSpPr>
              <p:spPr bwMode="auto">
                <a:xfrm>
                  <a:off x="1763" y="2212"/>
                  <a:ext cx="129" cy="117"/>
                </a:xfrm>
                <a:custGeom>
                  <a:avLst/>
                  <a:gdLst>
                    <a:gd name="T0" fmla="*/ 3 w 162"/>
                    <a:gd name="T1" fmla="*/ 2 h 146"/>
                    <a:gd name="T2" fmla="*/ 0 w 162"/>
                    <a:gd name="T3" fmla="*/ 13 h 146"/>
                    <a:gd name="T4" fmla="*/ 6 w 162"/>
                    <a:gd name="T5" fmla="*/ 15 h 146"/>
                    <a:gd name="T6" fmla="*/ 17 w 162"/>
                    <a:gd name="T7" fmla="*/ 12 h 146"/>
                    <a:gd name="T8" fmla="*/ 14 w 162"/>
                    <a:gd name="T9" fmla="*/ 5 h 146"/>
                    <a:gd name="T10" fmla="*/ 6 w 162"/>
                    <a:gd name="T11" fmla="*/ 0 h 146"/>
                    <a:gd name="T12" fmla="*/ 3 w 162"/>
                    <a:gd name="T13" fmla="*/ 2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6" y="18"/>
                      </a:moveTo>
                      <a:lnTo>
                        <a:pt x="0" y="118"/>
                      </a:lnTo>
                      <a:lnTo>
                        <a:pt x="56" y="146"/>
                      </a:lnTo>
                      <a:lnTo>
                        <a:pt x="162" y="112"/>
                      </a:lnTo>
                      <a:lnTo>
                        <a:pt x="140" y="48"/>
                      </a:lnTo>
                      <a:lnTo>
                        <a:pt x="52" y="0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BE8D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Freeform 911"/>
                <p:cNvSpPr>
                  <a:spLocks/>
                </p:cNvSpPr>
                <p:nvPr/>
              </p:nvSpPr>
              <p:spPr bwMode="auto">
                <a:xfrm>
                  <a:off x="1763" y="2212"/>
                  <a:ext cx="129" cy="117"/>
                </a:xfrm>
                <a:custGeom>
                  <a:avLst/>
                  <a:gdLst>
                    <a:gd name="T0" fmla="*/ 3 w 162"/>
                    <a:gd name="T1" fmla="*/ 2 h 146"/>
                    <a:gd name="T2" fmla="*/ 0 w 162"/>
                    <a:gd name="T3" fmla="*/ 13 h 146"/>
                    <a:gd name="T4" fmla="*/ 6 w 162"/>
                    <a:gd name="T5" fmla="*/ 15 h 146"/>
                    <a:gd name="T6" fmla="*/ 17 w 162"/>
                    <a:gd name="T7" fmla="*/ 12 h 146"/>
                    <a:gd name="T8" fmla="*/ 14 w 162"/>
                    <a:gd name="T9" fmla="*/ 5 h 146"/>
                    <a:gd name="T10" fmla="*/ 6 w 162"/>
                    <a:gd name="T11" fmla="*/ 0 h 146"/>
                    <a:gd name="T12" fmla="*/ 3 w 162"/>
                    <a:gd name="T13" fmla="*/ 2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146"/>
                    <a:gd name="T23" fmla="*/ 162 w 162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146">
                      <a:moveTo>
                        <a:pt x="26" y="18"/>
                      </a:moveTo>
                      <a:lnTo>
                        <a:pt x="0" y="118"/>
                      </a:lnTo>
                      <a:lnTo>
                        <a:pt x="56" y="146"/>
                      </a:lnTo>
                      <a:lnTo>
                        <a:pt x="162" y="112"/>
                      </a:lnTo>
                      <a:lnTo>
                        <a:pt x="140" y="48"/>
                      </a:lnTo>
                      <a:lnTo>
                        <a:pt x="52" y="0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5" name="Freeform 912"/>
              <p:cNvSpPr>
                <a:spLocks/>
              </p:cNvSpPr>
              <p:nvPr/>
            </p:nvSpPr>
            <p:spPr bwMode="auto">
              <a:xfrm>
                <a:off x="1953" y="2385"/>
                <a:ext cx="84" cy="102"/>
              </a:xfrm>
              <a:custGeom>
                <a:avLst/>
                <a:gdLst>
                  <a:gd name="T0" fmla="*/ 11 w 104"/>
                  <a:gd name="T1" fmla="*/ 5 h 128"/>
                  <a:gd name="T2" fmla="*/ 3 w 104"/>
                  <a:gd name="T3" fmla="*/ 0 h 128"/>
                  <a:gd name="T4" fmla="*/ 0 w 104"/>
                  <a:gd name="T5" fmla="*/ 4 h 128"/>
                  <a:gd name="T6" fmla="*/ 2 w 104"/>
                  <a:gd name="T7" fmla="*/ 14 h 128"/>
                  <a:gd name="T8" fmla="*/ 8 w 104"/>
                  <a:gd name="T9" fmla="*/ 14 h 128"/>
                  <a:gd name="T10" fmla="*/ 12 w 104"/>
                  <a:gd name="T11" fmla="*/ 7 h 128"/>
                  <a:gd name="T12" fmla="*/ 11 w 104"/>
                  <a:gd name="T13" fmla="*/ 5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8"/>
                  <a:gd name="T23" fmla="*/ 104 w 10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8">
                    <a:moveTo>
                      <a:pt x="94" y="46"/>
                    </a:moveTo>
                    <a:lnTo>
                      <a:pt x="26" y="0"/>
                    </a:lnTo>
                    <a:lnTo>
                      <a:pt x="0" y="36"/>
                    </a:lnTo>
                    <a:lnTo>
                      <a:pt x="18" y="126"/>
                    </a:lnTo>
                    <a:lnTo>
                      <a:pt x="64" y="128"/>
                    </a:lnTo>
                    <a:lnTo>
                      <a:pt x="104" y="70"/>
                    </a:lnTo>
                    <a:lnTo>
                      <a:pt x="94" y="4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913"/>
              <p:cNvSpPr>
                <a:spLocks/>
              </p:cNvSpPr>
              <p:nvPr/>
            </p:nvSpPr>
            <p:spPr bwMode="auto">
              <a:xfrm>
                <a:off x="1953" y="2385"/>
                <a:ext cx="84" cy="102"/>
              </a:xfrm>
              <a:custGeom>
                <a:avLst/>
                <a:gdLst>
                  <a:gd name="T0" fmla="*/ 11 w 104"/>
                  <a:gd name="T1" fmla="*/ 5 h 128"/>
                  <a:gd name="T2" fmla="*/ 3 w 104"/>
                  <a:gd name="T3" fmla="*/ 0 h 128"/>
                  <a:gd name="T4" fmla="*/ 0 w 104"/>
                  <a:gd name="T5" fmla="*/ 4 h 128"/>
                  <a:gd name="T6" fmla="*/ 2 w 104"/>
                  <a:gd name="T7" fmla="*/ 14 h 128"/>
                  <a:gd name="T8" fmla="*/ 8 w 104"/>
                  <a:gd name="T9" fmla="*/ 14 h 128"/>
                  <a:gd name="T10" fmla="*/ 12 w 104"/>
                  <a:gd name="T11" fmla="*/ 7 h 128"/>
                  <a:gd name="T12" fmla="*/ 11 w 104"/>
                  <a:gd name="T13" fmla="*/ 5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8"/>
                  <a:gd name="T23" fmla="*/ 104 w 10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8">
                    <a:moveTo>
                      <a:pt x="94" y="46"/>
                    </a:moveTo>
                    <a:lnTo>
                      <a:pt x="26" y="0"/>
                    </a:lnTo>
                    <a:lnTo>
                      <a:pt x="0" y="36"/>
                    </a:lnTo>
                    <a:lnTo>
                      <a:pt x="18" y="126"/>
                    </a:lnTo>
                    <a:lnTo>
                      <a:pt x="64" y="128"/>
                    </a:lnTo>
                    <a:lnTo>
                      <a:pt x="104" y="70"/>
                    </a:lnTo>
                    <a:lnTo>
                      <a:pt x="94" y="4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914"/>
              <p:cNvSpPr>
                <a:spLocks/>
              </p:cNvSpPr>
              <p:nvPr/>
            </p:nvSpPr>
            <p:spPr bwMode="auto">
              <a:xfrm>
                <a:off x="1817" y="2395"/>
                <a:ext cx="66" cy="60"/>
              </a:xfrm>
              <a:custGeom>
                <a:avLst/>
                <a:gdLst>
                  <a:gd name="T0" fmla="*/ 9 w 82"/>
                  <a:gd name="T1" fmla="*/ 2 h 76"/>
                  <a:gd name="T2" fmla="*/ 3 w 82"/>
                  <a:gd name="T3" fmla="*/ 0 h 76"/>
                  <a:gd name="T4" fmla="*/ 2 w 82"/>
                  <a:gd name="T5" fmla="*/ 2 h 76"/>
                  <a:gd name="T6" fmla="*/ 0 w 82"/>
                  <a:gd name="T7" fmla="*/ 7 h 76"/>
                  <a:gd name="T8" fmla="*/ 5 w 82"/>
                  <a:gd name="T9" fmla="*/ 6 h 76"/>
                  <a:gd name="T10" fmla="*/ 10 w 82"/>
                  <a:gd name="T11" fmla="*/ 2 h 76"/>
                  <a:gd name="T12" fmla="*/ 9 w 82"/>
                  <a:gd name="T13" fmla="*/ 2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76"/>
                  <a:gd name="T23" fmla="*/ 82 w 82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76">
                    <a:moveTo>
                      <a:pt x="80" y="14"/>
                    </a:moveTo>
                    <a:lnTo>
                      <a:pt x="30" y="0"/>
                    </a:lnTo>
                    <a:lnTo>
                      <a:pt x="4" y="26"/>
                    </a:lnTo>
                    <a:lnTo>
                      <a:pt x="0" y="76"/>
                    </a:lnTo>
                    <a:lnTo>
                      <a:pt x="40" y="68"/>
                    </a:lnTo>
                    <a:lnTo>
                      <a:pt x="82" y="26"/>
                    </a:lnTo>
                    <a:lnTo>
                      <a:pt x="80" y="1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915"/>
              <p:cNvSpPr>
                <a:spLocks/>
              </p:cNvSpPr>
              <p:nvPr/>
            </p:nvSpPr>
            <p:spPr bwMode="auto">
              <a:xfrm>
                <a:off x="1817" y="2395"/>
                <a:ext cx="66" cy="60"/>
              </a:xfrm>
              <a:custGeom>
                <a:avLst/>
                <a:gdLst>
                  <a:gd name="T0" fmla="*/ 9 w 82"/>
                  <a:gd name="T1" fmla="*/ 2 h 76"/>
                  <a:gd name="T2" fmla="*/ 3 w 82"/>
                  <a:gd name="T3" fmla="*/ 0 h 76"/>
                  <a:gd name="T4" fmla="*/ 2 w 82"/>
                  <a:gd name="T5" fmla="*/ 2 h 76"/>
                  <a:gd name="T6" fmla="*/ 0 w 82"/>
                  <a:gd name="T7" fmla="*/ 7 h 76"/>
                  <a:gd name="T8" fmla="*/ 5 w 82"/>
                  <a:gd name="T9" fmla="*/ 6 h 76"/>
                  <a:gd name="T10" fmla="*/ 10 w 82"/>
                  <a:gd name="T11" fmla="*/ 2 h 76"/>
                  <a:gd name="T12" fmla="*/ 9 w 82"/>
                  <a:gd name="T13" fmla="*/ 2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76"/>
                  <a:gd name="T23" fmla="*/ 82 w 82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76">
                    <a:moveTo>
                      <a:pt x="80" y="14"/>
                    </a:moveTo>
                    <a:lnTo>
                      <a:pt x="30" y="0"/>
                    </a:lnTo>
                    <a:lnTo>
                      <a:pt x="4" y="26"/>
                    </a:lnTo>
                    <a:lnTo>
                      <a:pt x="0" y="76"/>
                    </a:lnTo>
                    <a:lnTo>
                      <a:pt x="40" y="68"/>
                    </a:lnTo>
                    <a:lnTo>
                      <a:pt x="82" y="26"/>
                    </a:lnTo>
                    <a:lnTo>
                      <a:pt x="80" y="1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916"/>
              <p:cNvSpPr>
                <a:spLocks/>
              </p:cNvSpPr>
              <p:nvPr/>
            </p:nvSpPr>
            <p:spPr bwMode="auto">
              <a:xfrm>
                <a:off x="1957" y="2292"/>
                <a:ext cx="44" cy="48"/>
              </a:xfrm>
              <a:custGeom>
                <a:avLst/>
                <a:gdLst>
                  <a:gd name="T0" fmla="*/ 5 w 56"/>
                  <a:gd name="T1" fmla="*/ 2 h 60"/>
                  <a:gd name="T2" fmla="*/ 2 w 56"/>
                  <a:gd name="T3" fmla="*/ 0 h 60"/>
                  <a:gd name="T4" fmla="*/ 0 w 56"/>
                  <a:gd name="T5" fmla="*/ 2 h 60"/>
                  <a:gd name="T6" fmla="*/ 2 w 56"/>
                  <a:gd name="T7" fmla="*/ 6 h 60"/>
                  <a:gd name="T8" fmla="*/ 3 w 56"/>
                  <a:gd name="T9" fmla="*/ 6 h 60"/>
                  <a:gd name="T10" fmla="*/ 5 w 56"/>
                  <a:gd name="T11" fmla="*/ 3 h 60"/>
                  <a:gd name="T12" fmla="*/ 5 w 56"/>
                  <a:gd name="T13" fmla="*/ 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2" y="16"/>
                    </a:moveTo>
                    <a:lnTo>
                      <a:pt x="18" y="0"/>
                    </a:lnTo>
                    <a:lnTo>
                      <a:pt x="0" y="20"/>
                    </a:lnTo>
                    <a:lnTo>
                      <a:pt x="2" y="60"/>
                    </a:lnTo>
                    <a:lnTo>
                      <a:pt x="30" y="56"/>
                    </a:lnTo>
                    <a:lnTo>
                      <a:pt x="56" y="26"/>
                    </a:lnTo>
                    <a:lnTo>
                      <a:pt x="52" y="1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917"/>
              <p:cNvSpPr>
                <a:spLocks/>
              </p:cNvSpPr>
              <p:nvPr/>
            </p:nvSpPr>
            <p:spPr bwMode="auto">
              <a:xfrm>
                <a:off x="1957" y="2292"/>
                <a:ext cx="44" cy="48"/>
              </a:xfrm>
              <a:custGeom>
                <a:avLst/>
                <a:gdLst>
                  <a:gd name="T0" fmla="*/ 5 w 56"/>
                  <a:gd name="T1" fmla="*/ 2 h 60"/>
                  <a:gd name="T2" fmla="*/ 2 w 56"/>
                  <a:gd name="T3" fmla="*/ 0 h 60"/>
                  <a:gd name="T4" fmla="*/ 0 w 56"/>
                  <a:gd name="T5" fmla="*/ 2 h 60"/>
                  <a:gd name="T6" fmla="*/ 2 w 56"/>
                  <a:gd name="T7" fmla="*/ 6 h 60"/>
                  <a:gd name="T8" fmla="*/ 3 w 56"/>
                  <a:gd name="T9" fmla="*/ 6 h 60"/>
                  <a:gd name="T10" fmla="*/ 5 w 56"/>
                  <a:gd name="T11" fmla="*/ 3 h 60"/>
                  <a:gd name="T12" fmla="*/ 5 w 56"/>
                  <a:gd name="T13" fmla="*/ 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2" y="16"/>
                    </a:moveTo>
                    <a:lnTo>
                      <a:pt x="18" y="0"/>
                    </a:lnTo>
                    <a:lnTo>
                      <a:pt x="0" y="20"/>
                    </a:lnTo>
                    <a:lnTo>
                      <a:pt x="2" y="60"/>
                    </a:lnTo>
                    <a:lnTo>
                      <a:pt x="30" y="56"/>
                    </a:lnTo>
                    <a:lnTo>
                      <a:pt x="56" y="26"/>
                    </a:lnTo>
                    <a:lnTo>
                      <a:pt x="52" y="1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918"/>
              <p:cNvSpPr>
                <a:spLocks/>
              </p:cNvSpPr>
              <p:nvPr/>
            </p:nvSpPr>
            <p:spPr bwMode="auto">
              <a:xfrm>
                <a:off x="1883" y="2087"/>
                <a:ext cx="118" cy="125"/>
              </a:xfrm>
              <a:custGeom>
                <a:avLst/>
                <a:gdLst>
                  <a:gd name="T0" fmla="*/ 2 w 148"/>
                  <a:gd name="T1" fmla="*/ 10 h 156"/>
                  <a:gd name="T2" fmla="*/ 9 w 148"/>
                  <a:gd name="T3" fmla="*/ 17 h 156"/>
                  <a:gd name="T4" fmla="*/ 14 w 148"/>
                  <a:gd name="T5" fmla="*/ 14 h 156"/>
                  <a:gd name="T6" fmla="*/ 15 w 148"/>
                  <a:gd name="T7" fmla="*/ 2 h 156"/>
                  <a:gd name="T8" fmla="*/ 9 w 148"/>
                  <a:gd name="T9" fmla="*/ 0 h 156"/>
                  <a:gd name="T10" fmla="*/ 0 w 148"/>
                  <a:gd name="T11" fmla="*/ 6 h 156"/>
                  <a:gd name="T12" fmla="*/ 2 w 148"/>
                  <a:gd name="T13" fmla="*/ 1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156"/>
                  <a:gd name="T23" fmla="*/ 148 w 14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156">
                    <a:moveTo>
                      <a:pt x="4" y="90"/>
                    </a:moveTo>
                    <a:lnTo>
                      <a:pt x="84" y="156"/>
                    </a:lnTo>
                    <a:lnTo>
                      <a:pt x="134" y="120"/>
                    </a:lnTo>
                    <a:lnTo>
                      <a:pt x="148" y="8"/>
                    </a:lnTo>
                    <a:lnTo>
                      <a:pt x="82" y="0"/>
                    </a:lnTo>
                    <a:lnTo>
                      <a:pt x="0" y="58"/>
                    </a:lnTo>
                    <a:lnTo>
                      <a:pt x="4" y="9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919"/>
              <p:cNvSpPr>
                <a:spLocks/>
              </p:cNvSpPr>
              <p:nvPr/>
            </p:nvSpPr>
            <p:spPr bwMode="auto">
              <a:xfrm>
                <a:off x="1883" y="2087"/>
                <a:ext cx="118" cy="125"/>
              </a:xfrm>
              <a:custGeom>
                <a:avLst/>
                <a:gdLst>
                  <a:gd name="T0" fmla="*/ 2 w 148"/>
                  <a:gd name="T1" fmla="*/ 10 h 156"/>
                  <a:gd name="T2" fmla="*/ 9 w 148"/>
                  <a:gd name="T3" fmla="*/ 17 h 156"/>
                  <a:gd name="T4" fmla="*/ 14 w 148"/>
                  <a:gd name="T5" fmla="*/ 14 h 156"/>
                  <a:gd name="T6" fmla="*/ 15 w 148"/>
                  <a:gd name="T7" fmla="*/ 2 h 156"/>
                  <a:gd name="T8" fmla="*/ 9 w 148"/>
                  <a:gd name="T9" fmla="*/ 0 h 156"/>
                  <a:gd name="T10" fmla="*/ 0 w 148"/>
                  <a:gd name="T11" fmla="*/ 6 h 156"/>
                  <a:gd name="T12" fmla="*/ 2 w 148"/>
                  <a:gd name="T13" fmla="*/ 1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156"/>
                  <a:gd name="T23" fmla="*/ 148 w 14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156">
                    <a:moveTo>
                      <a:pt x="4" y="90"/>
                    </a:moveTo>
                    <a:lnTo>
                      <a:pt x="84" y="156"/>
                    </a:lnTo>
                    <a:lnTo>
                      <a:pt x="134" y="120"/>
                    </a:lnTo>
                    <a:lnTo>
                      <a:pt x="148" y="8"/>
                    </a:lnTo>
                    <a:lnTo>
                      <a:pt x="82" y="0"/>
                    </a:lnTo>
                    <a:lnTo>
                      <a:pt x="0" y="58"/>
                    </a:lnTo>
                    <a:lnTo>
                      <a:pt x="4" y="9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920"/>
              <p:cNvSpPr>
                <a:spLocks/>
              </p:cNvSpPr>
              <p:nvPr/>
            </p:nvSpPr>
            <p:spPr bwMode="auto">
              <a:xfrm>
                <a:off x="2112" y="2025"/>
                <a:ext cx="105" cy="82"/>
              </a:xfrm>
              <a:custGeom>
                <a:avLst/>
                <a:gdLst>
                  <a:gd name="T0" fmla="*/ 7 w 132"/>
                  <a:gd name="T1" fmla="*/ 0 h 102"/>
                  <a:gd name="T2" fmla="*/ 0 w 132"/>
                  <a:gd name="T3" fmla="*/ 5 h 102"/>
                  <a:gd name="T4" fmla="*/ 2 w 132"/>
                  <a:gd name="T5" fmla="*/ 9 h 102"/>
                  <a:gd name="T6" fmla="*/ 11 w 132"/>
                  <a:gd name="T7" fmla="*/ 11 h 102"/>
                  <a:gd name="T8" fmla="*/ 14 w 132"/>
                  <a:gd name="T9" fmla="*/ 6 h 102"/>
                  <a:gd name="T10" fmla="*/ 10 w 132"/>
                  <a:gd name="T11" fmla="*/ 0 h 102"/>
                  <a:gd name="T12" fmla="*/ 7 w 13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2"/>
                  <a:gd name="T23" fmla="*/ 132 w 13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2">
                    <a:moveTo>
                      <a:pt x="72" y="0"/>
                    </a:moveTo>
                    <a:lnTo>
                      <a:pt x="0" y="40"/>
                    </a:lnTo>
                    <a:lnTo>
                      <a:pt x="22" y="78"/>
                    </a:lnTo>
                    <a:lnTo>
                      <a:pt x="112" y="102"/>
                    </a:lnTo>
                    <a:lnTo>
                      <a:pt x="132" y="60"/>
                    </a:lnTo>
                    <a:lnTo>
                      <a:pt x="9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921"/>
              <p:cNvSpPr>
                <a:spLocks/>
              </p:cNvSpPr>
              <p:nvPr/>
            </p:nvSpPr>
            <p:spPr bwMode="auto">
              <a:xfrm>
                <a:off x="2112" y="2025"/>
                <a:ext cx="105" cy="82"/>
              </a:xfrm>
              <a:custGeom>
                <a:avLst/>
                <a:gdLst>
                  <a:gd name="T0" fmla="*/ 7 w 132"/>
                  <a:gd name="T1" fmla="*/ 0 h 102"/>
                  <a:gd name="T2" fmla="*/ 0 w 132"/>
                  <a:gd name="T3" fmla="*/ 5 h 102"/>
                  <a:gd name="T4" fmla="*/ 2 w 132"/>
                  <a:gd name="T5" fmla="*/ 9 h 102"/>
                  <a:gd name="T6" fmla="*/ 11 w 132"/>
                  <a:gd name="T7" fmla="*/ 11 h 102"/>
                  <a:gd name="T8" fmla="*/ 14 w 132"/>
                  <a:gd name="T9" fmla="*/ 6 h 102"/>
                  <a:gd name="T10" fmla="*/ 10 w 132"/>
                  <a:gd name="T11" fmla="*/ 0 h 102"/>
                  <a:gd name="T12" fmla="*/ 7 w 13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2"/>
                  <a:gd name="T23" fmla="*/ 132 w 13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2">
                    <a:moveTo>
                      <a:pt x="72" y="0"/>
                    </a:moveTo>
                    <a:lnTo>
                      <a:pt x="0" y="40"/>
                    </a:lnTo>
                    <a:lnTo>
                      <a:pt x="22" y="78"/>
                    </a:lnTo>
                    <a:lnTo>
                      <a:pt x="112" y="102"/>
                    </a:lnTo>
                    <a:lnTo>
                      <a:pt x="132" y="60"/>
                    </a:lnTo>
                    <a:lnTo>
                      <a:pt x="98" y="0"/>
                    </a:lnTo>
                    <a:lnTo>
                      <a:pt x="72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922"/>
              <p:cNvSpPr>
                <a:spLocks/>
              </p:cNvSpPr>
              <p:nvPr/>
            </p:nvSpPr>
            <p:spPr bwMode="auto">
              <a:xfrm>
                <a:off x="2064" y="2150"/>
                <a:ext cx="51" cy="78"/>
              </a:xfrm>
              <a:custGeom>
                <a:avLst/>
                <a:gdLst>
                  <a:gd name="T0" fmla="*/ 4 w 64"/>
                  <a:gd name="T1" fmla="*/ 0 h 98"/>
                  <a:gd name="T2" fmla="*/ 0 w 64"/>
                  <a:gd name="T3" fmla="*/ 4 h 98"/>
                  <a:gd name="T4" fmla="*/ 2 w 64"/>
                  <a:gd name="T5" fmla="*/ 7 h 98"/>
                  <a:gd name="T6" fmla="*/ 6 w 64"/>
                  <a:gd name="T7" fmla="*/ 10 h 98"/>
                  <a:gd name="T8" fmla="*/ 7 w 64"/>
                  <a:gd name="T9" fmla="*/ 6 h 98"/>
                  <a:gd name="T10" fmla="*/ 5 w 64"/>
                  <a:gd name="T11" fmla="*/ 2 h 98"/>
                  <a:gd name="T12" fmla="*/ 4 w 64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8"/>
                  <a:gd name="T23" fmla="*/ 64 w 6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8">
                    <a:moveTo>
                      <a:pt x="34" y="0"/>
                    </a:moveTo>
                    <a:lnTo>
                      <a:pt x="0" y="38"/>
                    </a:lnTo>
                    <a:lnTo>
                      <a:pt x="10" y="74"/>
                    </a:lnTo>
                    <a:lnTo>
                      <a:pt x="54" y="98"/>
                    </a:lnTo>
                    <a:lnTo>
                      <a:pt x="64" y="60"/>
                    </a:lnTo>
                    <a:lnTo>
                      <a:pt x="46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923"/>
              <p:cNvSpPr>
                <a:spLocks/>
              </p:cNvSpPr>
              <p:nvPr/>
            </p:nvSpPr>
            <p:spPr bwMode="auto">
              <a:xfrm>
                <a:off x="2064" y="2150"/>
                <a:ext cx="51" cy="78"/>
              </a:xfrm>
              <a:custGeom>
                <a:avLst/>
                <a:gdLst>
                  <a:gd name="T0" fmla="*/ 4 w 64"/>
                  <a:gd name="T1" fmla="*/ 0 h 98"/>
                  <a:gd name="T2" fmla="*/ 0 w 64"/>
                  <a:gd name="T3" fmla="*/ 4 h 98"/>
                  <a:gd name="T4" fmla="*/ 2 w 64"/>
                  <a:gd name="T5" fmla="*/ 7 h 98"/>
                  <a:gd name="T6" fmla="*/ 6 w 64"/>
                  <a:gd name="T7" fmla="*/ 10 h 98"/>
                  <a:gd name="T8" fmla="*/ 7 w 64"/>
                  <a:gd name="T9" fmla="*/ 6 h 98"/>
                  <a:gd name="T10" fmla="*/ 5 w 64"/>
                  <a:gd name="T11" fmla="*/ 2 h 98"/>
                  <a:gd name="T12" fmla="*/ 4 w 64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8"/>
                  <a:gd name="T23" fmla="*/ 64 w 6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8">
                    <a:moveTo>
                      <a:pt x="34" y="0"/>
                    </a:moveTo>
                    <a:lnTo>
                      <a:pt x="0" y="38"/>
                    </a:lnTo>
                    <a:lnTo>
                      <a:pt x="10" y="74"/>
                    </a:lnTo>
                    <a:lnTo>
                      <a:pt x="54" y="98"/>
                    </a:lnTo>
                    <a:lnTo>
                      <a:pt x="64" y="60"/>
                    </a:lnTo>
                    <a:lnTo>
                      <a:pt x="46" y="2"/>
                    </a:lnTo>
                    <a:lnTo>
                      <a:pt x="34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924"/>
              <p:cNvSpPr>
                <a:spLocks/>
              </p:cNvSpPr>
              <p:nvPr/>
            </p:nvSpPr>
            <p:spPr bwMode="auto">
              <a:xfrm>
                <a:off x="2029" y="1999"/>
                <a:ext cx="43" cy="52"/>
              </a:xfrm>
              <a:custGeom>
                <a:avLst/>
                <a:gdLst>
                  <a:gd name="T0" fmla="*/ 3 w 54"/>
                  <a:gd name="T1" fmla="*/ 0 h 64"/>
                  <a:gd name="T2" fmla="*/ 0 w 54"/>
                  <a:gd name="T3" fmla="*/ 3 h 64"/>
                  <a:gd name="T4" fmla="*/ 2 w 54"/>
                  <a:gd name="T5" fmla="*/ 6 h 64"/>
                  <a:gd name="T6" fmla="*/ 5 w 54"/>
                  <a:gd name="T7" fmla="*/ 8 h 64"/>
                  <a:gd name="T8" fmla="*/ 6 w 54"/>
                  <a:gd name="T9" fmla="*/ 5 h 64"/>
                  <a:gd name="T10" fmla="*/ 4 w 54"/>
                  <a:gd name="T11" fmla="*/ 2 h 64"/>
                  <a:gd name="T12" fmla="*/ 3 w 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4"/>
                  <a:gd name="T23" fmla="*/ 54 w 5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4">
                    <a:moveTo>
                      <a:pt x="28" y="0"/>
                    </a:moveTo>
                    <a:lnTo>
                      <a:pt x="0" y="26"/>
                    </a:lnTo>
                    <a:lnTo>
                      <a:pt x="8" y="48"/>
                    </a:lnTo>
                    <a:lnTo>
                      <a:pt x="46" y="64"/>
                    </a:lnTo>
                    <a:lnTo>
                      <a:pt x="54" y="40"/>
                    </a:lnTo>
                    <a:lnTo>
                      <a:pt x="4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925"/>
              <p:cNvSpPr>
                <a:spLocks/>
              </p:cNvSpPr>
              <p:nvPr/>
            </p:nvSpPr>
            <p:spPr bwMode="auto">
              <a:xfrm>
                <a:off x="2029" y="1999"/>
                <a:ext cx="43" cy="52"/>
              </a:xfrm>
              <a:custGeom>
                <a:avLst/>
                <a:gdLst>
                  <a:gd name="T0" fmla="*/ 3 w 54"/>
                  <a:gd name="T1" fmla="*/ 0 h 64"/>
                  <a:gd name="T2" fmla="*/ 0 w 54"/>
                  <a:gd name="T3" fmla="*/ 3 h 64"/>
                  <a:gd name="T4" fmla="*/ 2 w 54"/>
                  <a:gd name="T5" fmla="*/ 6 h 64"/>
                  <a:gd name="T6" fmla="*/ 5 w 54"/>
                  <a:gd name="T7" fmla="*/ 8 h 64"/>
                  <a:gd name="T8" fmla="*/ 6 w 54"/>
                  <a:gd name="T9" fmla="*/ 5 h 64"/>
                  <a:gd name="T10" fmla="*/ 4 w 54"/>
                  <a:gd name="T11" fmla="*/ 2 h 64"/>
                  <a:gd name="T12" fmla="*/ 3 w 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4"/>
                  <a:gd name="T23" fmla="*/ 54 w 5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4">
                    <a:moveTo>
                      <a:pt x="28" y="0"/>
                    </a:moveTo>
                    <a:lnTo>
                      <a:pt x="0" y="26"/>
                    </a:lnTo>
                    <a:lnTo>
                      <a:pt x="8" y="48"/>
                    </a:lnTo>
                    <a:lnTo>
                      <a:pt x="46" y="64"/>
                    </a:lnTo>
                    <a:lnTo>
                      <a:pt x="54" y="40"/>
                    </a:lnTo>
                    <a:lnTo>
                      <a:pt x="40" y="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926"/>
              <p:cNvSpPr>
                <a:spLocks/>
              </p:cNvSpPr>
              <p:nvPr/>
            </p:nvSpPr>
            <p:spPr bwMode="auto">
              <a:xfrm>
                <a:off x="2237" y="2119"/>
                <a:ext cx="102" cy="82"/>
              </a:xfrm>
              <a:custGeom>
                <a:avLst/>
                <a:gdLst>
                  <a:gd name="T0" fmla="*/ 9 w 128"/>
                  <a:gd name="T1" fmla="*/ 10 h 102"/>
                  <a:gd name="T2" fmla="*/ 14 w 128"/>
                  <a:gd name="T3" fmla="*/ 2 h 102"/>
                  <a:gd name="T4" fmla="*/ 9 w 128"/>
                  <a:gd name="T5" fmla="*/ 0 h 102"/>
                  <a:gd name="T6" fmla="*/ 2 w 128"/>
                  <a:gd name="T7" fmla="*/ 2 h 102"/>
                  <a:gd name="T8" fmla="*/ 0 w 128"/>
                  <a:gd name="T9" fmla="*/ 7 h 102"/>
                  <a:gd name="T10" fmla="*/ 6 w 128"/>
                  <a:gd name="T11" fmla="*/ 11 h 102"/>
                  <a:gd name="T12" fmla="*/ 9 w 128"/>
                  <a:gd name="T13" fmla="*/ 1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102"/>
                  <a:gd name="T23" fmla="*/ 128 w 12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102">
                    <a:moveTo>
                      <a:pt x="82" y="92"/>
                    </a:moveTo>
                    <a:lnTo>
                      <a:pt x="128" y="24"/>
                    </a:lnTo>
                    <a:lnTo>
                      <a:pt x="92" y="0"/>
                    </a:lnTo>
                    <a:lnTo>
                      <a:pt x="2" y="16"/>
                    </a:lnTo>
                    <a:lnTo>
                      <a:pt x="0" y="64"/>
                    </a:lnTo>
                    <a:lnTo>
                      <a:pt x="58" y="102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927"/>
              <p:cNvSpPr>
                <a:spLocks/>
              </p:cNvSpPr>
              <p:nvPr/>
            </p:nvSpPr>
            <p:spPr bwMode="auto">
              <a:xfrm>
                <a:off x="2237" y="2119"/>
                <a:ext cx="102" cy="82"/>
              </a:xfrm>
              <a:custGeom>
                <a:avLst/>
                <a:gdLst>
                  <a:gd name="T0" fmla="*/ 9 w 128"/>
                  <a:gd name="T1" fmla="*/ 10 h 102"/>
                  <a:gd name="T2" fmla="*/ 14 w 128"/>
                  <a:gd name="T3" fmla="*/ 2 h 102"/>
                  <a:gd name="T4" fmla="*/ 9 w 128"/>
                  <a:gd name="T5" fmla="*/ 0 h 102"/>
                  <a:gd name="T6" fmla="*/ 2 w 128"/>
                  <a:gd name="T7" fmla="*/ 2 h 102"/>
                  <a:gd name="T8" fmla="*/ 0 w 128"/>
                  <a:gd name="T9" fmla="*/ 7 h 102"/>
                  <a:gd name="T10" fmla="*/ 6 w 128"/>
                  <a:gd name="T11" fmla="*/ 11 h 102"/>
                  <a:gd name="T12" fmla="*/ 9 w 128"/>
                  <a:gd name="T13" fmla="*/ 1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102"/>
                  <a:gd name="T23" fmla="*/ 128 w 12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102">
                    <a:moveTo>
                      <a:pt x="82" y="92"/>
                    </a:moveTo>
                    <a:lnTo>
                      <a:pt x="128" y="24"/>
                    </a:lnTo>
                    <a:lnTo>
                      <a:pt x="92" y="0"/>
                    </a:lnTo>
                    <a:lnTo>
                      <a:pt x="2" y="16"/>
                    </a:lnTo>
                    <a:lnTo>
                      <a:pt x="0" y="64"/>
                    </a:lnTo>
                    <a:lnTo>
                      <a:pt x="58" y="102"/>
                    </a:lnTo>
                    <a:lnTo>
                      <a:pt x="82" y="9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928"/>
              <p:cNvSpPr>
                <a:spLocks/>
              </p:cNvSpPr>
              <p:nvPr/>
            </p:nvSpPr>
            <p:spPr bwMode="auto">
              <a:xfrm>
                <a:off x="2269" y="1982"/>
                <a:ext cx="60" cy="67"/>
              </a:xfrm>
              <a:custGeom>
                <a:avLst/>
                <a:gdLst>
                  <a:gd name="T0" fmla="*/ 6 w 76"/>
                  <a:gd name="T1" fmla="*/ 9 h 84"/>
                  <a:gd name="T2" fmla="*/ 7 w 76"/>
                  <a:gd name="T3" fmla="*/ 4 h 84"/>
                  <a:gd name="T4" fmla="*/ 5 w 76"/>
                  <a:gd name="T5" fmla="*/ 2 h 84"/>
                  <a:gd name="T6" fmla="*/ 0 w 76"/>
                  <a:gd name="T7" fmla="*/ 0 h 84"/>
                  <a:gd name="T8" fmla="*/ 2 w 76"/>
                  <a:gd name="T9" fmla="*/ 5 h 84"/>
                  <a:gd name="T10" fmla="*/ 5 w 76"/>
                  <a:gd name="T11" fmla="*/ 9 h 84"/>
                  <a:gd name="T12" fmla="*/ 6 w 76"/>
                  <a:gd name="T13" fmla="*/ 9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4"/>
                  <a:gd name="T23" fmla="*/ 76 w 76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4">
                    <a:moveTo>
                      <a:pt x="62" y="80"/>
                    </a:moveTo>
                    <a:lnTo>
                      <a:pt x="76" y="32"/>
                    </a:lnTo>
                    <a:lnTo>
                      <a:pt x="50" y="4"/>
                    </a:lnTo>
                    <a:lnTo>
                      <a:pt x="0" y="0"/>
                    </a:lnTo>
                    <a:lnTo>
                      <a:pt x="8" y="40"/>
                    </a:lnTo>
                    <a:lnTo>
                      <a:pt x="50" y="84"/>
                    </a:lnTo>
                    <a:lnTo>
                      <a:pt x="62" y="8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929"/>
              <p:cNvSpPr>
                <a:spLocks/>
              </p:cNvSpPr>
              <p:nvPr/>
            </p:nvSpPr>
            <p:spPr bwMode="auto">
              <a:xfrm>
                <a:off x="2269" y="1982"/>
                <a:ext cx="60" cy="67"/>
              </a:xfrm>
              <a:custGeom>
                <a:avLst/>
                <a:gdLst>
                  <a:gd name="T0" fmla="*/ 6 w 76"/>
                  <a:gd name="T1" fmla="*/ 9 h 84"/>
                  <a:gd name="T2" fmla="*/ 7 w 76"/>
                  <a:gd name="T3" fmla="*/ 4 h 84"/>
                  <a:gd name="T4" fmla="*/ 5 w 76"/>
                  <a:gd name="T5" fmla="*/ 2 h 84"/>
                  <a:gd name="T6" fmla="*/ 0 w 76"/>
                  <a:gd name="T7" fmla="*/ 0 h 84"/>
                  <a:gd name="T8" fmla="*/ 2 w 76"/>
                  <a:gd name="T9" fmla="*/ 5 h 84"/>
                  <a:gd name="T10" fmla="*/ 5 w 76"/>
                  <a:gd name="T11" fmla="*/ 9 h 84"/>
                  <a:gd name="T12" fmla="*/ 6 w 76"/>
                  <a:gd name="T13" fmla="*/ 9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4"/>
                  <a:gd name="T23" fmla="*/ 76 w 76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4">
                    <a:moveTo>
                      <a:pt x="62" y="80"/>
                    </a:moveTo>
                    <a:lnTo>
                      <a:pt x="76" y="32"/>
                    </a:lnTo>
                    <a:lnTo>
                      <a:pt x="50" y="4"/>
                    </a:lnTo>
                    <a:lnTo>
                      <a:pt x="0" y="0"/>
                    </a:lnTo>
                    <a:lnTo>
                      <a:pt x="8" y="40"/>
                    </a:lnTo>
                    <a:lnTo>
                      <a:pt x="50" y="84"/>
                    </a:lnTo>
                    <a:lnTo>
                      <a:pt x="62" y="8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930"/>
              <p:cNvSpPr>
                <a:spLocks/>
              </p:cNvSpPr>
              <p:nvPr/>
            </p:nvSpPr>
            <p:spPr bwMode="auto">
              <a:xfrm>
                <a:off x="2384" y="2123"/>
                <a:ext cx="48" cy="43"/>
              </a:xfrm>
              <a:custGeom>
                <a:avLst/>
                <a:gdLst>
                  <a:gd name="T0" fmla="*/ 5 w 60"/>
                  <a:gd name="T1" fmla="*/ 6 h 54"/>
                  <a:gd name="T2" fmla="*/ 6 w 60"/>
                  <a:gd name="T3" fmla="*/ 2 h 54"/>
                  <a:gd name="T4" fmla="*/ 5 w 60"/>
                  <a:gd name="T5" fmla="*/ 0 h 54"/>
                  <a:gd name="T6" fmla="*/ 0 w 60"/>
                  <a:gd name="T7" fmla="*/ 2 h 54"/>
                  <a:gd name="T8" fmla="*/ 2 w 60"/>
                  <a:gd name="T9" fmla="*/ 3 h 54"/>
                  <a:gd name="T10" fmla="*/ 4 w 60"/>
                  <a:gd name="T11" fmla="*/ 6 h 54"/>
                  <a:gd name="T12" fmla="*/ 5 w 60"/>
                  <a:gd name="T13" fmla="*/ 6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4"/>
                  <a:gd name="T23" fmla="*/ 60 w 60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4">
                    <a:moveTo>
                      <a:pt x="44" y="52"/>
                    </a:moveTo>
                    <a:lnTo>
                      <a:pt x="60" y="16"/>
                    </a:lnTo>
                    <a:lnTo>
                      <a:pt x="40" y="0"/>
                    </a:lnTo>
                    <a:lnTo>
                      <a:pt x="0" y="2"/>
                    </a:lnTo>
                    <a:lnTo>
                      <a:pt x="4" y="28"/>
                    </a:lnTo>
                    <a:lnTo>
                      <a:pt x="34" y="54"/>
                    </a:lnTo>
                    <a:lnTo>
                      <a:pt x="44" y="5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931"/>
              <p:cNvSpPr>
                <a:spLocks/>
              </p:cNvSpPr>
              <p:nvPr/>
            </p:nvSpPr>
            <p:spPr bwMode="auto">
              <a:xfrm>
                <a:off x="2384" y="2123"/>
                <a:ext cx="48" cy="43"/>
              </a:xfrm>
              <a:custGeom>
                <a:avLst/>
                <a:gdLst>
                  <a:gd name="T0" fmla="*/ 5 w 60"/>
                  <a:gd name="T1" fmla="*/ 6 h 54"/>
                  <a:gd name="T2" fmla="*/ 6 w 60"/>
                  <a:gd name="T3" fmla="*/ 2 h 54"/>
                  <a:gd name="T4" fmla="*/ 5 w 60"/>
                  <a:gd name="T5" fmla="*/ 0 h 54"/>
                  <a:gd name="T6" fmla="*/ 0 w 60"/>
                  <a:gd name="T7" fmla="*/ 2 h 54"/>
                  <a:gd name="T8" fmla="*/ 2 w 60"/>
                  <a:gd name="T9" fmla="*/ 3 h 54"/>
                  <a:gd name="T10" fmla="*/ 4 w 60"/>
                  <a:gd name="T11" fmla="*/ 6 h 54"/>
                  <a:gd name="T12" fmla="*/ 5 w 60"/>
                  <a:gd name="T13" fmla="*/ 6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4"/>
                  <a:gd name="T23" fmla="*/ 60 w 60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4">
                    <a:moveTo>
                      <a:pt x="44" y="52"/>
                    </a:moveTo>
                    <a:lnTo>
                      <a:pt x="60" y="16"/>
                    </a:lnTo>
                    <a:lnTo>
                      <a:pt x="40" y="0"/>
                    </a:lnTo>
                    <a:lnTo>
                      <a:pt x="0" y="2"/>
                    </a:lnTo>
                    <a:lnTo>
                      <a:pt x="4" y="28"/>
                    </a:lnTo>
                    <a:lnTo>
                      <a:pt x="34" y="54"/>
                    </a:lnTo>
                    <a:lnTo>
                      <a:pt x="44" y="5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932"/>
              <p:cNvSpPr>
                <a:spLocks/>
              </p:cNvSpPr>
              <p:nvPr/>
            </p:nvSpPr>
            <p:spPr bwMode="auto">
              <a:xfrm>
                <a:off x="1637" y="2342"/>
                <a:ext cx="83" cy="101"/>
              </a:xfrm>
              <a:custGeom>
                <a:avLst/>
                <a:gdLst>
                  <a:gd name="T0" fmla="*/ 2 w 104"/>
                  <a:gd name="T1" fmla="*/ 9 h 126"/>
                  <a:gd name="T2" fmla="*/ 9 w 104"/>
                  <a:gd name="T3" fmla="*/ 14 h 126"/>
                  <a:gd name="T4" fmla="*/ 11 w 104"/>
                  <a:gd name="T5" fmla="*/ 10 h 126"/>
                  <a:gd name="T6" fmla="*/ 9 w 104"/>
                  <a:gd name="T7" fmla="*/ 0 h 126"/>
                  <a:gd name="T8" fmla="*/ 4 w 104"/>
                  <a:gd name="T9" fmla="*/ 2 h 126"/>
                  <a:gd name="T10" fmla="*/ 0 w 104"/>
                  <a:gd name="T11" fmla="*/ 6 h 126"/>
                  <a:gd name="T12" fmla="*/ 2 w 104"/>
                  <a:gd name="T13" fmla="*/ 9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6"/>
                  <a:gd name="T23" fmla="*/ 104 w 104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6">
                    <a:moveTo>
                      <a:pt x="10" y="84"/>
                    </a:moveTo>
                    <a:lnTo>
                      <a:pt x="82" y="126"/>
                    </a:lnTo>
                    <a:lnTo>
                      <a:pt x="104" y="90"/>
                    </a:lnTo>
                    <a:lnTo>
                      <a:pt x="82" y="0"/>
                    </a:lnTo>
                    <a:lnTo>
                      <a:pt x="36" y="2"/>
                    </a:lnTo>
                    <a:lnTo>
                      <a:pt x="0" y="60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933"/>
              <p:cNvSpPr>
                <a:spLocks/>
              </p:cNvSpPr>
              <p:nvPr/>
            </p:nvSpPr>
            <p:spPr bwMode="auto">
              <a:xfrm>
                <a:off x="1637" y="2342"/>
                <a:ext cx="83" cy="101"/>
              </a:xfrm>
              <a:custGeom>
                <a:avLst/>
                <a:gdLst>
                  <a:gd name="T0" fmla="*/ 2 w 104"/>
                  <a:gd name="T1" fmla="*/ 9 h 126"/>
                  <a:gd name="T2" fmla="*/ 9 w 104"/>
                  <a:gd name="T3" fmla="*/ 14 h 126"/>
                  <a:gd name="T4" fmla="*/ 11 w 104"/>
                  <a:gd name="T5" fmla="*/ 10 h 126"/>
                  <a:gd name="T6" fmla="*/ 9 w 104"/>
                  <a:gd name="T7" fmla="*/ 0 h 126"/>
                  <a:gd name="T8" fmla="*/ 4 w 104"/>
                  <a:gd name="T9" fmla="*/ 2 h 126"/>
                  <a:gd name="T10" fmla="*/ 0 w 104"/>
                  <a:gd name="T11" fmla="*/ 6 h 126"/>
                  <a:gd name="T12" fmla="*/ 2 w 104"/>
                  <a:gd name="T13" fmla="*/ 9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6"/>
                  <a:gd name="T23" fmla="*/ 104 w 104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6">
                    <a:moveTo>
                      <a:pt x="10" y="84"/>
                    </a:moveTo>
                    <a:lnTo>
                      <a:pt x="82" y="126"/>
                    </a:lnTo>
                    <a:lnTo>
                      <a:pt x="104" y="90"/>
                    </a:lnTo>
                    <a:lnTo>
                      <a:pt x="82" y="0"/>
                    </a:lnTo>
                    <a:lnTo>
                      <a:pt x="36" y="2"/>
                    </a:lnTo>
                    <a:lnTo>
                      <a:pt x="0" y="60"/>
                    </a:lnTo>
                    <a:lnTo>
                      <a:pt x="10" y="8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934"/>
              <p:cNvSpPr>
                <a:spLocks/>
              </p:cNvSpPr>
              <p:nvPr/>
            </p:nvSpPr>
            <p:spPr bwMode="auto">
              <a:xfrm>
                <a:off x="2059" y="2279"/>
                <a:ext cx="64" cy="63"/>
              </a:xfrm>
              <a:custGeom>
                <a:avLst/>
                <a:gdLst>
                  <a:gd name="T0" fmla="*/ 2 w 80"/>
                  <a:gd name="T1" fmla="*/ 8 h 78"/>
                  <a:gd name="T2" fmla="*/ 6 w 80"/>
                  <a:gd name="T3" fmla="*/ 10 h 78"/>
                  <a:gd name="T4" fmla="*/ 9 w 80"/>
                  <a:gd name="T5" fmla="*/ 6 h 78"/>
                  <a:gd name="T6" fmla="*/ 9 w 80"/>
                  <a:gd name="T7" fmla="*/ 0 h 78"/>
                  <a:gd name="T8" fmla="*/ 5 w 80"/>
                  <a:gd name="T9" fmla="*/ 2 h 78"/>
                  <a:gd name="T10" fmla="*/ 0 w 80"/>
                  <a:gd name="T11" fmla="*/ 6 h 78"/>
                  <a:gd name="T12" fmla="*/ 2 w 80"/>
                  <a:gd name="T13" fmla="*/ 8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78"/>
                  <a:gd name="T23" fmla="*/ 80 w 8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78">
                    <a:moveTo>
                      <a:pt x="6" y="66"/>
                    </a:moveTo>
                    <a:lnTo>
                      <a:pt x="54" y="78"/>
                    </a:lnTo>
                    <a:lnTo>
                      <a:pt x="80" y="52"/>
                    </a:lnTo>
                    <a:lnTo>
                      <a:pt x="80" y="0"/>
                    </a:lnTo>
                    <a:lnTo>
                      <a:pt x="42" y="12"/>
                    </a:lnTo>
                    <a:lnTo>
                      <a:pt x="0" y="54"/>
                    </a:lnTo>
                    <a:lnTo>
                      <a:pt x="6" y="6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935"/>
              <p:cNvSpPr>
                <a:spLocks/>
              </p:cNvSpPr>
              <p:nvPr/>
            </p:nvSpPr>
            <p:spPr bwMode="auto">
              <a:xfrm>
                <a:off x="2059" y="2279"/>
                <a:ext cx="64" cy="63"/>
              </a:xfrm>
              <a:custGeom>
                <a:avLst/>
                <a:gdLst>
                  <a:gd name="T0" fmla="*/ 2 w 80"/>
                  <a:gd name="T1" fmla="*/ 8 h 78"/>
                  <a:gd name="T2" fmla="*/ 6 w 80"/>
                  <a:gd name="T3" fmla="*/ 10 h 78"/>
                  <a:gd name="T4" fmla="*/ 9 w 80"/>
                  <a:gd name="T5" fmla="*/ 6 h 78"/>
                  <a:gd name="T6" fmla="*/ 9 w 80"/>
                  <a:gd name="T7" fmla="*/ 0 h 78"/>
                  <a:gd name="T8" fmla="*/ 5 w 80"/>
                  <a:gd name="T9" fmla="*/ 2 h 78"/>
                  <a:gd name="T10" fmla="*/ 0 w 80"/>
                  <a:gd name="T11" fmla="*/ 6 h 78"/>
                  <a:gd name="T12" fmla="*/ 2 w 80"/>
                  <a:gd name="T13" fmla="*/ 8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78"/>
                  <a:gd name="T23" fmla="*/ 80 w 8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78">
                    <a:moveTo>
                      <a:pt x="6" y="66"/>
                    </a:moveTo>
                    <a:lnTo>
                      <a:pt x="54" y="78"/>
                    </a:lnTo>
                    <a:lnTo>
                      <a:pt x="80" y="52"/>
                    </a:lnTo>
                    <a:lnTo>
                      <a:pt x="80" y="0"/>
                    </a:lnTo>
                    <a:lnTo>
                      <a:pt x="42" y="12"/>
                    </a:lnTo>
                    <a:lnTo>
                      <a:pt x="0" y="54"/>
                    </a:lnTo>
                    <a:lnTo>
                      <a:pt x="6" y="6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936"/>
              <p:cNvSpPr>
                <a:spLocks/>
              </p:cNvSpPr>
              <p:nvPr/>
            </p:nvSpPr>
            <p:spPr bwMode="auto">
              <a:xfrm>
                <a:off x="1673" y="1550"/>
                <a:ext cx="122" cy="125"/>
              </a:xfrm>
              <a:custGeom>
                <a:avLst/>
                <a:gdLst>
                  <a:gd name="T0" fmla="*/ 2 w 152"/>
                  <a:gd name="T1" fmla="*/ 9 h 156"/>
                  <a:gd name="T2" fmla="*/ 9 w 152"/>
                  <a:gd name="T3" fmla="*/ 17 h 156"/>
                  <a:gd name="T4" fmla="*/ 14 w 152"/>
                  <a:gd name="T5" fmla="*/ 14 h 156"/>
                  <a:gd name="T6" fmla="*/ 17 w 152"/>
                  <a:gd name="T7" fmla="*/ 2 h 156"/>
                  <a:gd name="T8" fmla="*/ 9 w 152"/>
                  <a:gd name="T9" fmla="*/ 0 h 156"/>
                  <a:gd name="T10" fmla="*/ 0 w 152"/>
                  <a:gd name="T11" fmla="*/ 6 h 156"/>
                  <a:gd name="T12" fmla="*/ 2 w 152"/>
                  <a:gd name="T13" fmla="*/ 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56"/>
                  <a:gd name="T23" fmla="*/ 152 w 152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56">
                    <a:moveTo>
                      <a:pt x="4" y="86"/>
                    </a:moveTo>
                    <a:lnTo>
                      <a:pt x="78" y="156"/>
                    </a:lnTo>
                    <a:lnTo>
                      <a:pt x="130" y="122"/>
                    </a:lnTo>
                    <a:lnTo>
                      <a:pt x="152" y="12"/>
                    </a:lnTo>
                    <a:lnTo>
                      <a:pt x="84" y="0"/>
                    </a:lnTo>
                    <a:lnTo>
                      <a:pt x="0" y="54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937"/>
              <p:cNvSpPr>
                <a:spLocks/>
              </p:cNvSpPr>
              <p:nvPr/>
            </p:nvSpPr>
            <p:spPr bwMode="auto">
              <a:xfrm>
                <a:off x="1673" y="1550"/>
                <a:ext cx="122" cy="125"/>
              </a:xfrm>
              <a:custGeom>
                <a:avLst/>
                <a:gdLst>
                  <a:gd name="T0" fmla="*/ 2 w 152"/>
                  <a:gd name="T1" fmla="*/ 9 h 156"/>
                  <a:gd name="T2" fmla="*/ 9 w 152"/>
                  <a:gd name="T3" fmla="*/ 17 h 156"/>
                  <a:gd name="T4" fmla="*/ 14 w 152"/>
                  <a:gd name="T5" fmla="*/ 14 h 156"/>
                  <a:gd name="T6" fmla="*/ 17 w 152"/>
                  <a:gd name="T7" fmla="*/ 2 h 156"/>
                  <a:gd name="T8" fmla="*/ 9 w 152"/>
                  <a:gd name="T9" fmla="*/ 0 h 156"/>
                  <a:gd name="T10" fmla="*/ 0 w 152"/>
                  <a:gd name="T11" fmla="*/ 6 h 156"/>
                  <a:gd name="T12" fmla="*/ 2 w 152"/>
                  <a:gd name="T13" fmla="*/ 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56"/>
                  <a:gd name="T23" fmla="*/ 152 w 152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56">
                    <a:moveTo>
                      <a:pt x="4" y="86"/>
                    </a:moveTo>
                    <a:lnTo>
                      <a:pt x="78" y="156"/>
                    </a:lnTo>
                    <a:lnTo>
                      <a:pt x="130" y="122"/>
                    </a:lnTo>
                    <a:lnTo>
                      <a:pt x="152" y="12"/>
                    </a:lnTo>
                    <a:lnTo>
                      <a:pt x="84" y="0"/>
                    </a:lnTo>
                    <a:lnTo>
                      <a:pt x="0" y="54"/>
                    </a:lnTo>
                    <a:lnTo>
                      <a:pt x="4" y="8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938"/>
              <p:cNvSpPr>
                <a:spLocks/>
              </p:cNvSpPr>
              <p:nvPr/>
            </p:nvSpPr>
            <p:spPr bwMode="auto">
              <a:xfrm>
                <a:off x="1851" y="1620"/>
                <a:ext cx="51" cy="79"/>
              </a:xfrm>
              <a:custGeom>
                <a:avLst/>
                <a:gdLst>
                  <a:gd name="T0" fmla="*/ 4 w 64"/>
                  <a:gd name="T1" fmla="*/ 0 h 98"/>
                  <a:gd name="T2" fmla="*/ 0 w 64"/>
                  <a:gd name="T3" fmla="*/ 4 h 98"/>
                  <a:gd name="T4" fmla="*/ 2 w 64"/>
                  <a:gd name="T5" fmla="*/ 8 h 98"/>
                  <a:gd name="T6" fmla="*/ 6 w 64"/>
                  <a:gd name="T7" fmla="*/ 12 h 98"/>
                  <a:gd name="T8" fmla="*/ 7 w 64"/>
                  <a:gd name="T9" fmla="*/ 6 h 98"/>
                  <a:gd name="T10" fmla="*/ 5 w 64"/>
                  <a:gd name="T11" fmla="*/ 2 h 98"/>
                  <a:gd name="T12" fmla="*/ 4 w 64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8"/>
                  <a:gd name="T23" fmla="*/ 64 w 6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8">
                    <a:moveTo>
                      <a:pt x="36" y="0"/>
                    </a:moveTo>
                    <a:lnTo>
                      <a:pt x="0" y="36"/>
                    </a:lnTo>
                    <a:lnTo>
                      <a:pt x="10" y="70"/>
                    </a:lnTo>
                    <a:lnTo>
                      <a:pt x="52" y="98"/>
                    </a:lnTo>
                    <a:lnTo>
                      <a:pt x="64" y="60"/>
                    </a:lnTo>
                    <a:lnTo>
                      <a:pt x="48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939"/>
              <p:cNvSpPr>
                <a:spLocks/>
              </p:cNvSpPr>
              <p:nvPr/>
            </p:nvSpPr>
            <p:spPr bwMode="auto">
              <a:xfrm>
                <a:off x="1851" y="1620"/>
                <a:ext cx="51" cy="79"/>
              </a:xfrm>
              <a:custGeom>
                <a:avLst/>
                <a:gdLst>
                  <a:gd name="T0" fmla="*/ 4 w 64"/>
                  <a:gd name="T1" fmla="*/ 0 h 98"/>
                  <a:gd name="T2" fmla="*/ 0 w 64"/>
                  <a:gd name="T3" fmla="*/ 4 h 98"/>
                  <a:gd name="T4" fmla="*/ 2 w 64"/>
                  <a:gd name="T5" fmla="*/ 8 h 98"/>
                  <a:gd name="T6" fmla="*/ 6 w 64"/>
                  <a:gd name="T7" fmla="*/ 12 h 98"/>
                  <a:gd name="T8" fmla="*/ 7 w 64"/>
                  <a:gd name="T9" fmla="*/ 6 h 98"/>
                  <a:gd name="T10" fmla="*/ 5 w 64"/>
                  <a:gd name="T11" fmla="*/ 2 h 98"/>
                  <a:gd name="T12" fmla="*/ 4 w 64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8"/>
                  <a:gd name="T23" fmla="*/ 64 w 6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8">
                    <a:moveTo>
                      <a:pt x="36" y="0"/>
                    </a:moveTo>
                    <a:lnTo>
                      <a:pt x="0" y="36"/>
                    </a:lnTo>
                    <a:lnTo>
                      <a:pt x="10" y="70"/>
                    </a:lnTo>
                    <a:lnTo>
                      <a:pt x="52" y="98"/>
                    </a:lnTo>
                    <a:lnTo>
                      <a:pt x="64" y="60"/>
                    </a:lnTo>
                    <a:lnTo>
                      <a:pt x="48" y="2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940"/>
              <p:cNvSpPr>
                <a:spLocks/>
              </p:cNvSpPr>
              <p:nvPr/>
            </p:nvSpPr>
            <p:spPr bwMode="auto">
              <a:xfrm>
                <a:off x="1699" y="1982"/>
                <a:ext cx="106" cy="83"/>
              </a:xfrm>
              <a:custGeom>
                <a:avLst/>
                <a:gdLst>
                  <a:gd name="T0" fmla="*/ 6 w 132"/>
                  <a:gd name="T1" fmla="*/ 11 h 104"/>
                  <a:gd name="T2" fmla="*/ 14 w 132"/>
                  <a:gd name="T3" fmla="*/ 6 h 104"/>
                  <a:gd name="T4" fmla="*/ 12 w 132"/>
                  <a:gd name="T5" fmla="*/ 2 h 104"/>
                  <a:gd name="T6" fmla="*/ 2 w 132"/>
                  <a:gd name="T7" fmla="*/ 0 h 104"/>
                  <a:gd name="T8" fmla="*/ 0 w 132"/>
                  <a:gd name="T9" fmla="*/ 5 h 104"/>
                  <a:gd name="T10" fmla="*/ 4 w 132"/>
                  <a:gd name="T11" fmla="*/ 11 h 104"/>
                  <a:gd name="T12" fmla="*/ 6 w 132"/>
                  <a:gd name="T13" fmla="*/ 11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4"/>
                  <a:gd name="T23" fmla="*/ 132 w 132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4">
                    <a:moveTo>
                      <a:pt x="60" y="104"/>
                    </a:moveTo>
                    <a:lnTo>
                      <a:pt x="132" y="62"/>
                    </a:lnTo>
                    <a:lnTo>
                      <a:pt x="110" y="24"/>
                    </a:lnTo>
                    <a:lnTo>
                      <a:pt x="20" y="0"/>
                    </a:lnTo>
                    <a:lnTo>
                      <a:pt x="0" y="42"/>
                    </a:lnTo>
                    <a:lnTo>
                      <a:pt x="34" y="102"/>
                    </a:lnTo>
                    <a:lnTo>
                      <a:pt x="60" y="10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941"/>
              <p:cNvSpPr>
                <a:spLocks/>
              </p:cNvSpPr>
              <p:nvPr/>
            </p:nvSpPr>
            <p:spPr bwMode="auto">
              <a:xfrm>
                <a:off x="1699" y="1982"/>
                <a:ext cx="106" cy="83"/>
              </a:xfrm>
              <a:custGeom>
                <a:avLst/>
                <a:gdLst>
                  <a:gd name="T0" fmla="*/ 6 w 132"/>
                  <a:gd name="T1" fmla="*/ 11 h 104"/>
                  <a:gd name="T2" fmla="*/ 14 w 132"/>
                  <a:gd name="T3" fmla="*/ 6 h 104"/>
                  <a:gd name="T4" fmla="*/ 12 w 132"/>
                  <a:gd name="T5" fmla="*/ 2 h 104"/>
                  <a:gd name="T6" fmla="*/ 2 w 132"/>
                  <a:gd name="T7" fmla="*/ 0 h 104"/>
                  <a:gd name="T8" fmla="*/ 0 w 132"/>
                  <a:gd name="T9" fmla="*/ 5 h 104"/>
                  <a:gd name="T10" fmla="*/ 4 w 132"/>
                  <a:gd name="T11" fmla="*/ 11 h 104"/>
                  <a:gd name="T12" fmla="*/ 6 w 132"/>
                  <a:gd name="T13" fmla="*/ 11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4"/>
                  <a:gd name="T23" fmla="*/ 132 w 132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4">
                    <a:moveTo>
                      <a:pt x="60" y="104"/>
                    </a:moveTo>
                    <a:lnTo>
                      <a:pt x="132" y="62"/>
                    </a:lnTo>
                    <a:lnTo>
                      <a:pt x="110" y="24"/>
                    </a:lnTo>
                    <a:lnTo>
                      <a:pt x="20" y="0"/>
                    </a:lnTo>
                    <a:lnTo>
                      <a:pt x="0" y="42"/>
                    </a:lnTo>
                    <a:lnTo>
                      <a:pt x="34" y="102"/>
                    </a:lnTo>
                    <a:lnTo>
                      <a:pt x="60" y="10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942"/>
              <p:cNvSpPr>
                <a:spLocks/>
              </p:cNvSpPr>
              <p:nvPr/>
            </p:nvSpPr>
            <p:spPr bwMode="auto">
              <a:xfrm>
                <a:off x="1824" y="1918"/>
                <a:ext cx="128" cy="113"/>
              </a:xfrm>
              <a:custGeom>
                <a:avLst/>
                <a:gdLst>
                  <a:gd name="T0" fmla="*/ 12 w 160"/>
                  <a:gd name="T1" fmla="*/ 14 h 142"/>
                  <a:gd name="T2" fmla="*/ 18 w 160"/>
                  <a:gd name="T3" fmla="*/ 4 h 142"/>
                  <a:gd name="T4" fmla="*/ 12 w 160"/>
                  <a:gd name="T5" fmla="*/ 0 h 142"/>
                  <a:gd name="T6" fmla="*/ 0 w 160"/>
                  <a:gd name="T7" fmla="*/ 2 h 142"/>
                  <a:gd name="T8" fmla="*/ 2 w 160"/>
                  <a:gd name="T9" fmla="*/ 9 h 142"/>
                  <a:gd name="T10" fmla="*/ 9 w 160"/>
                  <a:gd name="T11" fmla="*/ 14 h 142"/>
                  <a:gd name="T12" fmla="*/ 12 w 160"/>
                  <a:gd name="T13" fmla="*/ 14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2"/>
                  <a:gd name="T23" fmla="*/ 160 w 160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2">
                    <a:moveTo>
                      <a:pt x="116" y="132"/>
                    </a:moveTo>
                    <a:lnTo>
                      <a:pt x="160" y="38"/>
                    </a:lnTo>
                    <a:lnTo>
                      <a:pt x="112" y="0"/>
                    </a:lnTo>
                    <a:lnTo>
                      <a:pt x="0" y="12"/>
                    </a:lnTo>
                    <a:lnTo>
                      <a:pt x="8" y="80"/>
                    </a:lnTo>
                    <a:lnTo>
                      <a:pt x="86" y="142"/>
                    </a:lnTo>
                    <a:lnTo>
                      <a:pt x="116" y="13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943"/>
              <p:cNvSpPr>
                <a:spLocks/>
              </p:cNvSpPr>
              <p:nvPr/>
            </p:nvSpPr>
            <p:spPr bwMode="auto">
              <a:xfrm>
                <a:off x="1824" y="1918"/>
                <a:ext cx="128" cy="113"/>
              </a:xfrm>
              <a:custGeom>
                <a:avLst/>
                <a:gdLst>
                  <a:gd name="T0" fmla="*/ 12 w 160"/>
                  <a:gd name="T1" fmla="*/ 14 h 142"/>
                  <a:gd name="T2" fmla="*/ 18 w 160"/>
                  <a:gd name="T3" fmla="*/ 4 h 142"/>
                  <a:gd name="T4" fmla="*/ 12 w 160"/>
                  <a:gd name="T5" fmla="*/ 0 h 142"/>
                  <a:gd name="T6" fmla="*/ 0 w 160"/>
                  <a:gd name="T7" fmla="*/ 2 h 142"/>
                  <a:gd name="T8" fmla="*/ 2 w 160"/>
                  <a:gd name="T9" fmla="*/ 9 h 142"/>
                  <a:gd name="T10" fmla="*/ 9 w 160"/>
                  <a:gd name="T11" fmla="*/ 14 h 142"/>
                  <a:gd name="T12" fmla="*/ 12 w 160"/>
                  <a:gd name="T13" fmla="*/ 14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2"/>
                  <a:gd name="T23" fmla="*/ 160 w 160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2">
                    <a:moveTo>
                      <a:pt x="116" y="132"/>
                    </a:moveTo>
                    <a:lnTo>
                      <a:pt x="160" y="38"/>
                    </a:lnTo>
                    <a:lnTo>
                      <a:pt x="112" y="0"/>
                    </a:lnTo>
                    <a:lnTo>
                      <a:pt x="0" y="12"/>
                    </a:lnTo>
                    <a:lnTo>
                      <a:pt x="8" y="80"/>
                    </a:lnTo>
                    <a:lnTo>
                      <a:pt x="86" y="142"/>
                    </a:lnTo>
                    <a:lnTo>
                      <a:pt x="116" y="13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944"/>
              <p:cNvSpPr>
                <a:spLocks/>
              </p:cNvSpPr>
              <p:nvPr/>
            </p:nvSpPr>
            <p:spPr bwMode="auto">
              <a:xfrm>
                <a:off x="1712" y="1724"/>
                <a:ext cx="75" cy="106"/>
              </a:xfrm>
              <a:custGeom>
                <a:avLst/>
                <a:gdLst>
                  <a:gd name="T0" fmla="*/ 2 w 94"/>
                  <a:gd name="T1" fmla="*/ 8 h 132"/>
                  <a:gd name="T2" fmla="*/ 6 w 94"/>
                  <a:gd name="T3" fmla="*/ 14 h 132"/>
                  <a:gd name="T4" fmla="*/ 10 w 94"/>
                  <a:gd name="T5" fmla="*/ 11 h 132"/>
                  <a:gd name="T6" fmla="*/ 10 w 94"/>
                  <a:gd name="T7" fmla="*/ 2 h 132"/>
                  <a:gd name="T8" fmla="*/ 5 w 94"/>
                  <a:gd name="T9" fmla="*/ 0 h 132"/>
                  <a:gd name="T10" fmla="*/ 0 w 94"/>
                  <a:gd name="T11" fmla="*/ 5 h 132"/>
                  <a:gd name="T12" fmla="*/ 2 w 94"/>
                  <a:gd name="T13" fmla="*/ 8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132"/>
                  <a:gd name="T23" fmla="*/ 94 w 94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132">
                    <a:moveTo>
                      <a:pt x="4" y="74"/>
                    </a:moveTo>
                    <a:lnTo>
                      <a:pt x="62" y="132"/>
                    </a:lnTo>
                    <a:lnTo>
                      <a:pt x="94" y="102"/>
                    </a:lnTo>
                    <a:lnTo>
                      <a:pt x="94" y="10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4" y="7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945"/>
              <p:cNvSpPr>
                <a:spLocks/>
              </p:cNvSpPr>
              <p:nvPr/>
            </p:nvSpPr>
            <p:spPr bwMode="auto">
              <a:xfrm>
                <a:off x="1712" y="1724"/>
                <a:ext cx="75" cy="106"/>
              </a:xfrm>
              <a:custGeom>
                <a:avLst/>
                <a:gdLst>
                  <a:gd name="T0" fmla="*/ 2 w 94"/>
                  <a:gd name="T1" fmla="*/ 8 h 132"/>
                  <a:gd name="T2" fmla="*/ 6 w 94"/>
                  <a:gd name="T3" fmla="*/ 14 h 132"/>
                  <a:gd name="T4" fmla="*/ 10 w 94"/>
                  <a:gd name="T5" fmla="*/ 11 h 132"/>
                  <a:gd name="T6" fmla="*/ 10 w 94"/>
                  <a:gd name="T7" fmla="*/ 2 h 132"/>
                  <a:gd name="T8" fmla="*/ 5 w 94"/>
                  <a:gd name="T9" fmla="*/ 0 h 132"/>
                  <a:gd name="T10" fmla="*/ 0 w 94"/>
                  <a:gd name="T11" fmla="*/ 5 h 132"/>
                  <a:gd name="T12" fmla="*/ 2 w 94"/>
                  <a:gd name="T13" fmla="*/ 8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132"/>
                  <a:gd name="T23" fmla="*/ 94 w 94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132">
                    <a:moveTo>
                      <a:pt x="4" y="74"/>
                    </a:moveTo>
                    <a:lnTo>
                      <a:pt x="62" y="132"/>
                    </a:lnTo>
                    <a:lnTo>
                      <a:pt x="94" y="102"/>
                    </a:lnTo>
                    <a:lnTo>
                      <a:pt x="94" y="10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4" y="7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946"/>
              <p:cNvSpPr>
                <a:spLocks/>
              </p:cNvSpPr>
              <p:nvPr/>
            </p:nvSpPr>
            <p:spPr bwMode="auto">
              <a:xfrm>
                <a:off x="1856" y="1792"/>
                <a:ext cx="72" cy="54"/>
              </a:xfrm>
              <a:custGeom>
                <a:avLst/>
                <a:gdLst>
                  <a:gd name="T0" fmla="*/ 2 w 90"/>
                  <a:gd name="T1" fmla="*/ 5 h 68"/>
                  <a:gd name="T2" fmla="*/ 5 w 90"/>
                  <a:gd name="T3" fmla="*/ 7 h 68"/>
                  <a:gd name="T4" fmla="*/ 9 w 90"/>
                  <a:gd name="T5" fmla="*/ 5 h 68"/>
                  <a:gd name="T6" fmla="*/ 10 w 90"/>
                  <a:gd name="T7" fmla="*/ 0 h 68"/>
                  <a:gd name="T8" fmla="*/ 6 w 90"/>
                  <a:gd name="T9" fmla="*/ 2 h 68"/>
                  <a:gd name="T10" fmla="*/ 0 w 90"/>
                  <a:gd name="T11" fmla="*/ 3 h 68"/>
                  <a:gd name="T12" fmla="*/ 2 w 90"/>
                  <a:gd name="T13" fmla="*/ 5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68"/>
                  <a:gd name="T23" fmla="*/ 90 w 90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68">
                    <a:moveTo>
                      <a:pt x="2" y="46"/>
                    </a:moveTo>
                    <a:lnTo>
                      <a:pt x="46" y="68"/>
                    </a:lnTo>
                    <a:lnTo>
                      <a:pt x="78" y="50"/>
                    </a:lnTo>
                    <a:lnTo>
                      <a:pt x="90" y="0"/>
                    </a:lnTo>
                    <a:lnTo>
                      <a:pt x="50" y="2"/>
                    </a:lnTo>
                    <a:lnTo>
                      <a:pt x="0" y="32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947"/>
              <p:cNvSpPr>
                <a:spLocks/>
              </p:cNvSpPr>
              <p:nvPr/>
            </p:nvSpPr>
            <p:spPr bwMode="auto">
              <a:xfrm>
                <a:off x="1856" y="1792"/>
                <a:ext cx="72" cy="54"/>
              </a:xfrm>
              <a:custGeom>
                <a:avLst/>
                <a:gdLst>
                  <a:gd name="T0" fmla="*/ 2 w 90"/>
                  <a:gd name="T1" fmla="*/ 5 h 68"/>
                  <a:gd name="T2" fmla="*/ 5 w 90"/>
                  <a:gd name="T3" fmla="*/ 7 h 68"/>
                  <a:gd name="T4" fmla="*/ 9 w 90"/>
                  <a:gd name="T5" fmla="*/ 5 h 68"/>
                  <a:gd name="T6" fmla="*/ 10 w 90"/>
                  <a:gd name="T7" fmla="*/ 0 h 68"/>
                  <a:gd name="T8" fmla="*/ 6 w 90"/>
                  <a:gd name="T9" fmla="*/ 2 h 68"/>
                  <a:gd name="T10" fmla="*/ 0 w 90"/>
                  <a:gd name="T11" fmla="*/ 3 h 68"/>
                  <a:gd name="T12" fmla="*/ 2 w 90"/>
                  <a:gd name="T13" fmla="*/ 5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68"/>
                  <a:gd name="T23" fmla="*/ 90 w 90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68">
                    <a:moveTo>
                      <a:pt x="2" y="46"/>
                    </a:moveTo>
                    <a:lnTo>
                      <a:pt x="46" y="68"/>
                    </a:lnTo>
                    <a:lnTo>
                      <a:pt x="78" y="50"/>
                    </a:lnTo>
                    <a:lnTo>
                      <a:pt x="90" y="0"/>
                    </a:lnTo>
                    <a:lnTo>
                      <a:pt x="50" y="2"/>
                    </a:lnTo>
                    <a:lnTo>
                      <a:pt x="0" y="32"/>
                    </a:lnTo>
                    <a:lnTo>
                      <a:pt x="2" y="4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948"/>
              <p:cNvSpPr>
                <a:spLocks/>
              </p:cNvSpPr>
              <p:nvPr/>
            </p:nvSpPr>
            <p:spPr bwMode="auto">
              <a:xfrm>
                <a:off x="1720" y="1876"/>
                <a:ext cx="48" cy="45"/>
              </a:xfrm>
              <a:custGeom>
                <a:avLst/>
                <a:gdLst>
                  <a:gd name="T0" fmla="*/ 2 w 60"/>
                  <a:gd name="T1" fmla="*/ 4 h 56"/>
                  <a:gd name="T2" fmla="*/ 4 w 60"/>
                  <a:gd name="T3" fmla="*/ 6 h 56"/>
                  <a:gd name="T4" fmla="*/ 6 w 60"/>
                  <a:gd name="T5" fmla="*/ 5 h 56"/>
                  <a:gd name="T6" fmla="*/ 6 w 60"/>
                  <a:gd name="T7" fmla="*/ 0 h 56"/>
                  <a:gd name="T8" fmla="*/ 4 w 60"/>
                  <a:gd name="T9" fmla="*/ 0 h 56"/>
                  <a:gd name="T10" fmla="*/ 0 w 60"/>
                  <a:gd name="T11" fmla="*/ 2 h 56"/>
                  <a:gd name="T12" fmla="*/ 2 w 60"/>
                  <a:gd name="T13" fmla="*/ 4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6"/>
                  <a:gd name="T23" fmla="*/ 60 w 6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6">
                    <a:moveTo>
                      <a:pt x="2" y="34"/>
                    </a:moveTo>
                    <a:lnTo>
                      <a:pt x="34" y="56"/>
                    </a:lnTo>
                    <a:lnTo>
                      <a:pt x="54" y="42"/>
                    </a:lnTo>
                    <a:lnTo>
                      <a:pt x="60" y="0"/>
                    </a:lnTo>
                    <a:lnTo>
                      <a:pt x="32" y="0"/>
                    </a:lnTo>
                    <a:lnTo>
                      <a:pt x="0" y="22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949"/>
              <p:cNvSpPr>
                <a:spLocks/>
              </p:cNvSpPr>
              <p:nvPr/>
            </p:nvSpPr>
            <p:spPr bwMode="auto">
              <a:xfrm>
                <a:off x="1720" y="1876"/>
                <a:ext cx="48" cy="45"/>
              </a:xfrm>
              <a:custGeom>
                <a:avLst/>
                <a:gdLst>
                  <a:gd name="T0" fmla="*/ 2 w 60"/>
                  <a:gd name="T1" fmla="*/ 4 h 56"/>
                  <a:gd name="T2" fmla="*/ 4 w 60"/>
                  <a:gd name="T3" fmla="*/ 6 h 56"/>
                  <a:gd name="T4" fmla="*/ 6 w 60"/>
                  <a:gd name="T5" fmla="*/ 5 h 56"/>
                  <a:gd name="T6" fmla="*/ 6 w 60"/>
                  <a:gd name="T7" fmla="*/ 0 h 56"/>
                  <a:gd name="T8" fmla="*/ 4 w 60"/>
                  <a:gd name="T9" fmla="*/ 0 h 56"/>
                  <a:gd name="T10" fmla="*/ 0 w 60"/>
                  <a:gd name="T11" fmla="*/ 2 h 56"/>
                  <a:gd name="T12" fmla="*/ 2 w 60"/>
                  <a:gd name="T13" fmla="*/ 4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6"/>
                  <a:gd name="T23" fmla="*/ 60 w 6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6">
                    <a:moveTo>
                      <a:pt x="2" y="34"/>
                    </a:moveTo>
                    <a:lnTo>
                      <a:pt x="34" y="56"/>
                    </a:lnTo>
                    <a:lnTo>
                      <a:pt x="54" y="42"/>
                    </a:lnTo>
                    <a:lnTo>
                      <a:pt x="60" y="0"/>
                    </a:lnTo>
                    <a:lnTo>
                      <a:pt x="32" y="0"/>
                    </a:lnTo>
                    <a:lnTo>
                      <a:pt x="0" y="22"/>
                    </a:lnTo>
                    <a:lnTo>
                      <a:pt x="2" y="3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950"/>
              <p:cNvSpPr>
                <a:spLocks/>
              </p:cNvSpPr>
              <p:nvPr/>
            </p:nvSpPr>
            <p:spPr bwMode="auto">
              <a:xfrm>
                <a:off x="1536" y="2199"/>
                <a:ext cx="61" cy="68"/>
              </a:xfrm>
              <a:custGeom>
                <a:avLst/>
                <a:gdLst>
                  <a:gd name="T0" fmla="*/ 2 w 76"/>
                  <a:gd name="T1" fmla="*/ 2 h 84"/>
                  <a:gd name="T2" fmla="*/ 0 w 76"/>
                  <a:gd name="T3" fmla="*/ 6 h 84"/>
                  <a:gd name="T4" fmla="*/ 3 w 76"/>
                  <a:gd name="T5" fmla="*/ 10 h 84"/>
                  <a:gd name="T6" fmla="*/ 8 w 76"/>
                  <a:gd name="T7" fmla="*/ 10 h 84"/>
                  <a:gd name="T8" fmla="*/ 7 w 76"/>
                  <a:gd name="T9" fmla="*/ 5 h 84"/>
                  <a:gd name="T10" fmla="*/ 3 w 76"/>
                  <a:gd name="T11" fmla="*/ 0 h 84"/>
                  <a:gd name="T12" fmla="*/ 2 w 76"/>
                  <a:gd name="T13" fmla="*/ 2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4"/>
                  <a:gd name="T23" fmla="*/ 76 w 76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4">
                    <a:moveTo>
                      <a:pt x="14" y="4"/>
                    </a:moveTo>
                    <a:lnTo>
                      <a:pt x="0" y="52"/>
                    </a:lnTo>
                    <a:lnTo>
                      <a:pt x="26" y="80"/>
                    </a:lnTo>
                    <a:lnTo>
                      <a:pt x="76" y="84"/>
                    </a:lnTo>
                    <a:lnTo>
                      <a:pt x="68" y="44"/>
                    </a:lnTo>
                    <a:lnTo>
                      <a:pt x="26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951"/>
              <p:cNvSpPr>
                <a:spLocks/>
              </p:cNvSpPr>
              <p:nvPr/>
            </p:nvSpPr>
            <p:spPr bwMode="auto">
              <a:xfrm>
                <a:off x="1536" y="2199"/>
                <a:ext cx="61" cy="68"/>
              </a:xfrm>
              <a:custGeom>
                <a:avLst/>
                <a:gdLst>
                  <a:gd name="T0" fmla="*/ 2 w 76"/>
                  <a:gd name="T1" fmla="*/ 2 h 84"/>
                  <a:gd name="T2" fmla="*/ 0 w 76"/>
                  <a:gd name="T3" fmla="*/ 6 h 84"/>
                  <a:gd name="T4" fmla="*/ 3 w 76"/>
                  <a:gd name="T5" fmla="*/ 10 h 84"/>
                  <a:gd name="T6" fmla="*/ 8 w 76"/>
                  <a:gd name="T7" fmla="*/ 10 h 84"/>
                  <a:gd name="T8" fmla="*/ 7 w 76"/>
                  <a:gd name="T9" fmla="*/ 5 h 84"/>
                  <a:gd name="T10" fmla="*/ 3 w 76"/>
                  <a:gd name="T11" fmla="*/ 0 h 84"/>
                  <a:gd name="T12" fmla="*/ 2 w 76"/>
                  <a:gd name="T13" fmla="*/ 2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4"/>
                  <a:gd name="T23" fmla="*/ 76 w 76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4">
                    <a:moveTo>
                      <a:pt x="14" y="4"/>
                    </a:moveTo>
                    <a:lnTo>
                      <a:pt x="0" y="52"/>
                    </a:lnTo>
                    <a:lnTo>
                      <a:pt x="26" y="80"/>
                    </a:lnTo>
                    <a:lnTo>
                      <a:pt x="76" y="84"/>
                    </a:lnTo>
                    <a:lnTo>
                      <a:pt x="68" y="44"/>
                    </a:lnTo>
                    <a:lnTo>
                      <a:pt x="26" y="0"/>
                    </a:lnTo>
                    <a:lnTo>
                      <a:pt x="14" y="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952"/>
              <p:cNvSpPr>
                <a:spLocks/>
              </p:cNvSpPr>
              <p:nvPr/>
            </p:nvSpPr>
            <p:spPr bwMode="auto">
              <a:xfrm>
                <a:off x="1801" y="2110"/>
                <a:ext cx="47" cy="45"/>
              </a:xfrm>
              <a:custGeom>
                <a:avLst/>
                <a:gdLst>
                  <a:gd name="T0" fmla="*/ 2 w 58"/>
                  <a:gd name="T1" fmla="*/ 2 h 56"/>
                  <a:gd name="T2" fmla="*/ 0 w 58"/>
                  <a:gd name="T3" fmla="*/ 4 h 56"/>
                  <a:gd name="T4" fmla="*/ 2 w 58"/>
                  <a:gd name="T5" fmla="*/ 6 h 56"/>
                  <a:gd name="T6" fmla="*/ 7 w 58"/>
                  <a:gd name="T7" fmla="*/ 6 h 56"/>
                  <a:gd name="T8" fmla="*/ 6 w 58"/>
                  <a:gd name="T9" fmla="*/ 3 h 56"/>
                  <a:gd name="T10" fmla="*/ 3 w 58"/>
                  <a:gd name="T11" fmla="*/ 0 h 56"/>
                  <a:gd name="T12" fmla="*/ 2 w 58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6"/>
                  <a:gd name="T23" fmla="*/ 58 w 5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6">
                    <a:moveTo>
                      <a:pt x="14" y="4"/>
                    </a:moveTo>
                    <a:lnTo>
                      <a:pt x="0" y="38"/>
                    </a:lnTo>
                    <a:lnTo>
                      <a:pt x="18" y="56"/>
                    </a:lnTo>
                    <a:lnTo>
                      <a:pt x="58" y="54"/>
                    </a:lnTo>
                    <a:lnTo>
                      <a:pt x="54" y="26"/>
                    </a:lnTo>
                    <a:lnTo>
                      <a:pt x="26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953"/>
              <p:cNvSpPr>
                <a:spLocks/>
              </p:cNvSpPr>
              <p:nvPr/>
            </p:nvSpPr>
            <p:spPr bwMode="auto">
              <a:xfrm>
                <a:off x="1801" y="2110"/>
                <a:ext cx="47" cy="45"/>
              </a:xfrm>
              <a:custGeom>
                <a:avLst/>
                <a:gdLst>
                  <a:gd name="T0" fmla="*/ 2 w 58"/>
                  <a:gd name="T1" fmla="*/ 2 h 56"/>
                  <a:gd name="T2" fmla="*/ 0 w 58"/>
                  <a:gd name="T3" fmla="*/ 4 h 56"/>
                  <a:gd name="T4" fmla="*/ 2 w 58"/>
                  <a:gd name="T5" fmla="*/ 6 h 56"/>
                  <a:gd name="T6" fmla="*/ 7 w 58"/>
                  <a:gd name="T7" fmla="*/ 6 h 56"/>
                  <a:gd name="T8" fmla="*/ 6 w 58"/>
                  <a:gd name="T9" fmla="*/ 3 h 56"/>
                  <a:gd name="T10" fmla="*/ 3 w 58"/>
                  <a:gd name="T11" fmla="*/ 0 h 56"/>
                  <a:gd name="T12" fmla="*/ 2 w 58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6"/>
                  <a:gd name="T23" fmla="*/ 58 w 5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6">
                    <a:moveTo>
                      <a:pt x="14" y="4"/>
                    </a:moveTo>
                    <a:lnTo>
                      <a:pt x="0" y="38"/>
                    </a:lnTo>
                    <a:lnTo>
                      <a:pt x="18" y="56"/>
                    </a:lnTo>
                    <a:lnTo>
                      <a:pt x="58" y="54"/>
                    </a:lnTo>
                    <a:lnTo>
                      <a:pt x="54" y="26"/>
                    </a:lnTo>
                    <a:lnTo>
                      <a:pt x="26" y="0"/>
                    </a:lnTo>
                    <a:lnTo>
                      <a:pt x="14" y="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954"/>
              <p:cNvSpPr>
                <a:spLocks/>
              </p:cNvSpPr>
              <p:nvPr/>
            </p:nvSpPr>
            <p:spPr bwMode="auto">
              <a:xfrm>
                <a:off x="1963" y="1680"/>
                <a:ext cx="128" cy="116"/>
              </a:xfrm>
              <a:custGeom>
                <a:avLst/>
                <a:gdLst>
                  <a:gd name="T0" fmla="*/ 2 w 160"/>
                  <a:gd name="T1" fmla="*/ 2 h 146"/>
                  <a:gd name="T2" fmla="*/ 0 w 160"/>
                  <a:gd name="T3" fmla="*/ 12 h 146"/>
                  <a:gd name="T4" fmla="*/ 6 w 160"/>
                  <a:gd name="T5" fmla="*/ 14 h 146"/>
                  <a:gd name="T6" fmla="*/ 18 w 160"/>
                  <a:gd name="T7" fmla="*/ 11 h 146"/>
                  <a:gd name="T8" fmla="*/ 14 w 160"/>
                  <a:gd name="T9" fmla="*/ 5 h 146"/>
                  <a:gd name="T10" fmla="*/ 5 w 160"/>
                  <a:gd name="T11" fmla="*/ 0 h 146"/>
                  <a:gd name="T12" fmla="*/ 2 w 160"/>
                  <a:gd name="T13" fmla="*/ 2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6"/>
                  <a:gd name="T23" fmla="*/ 160 w 16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6">
                    <a:moveTo>
                      <a:pt x="20" y="20"/>
                    </a:moveTo>
                    <a:lnTo>
                      <a:pt x="0" y="120"/>
                    </a:lnTo>
                    <a:lnTo>
                      <a:pt x="56" y="146"/>
                    </a:lnTo>
                    <a:lnTo>
                      <a:pt x="160" y="106"/>
                    </a:lnTo>
                    <a:lnTo>
                      <a:pt x="136" y="42"/>
                    </a:lnTo>
                    <a:lnTo>
                      <a:pt x="46" y="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955"/>
              <p:cNvSpPr>
                <a:spLocks/>
              </p:cNvSpPr>
              <p:nvPr/>
            </p:nvSpPr>
            <p:spPr bwMode="auto">
              <a:xfrm>
                <a:off x="1963" y="1680"/>
                <a:ext cx="128" cy="116"/>
              </a:xfrm>
              <a:custGeom>
                <a:avLst/>
                <a:gdLst>
                  <a:gd name="T0" fmla="*/ 2 w 160"/>
                  <a:gd name="T1" fmla="*/ 2 h 146"/>
                  <a:gd name="T2" fmla="*/ 0 w 160"/>
                  <a:gd name="T3" fmla="*/ 12 h 146"/>
                  <a:gd name="T4" fmla="*/ 6 w 160"/>
                  <a:gd name="T5" fmla="*/ 14 h 146"/>
                  <a:gd name="T6" fmla="*/ 18 w 160"/>
                  <a:gd name="T7" fmla="*/ 11 h 146"/>
                  <a:gd name="T8" fmla="*/ 14 w 160"/>
                  <a:gd name="T9" fmla="*/ 5 h 146"/>
                  <a:gd name="T10" fmla="*/ 5 w 160"/>
                  <a:gd name="T11" fmla="*/ 0 h 146"/>
                  <a:gd name="T12" fmla="*/ 2 w 160"/>
                  <a:gd name="T13" fmla="*/ 2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6"/>
                  <a:gd name="T23" fmla="*/ 160 w 16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6">
                    <a:moveTo>
                      <a:pt x="20" y="20"/>
                    </a:moveTo>
                    <a:lnTo>
                      <a:pt x="0" y="120"/>
                    </a:lnTo>
                    <a:lnTo>
                      <a:pt x="56" y="146"/>
                    </a:lnTo>
                    <a:lnTo>
                      <a:pt x="160" y="106"/>
                    </a:lnTo>
                    <a:lnTo>
                      <a:pt x="136" y="42"/>
                    </a:lnTo>
                    <a:lnTo>
                      <a:pt x="46" y="0"/>
                    </a:lnTo>
                    <a:lnTo>
                      <a:pt x="20" y="2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956"/>
              <p:cNvSpPr>
                <a:spLocks/>
              </p:cNvSpPr>
              <p:nvPr/>
            </p:nvSpPr>
            <p:spPr bwMode="auto">
              <a:xfrm>
                <a:off x="2189" y="1843"/>
                <a:ext cx="83" cy="102"/>
              </a:xfrm>
              <a:custGeom>
                <a:avLst/>
                <a:gdLst>
                  <a:gd name="T0" fmla="*/ 10 w 104"/>
                  <a:gd name="T1" fmla="*/ 5 h 128"/>
                  <a:gd name="T2" fmla="*/ 2 w 104"/>
                  <a:gd name="T3" fmla="*/ 0 h 128"/>
                  <a:gd name="T4" fmla="*/ 0 w 104"/>
                  <a:gd name="T5" fmla="*/ 4 h 128"/>
                  <a:gd name="T6" fmla="*/ 2 w 104"/>
                  <a:gd name="T7" fmla="*/ 14 h 128"/>
                  <a:gd name="T8" fmla="*/ 7 w 104"/>
                  <a:gd name="T9" fmla="*/ 14 h 128"/>
                  <a:gd name="T10" fmla="*/ 11 w 104"/>
                  <a:gd name="T11" fmla="*/ 7 h 128"/>
                  <a:gd name="T12" fmla="*/ 10 w 104"/>
                  <a:gd name="T13" fmla="*/ 5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8"/>
                  <a:gd name="T23" fmla="*/ 104 w 10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8">
                    <a:moveTo>
                      <a:pt x="92" y="42"/>
                    </a:moveTo>
                    <a:lnTo>
                      <a:pt x="22" y="0"/>
                    </a:lnTo>
                    <a:lnTo>
                      <a:pt x="0" y="36"/>
                    </a:lnTo>
                    <a:lnTo>
                      <a:pt x="20" y="128"/>
                    </a:lnTo>
                    <a:lnTo>
                      <a:pt x="68" y="126"/>
                    </a:lnTo>
                    <a:lnTo>
                      <a:pt x="104" y="68"/>
                    </a:lnTo>
                    <a:lnTo>
                      <a:pt x="92" y="4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957"/>
              <p:cNvSpPr>
                <a:spLocks/>
              </p:cNvSpPr>
              <p:nvPr/>
            </p:nvSpPr>
            <p:spPr bwMode="auto">
              <a:xfrm>
                <a:off x="2189" y="1843"/>
                <a:ext cx="83" cy="102"/>
              </a:xfrm>
              <a:custGeom>
                <a:avLst/>
                <a:gdLst>
                  <a:gd name="T0" fmla="*/ 10 w 104"/>
                  <a:gd name="T1" fmla="*/ 5 h 128"/>
                  <a:gd name="T2" fmla="*/ 2 w 104"/>
                  <a:gd name="T3" fmla="*/ 0 h 128"/>
                  <a:gd name="T4" fmla="*/ 0 w 104"/>
                  <a:gd name="T5" fmla="*/ 4 h 128"/>
                  <a:gd name="T6" fmla="*/ 2 w 104"/>
                  <a:gd name="T7" fmla="*/ 14 h 128"/>
                  <a:gd name="T8" fmla="*/ 7 w 104"/>
                  <a:gd name="T9" fmla="*/ 14 h 128"/>
                  <a:gd name="T10" fmla="*/ 11 w 104"/>
                  <a:gd name="T11" fmla="*/ 7 h 128"/>
                  <a:gd name="T12" fmla="*/ 10 w 104"/>
                  <a:gd name="T13" fmla="*/ 5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8"/>
                  <a:gd name="T23" fmla="*/ 104 w 10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8">
                    <a:moveTo>
                      <a:pt x="92" y="42"/>
                    </a:moveTo>
                    <a:lnTo>
                      <a:pt x="22" y="0"/>
                    </a:lnTo>
                    <a:lnTo>
                      <a:pt x="0" y="36"/>
                    </a:lnTo>
                    <a:lnTo>
                      <a:pt x="20" y="128"/>
                    </a:lnTo>
                    <a:lnTo>
                      <a:pt x="68" y="126"/>
                    </a:lnTo>
                    <a:lnTo>
                      <a:pt x="104" y="68"/>
                    </a:lnTo>
                    <a:lnTo>
                      <a:pt x="92" y="4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958"/>
              <p:cNvSpPr>
                <a:spLocks/>
              </p:cNvSpPr>
              <p:nvPr/>
            </p:nvSpPr>
            <p:spPr bwMode="auto">
              <a:xfrm>
                <a:off x="2024" y="1860"/>
                <a:ext cx="64" cy="63"/>
              </a:xfrm>
              <a:custGeom>
                <a:avLst/>
                <a:gdLst>
                  <a:gd name="T0" fmla="*/ 8 w 80"/>
                  <a:gd name="T1" fmla="*/ 2 h 78"/>
                  <a:gd name="T2" fmla="*/ 3 w 80"/>
                  <a:gd name="T3" fmla="*/ 0 h 78"/>
                  <a:gd name="T4" fmla="*/ 2 w 80"/>
                  <a:gd name="T5" fmla="*/ 3 h 78"/>
                  <a:gd name="T6" fmla="*/ 0 w 80"/>
                  <a:gd name="T7" fmla="*/ 10 h 78"/>
                  <a:gd name="T8" fmla="*/ 5 w 80"/>
                  <a:gd name="T9" fmla="*/ 8 h 78"/>
                  <a:gd name="T10" fmla="*/ 9 w 80"/>
                  <a:gd name="T11" fmla="*/ 2 h 78"/>
                  <a:gd name="T12" fmla="*/ 8 w 80"/>
                  <a:gd name="T13" fmla="*/ 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78"/>
                  <a:gd name="T23" fmla="*/ 80 w 8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78">
                    <a:moveTo>
                      <a:pt x="76" y="12"/>
                    </a:moveTo>
                    <a:lnTo>
                      <a:pt x="28" y="0"/>
                    </a:lnTo>
                    <a:lnTo>
                      <a:pt x="2" y="26"/>
                    </a:lnTo>
                    <a:lnTo>
                      <a:pt x="0" y="78"/>
                    </a:lnTo>
                    <a:lnTo>
                      <a:pt x="40" y="66"/>
                    </a:lnTo>
                    <a:lnTo>
                      <a:pt x="80" y="24"/>
                    </a:lnTo>
                    <a:lnTo>
                      <a:pt x="76" y="1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959"/>
              <p:cNvSpPr>
                <a:spLocks/>
              </p:cNvSpPr>
              <p:nvPr/>
            </p:nvSpPr>
            <p:spPr bwMode="auto">
              <a:xfrm>
                <a:off x="2024" y="1860"/>
                <a:ext cx="64" cy="63"/>
              </a:xfrm>
              <a:custGeom>
                <a:avLst/>
                <a:gdLst>
                  <a:gd name="T0" fmla="*/ 8 w 80"/>
                  <a:gd name="T1" fmla="*/ 2 h 78"/>
                  <a:gd name="T2" fmla="*/ 3 w 80"/>
                  <a:gd name="T3" fmla="*/ 0 h 78"/>
                  <a:gd name="T4" fmla="*/ 2 w 80"/>
                  <a:gd name="T5" fmla="*/ 3 h 78"/>
                  <a:gd name="T6" fmla="*/ 0 w 80"/>
                  <a:gd name="T7" fmla="*/ 10 h 78"/>
                  <a:gd name="T8" fmla="*/ 5 w 80"/>
                  <a:gd name="T9" fmla="*/ 8 h 78"/>
                  <a:gd name="T10" fmla="*/ 9 w 80"/>
                  <a:gd name="T11" fmla="*/ 2 h 78"/>
                  <a:gd name="T12" fmla="*/ 8 w 80"/>
                  <a:gd name="T13" fmla="*/ 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78"/>
                  <a:gd name="T23" fmla="*/ 80 w 8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78">
                    <a:moveTo>
                      <a:pt x="76" y="12"/>
                    </a:moveTo>
                    <a:lnTo>
                      <a:pt x="28" y="0"/>
                    </a:lnTo>
                    <a:lnTo>
                      <a:pt x="2" y="26"/>
                    </a:lnTo>
                    <a:lnTo>
                      <a:pt x="0" y="78"/>
                    </a:lnTo>
                    <a:lnTo>
                      <a:pt x="40" y="66"/>
                    </a:lnTo>
                    <a:lnTo>
                      <a:pt x="80" y="24"/>
                    </a:lnTo>
                    <a:lnTo>
                      <a:pt x="76" y="1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960"/>
              <p:cNvSpPr>
                <a:spLocks/>
              </p:cNvSpPr>
              <p:nvPr/>
            </p:nvSpPr>
            <p:spPr bwMode="auto">
              <a:xfrm>
                <a:off x="2093" y="1752"/>
                <a:ext cx="44" cy="48"/>
              </a:xfrm>
              <a:custGeom>
                <a:avLst/>
                <a:gdLst>
                  <a:gd name="T0" fmla="*/ 5 w 56"/>
                  <a:gd name="T1" fmla="*/ 2 h 60"/>
                  <a:gd name="T2" fmla="*/ 2 w 56"/>
                  <a:gd name="T3" fmla="*/ 0 h 60"/>
                  <a:gd name="T4" fmla="*/ 0 w 56"/>
                  <a:gd name="T5" fmla="*/ 2 h 60"/>
                  <a:gd name="T6" fmla="*/ 2 w 56"/>
                  <a:gd name="T7" fmla="*/ 6 h 60"/>
                  <a:gd name="T8" fmla="*/ 3 w 56"/>
                  <a:gd name="T9" fmla="*/ 6 h 60"/>
                  <a:gd name="T10" fmla="*/ 5 w 56"/>
                  <a:gd name="T11" fmla="*/ 2 h 60"/>
                  <a:gd name="T12" fmla="*/ 5 w 56"/>
                  <a:gd name="T13" fmla="*/ 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2" y="14"/>
                    </a:moveTo>
                    <a:lnTo>
                      <a:pt x="16" y="0"/>
                    </a:lnTo>
                    <a:lnTo>
                      <a:pt x="0" y="20"/>
                    </a:lnTo>
                    <a:lnTo>
                      <a:pt x="4" y="60"/>
                    </a:lnTo>
                    <a:lnTo>
                      <a:pt x="30" y="56"/>
                    </a:lnTo>
                    <a:lnTo>
                      <a:pt x="56" y="24"/>
                    </a:lnTo>
                    <a:lnTo>
                      <a:pt x="52" y="1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961"/>
              <p:cNvSpPr>
                <a:spLocks/>
              </p:cNvSpPr>
              <p:nvPr/>
            </p:nvSpPr>
            <p:spPr bwMode="auto">
              <a:xfrm>
                <a:off x="2093" y="1752"/>
                <a:ext cx="44" cy="48"/>
              </a:xfrm>
              <a:custGeom>
                <a:avLst/>
                <a:gdLst>
                  <a:gd name="T0" fmla="*/ 5 w 56"/>
                  <a:gd name="T1" fmla="*/ 2 h 60"/>
                  <a:gd name="T2" fmla="*/ 2 w 56"/>
                  <a:gd name="T3" fmla="*/ 0 h 60"/>
                  <a:gd name="T4" fmla="*/ 0 w 56"/>
                  <a:gd name="T5" fmla="*/ 2 h 60"/>
                  <a:gd name="T6" fmla="*/ 2 w 56"/>
                  <a:gd name="T7" fmla="*/ 6 h 60"/>
                  <a:gd name="T8" fmla="*/ 3 w 56"/>
                  <a:gd name="T9" fmla="*/ 6 h 60"/>
                  <a:gd name="T10" fmla="*/ 5 w 56"/>
                  <a:gd name="T11" fmla="*/ 2 h 60"/>
                  <a:gd name="T12" fmla="*/ 5 w 56"/>
                  <a:gd name="T13" fmla="*/ 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2" y="14"/>
                    </a:moveTo>
                    <a:lnTo>
                      <a:pt x="16" y="0"/>
                    </a:lnTo>
                    <a:lnTo>
                      <a:pt x="0" y="20"/>
                    </a:lnTo>
                    <a:lnTo>
                      <a:pt x="4" y="60"/>
                    </a:lnTo>
                    <a:lnTo>
                      <a:pt x="30" y="56"/>
                    </a:lnTo>
                    <a:lnTo>
                      <a:pt x="56" y="24"/>
                    </a:lnTo>
                    <a:lnTo>
                      <a:pt x="52" y="1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962"/>
              <p:cNvSpPr>
                <a:spLocks/>
              </p:cNvSpPr>
              <p:nvPr/>
            </p:nvSpPr>
            <p:spPr bwMode="auto">
              <a:xfrm>
                <a:off x="1381" y="2398"/>
                <a:ext cx="105" cy="85"/>
              </a:xfrm>
              <a:custGeom>
                <a:avLst/>
                <a:gdLst>
                  <a:gd name="T0" fmla="*/ 6 w 132"/>
                  <a:gd name="T1" fmla="*/ 11 h 106"/>
                  <a:gd name="T2" fmla="*/ 14 w 132"/>
                  <a:gd name="T3" fmla="*/ 7 h 106"/>
                  <a:gd name="T4" fmla="*/ 11 w 132"/>
                  <a:gd name="T5" fmla="*/ 3 h 106"/>
                  <a:gd name="T6" fmla="*/ 2 w 132"/>
                  <a:gd name="T7" fmla="*/ 0 h 106"/>
                  <a:gd name="T8" fmla="*/ 0 w 132"/>
                  <a:gd name="T9" fmla="*/ 5 h 106"/>
                  <a:gd name="T10" fmla="*/ 3 w 132"/>
                  <a:gd name="T11" fmla="*/ 11 h 106"/>
                  <a:gd name="T12" fmla="*/ 6 w 132"/>
                  <a:gd name="T13" fmla="*/ 11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6"/>
                  <a:gd name="T23" fmla="*/ 132 w 132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6">
                    <a:moveTo>
                      <a:pt x="58" y="106"/>
                    </a:moveTo>
                    <a:lnTo>
                      <a:pt x="132" y="68"/>
                    </a:lnTo>
                    <a:lnTo>
                      <a:pt x="112" y="28"/>
                    </a:lnTo>
                    <a:lnTo>
                      <a:pt x="24" y="0"/>
                    </a:lnTo>
                    <a:lnTo>
                      <a:pt x="0" y="40"/>
                    </a:lnTo>
                    <a:lnTo>
                      <a:pt x="32" y="102"/>
                    </a:lnTo>
                    <a:lnTo>
                      <a:pt x="58" y="10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963"/>
              <p:cNvSpPr>
                <a:spLocks/>
              </p:cNvSpPr>
              <p:nvPr/>
            </p:nvSpPr>
            <p:spPr bwMode="auto">
              <a:xfrm>
                <a:off x="1381" y="2398"/>
                <a:ext cx="105" cy="85"/>
              </a:xfrm>
              <a:custGeom>
                <a:avLst/>
                <a:gdLst>
                  <a:gd name="T0" fmla="*/ 6 w 132"/>
                  <a:gd name="T1" fmla="*/ 11 h 106"/>
                  <a:gd name="T2" fmla="*/ 14 w 132"/>
                  <a:gd name="T3" fmla="*/ 7 h 106"/>
                  <a:gd name="T4" fmla="*/ 11 w 132"/>
                  <a:gd name="T5" fmla="*/ 3 h 106"/>
                  <a:gd name="T6" fmla="*/ 2 w 132"/>
                  <a:gd name="T7" fmla="*/ 0 h 106"/>
                  <a:gd name="T8" fmla="*/ 0 w 132"/>
                  <a:gd name="T9" fmla="*/ 5 h 106"/>
                  <a:gd name="T10" fmla="*/ 3 w 132"/>
                  <a:gd name="T11" fmla="*/ 11 h 106"/>
                  <a:gd name="T12" fmla="*/ 6 w 132"/>
                  <a:gd name="T13" fmla="*/ 11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6"/>
                  <a:gd name="T23" fmla="*/ 132 w 132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6">
                    <a:moveTo>
                      <a:pt x="58" y="106"/>
                    </a:moveTo>
                    <a:lnTo>
                      <a:pt x="132" y="68"/>
                    </a:lnTo>
                    <a:lnTo>
                      <a:pt x="112" y="28"/>
                    </a:lnTo>
                    <a:lnTo>
                      <a:pt x="24" y="0"/>
                    </a:lnTo>
                    <a:lnTo>
                      <a:pt x="0" y="40"/>
                    </a:lnTo>
                    <a:lnTo>
                      <a:pt x="32" y="102"/>
                    </a:lnTo>
                    <a:lnTo>
                      <a:pt x="58" y="10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964"/>
              <p:cNvSpPr>
                <a:spLocks/>
              </p:cNvSpPr>
              <p:nvPr/>
            </p:nvSpPr>
            <p:spPr bwMode="auto">
              <a:xfrm>
                <a:off x="1470" y="2268"/>
                <a:ext cx="51" cy="79"/>
              </a:xfrm>
              <a:custGeom>
                <a:avLst/>
                <a:gdLst>
                  <a:gd name="T0" fmla="*/ 3 w 64"/>
                  <a:gd name="T1" fmla="*/ 12 h 98"/>
                  <a:gd name="T2" fmla="*/ 7 w 64"/>
                  <a:gd name="T3" fmla="*/ 8 h 98"/>
                  <a:gd name="T4" fmla="*/ 6 w 64"/>
                  <a:gd name="T5" fmla="*/ 3 h 98"/>
                  <a:gd name="T6" fmla="*/ 2 w 64"/>
                  <a:gd name="T7" fmla="*/ 0 h 98"/>
                  <a:gd name="T8" fmla="*/ 0 w 64"/>
                  <a:gd name="T9" fmla="*/ 4 h 98"/>
                  <a:gd name="T10" fmla="*/ 2 w 64"/>
                  <a:gd name="T11" fmla="*/ 11 h 98"/>
                  <a:gd name="T12" fmla="*/ 3 w 64"/>
                  <a:gd name="T13" fmla="*/ 12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8"/>
                  <a:gd name="T23" fmla="*/ 64 w 6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8">
                    <a:moveTo>
                      <a:pt x="28" y="98"/>
                    </a:moveTo>
                    <a:lnTo>
                      <a:pt x="64" y="64"/>
                    </a:lnTo>
                    <a:lnTo>
                      <a:pt x="54" y="28"/>
                    </a:lnTo>
                    <a:lnTo>
                      <a:pt x="12" y="0"/>
                    </a:lnTo>
                    <a:lnTo>
                      <a:pt x="0" y="38"/>
                    </a:lnTo>
                    <a:lnTo>
                      <a:pt x="16" y="96"/>
                    </a:lnTo>
                    <a:lnTo>
                      <a:pt x="28" y="98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965"/>
              <p:cNvSpPr>
                <a:spLocks/>
              </p:cNvSpPr>
              <p:nvPr/>
            </p:nvSpPr>
            <p:spPr bwMode="auto">
              <a:xfrm>
                <a:off x="1470" y="2268"/>
                <a:ext cx="51" cy="79"/>
              </a:xfrm>
              <a:custGeom>
                <a:avLst/>
                <a:gdLst>
                  <a:gd name="T0" fmla="*/ 3 w 64"/>
                  <a:gd name="T1" fmla="*/ 12 h 98"/>
                  <a:gd name="T2" fmla="*/ 7 w 64"/>
                  <a:gd name="T3" fmla="*/ 8 h 98"/>
                  <a:gd name="T4" fmla="*/ 6 w 64"/>
                  <a:gd name="T5" fmla="*/ 3 h 98"/>
                  <a:gd name="T6" fmla="*/ 2 w 64"/>
                  <a:gd name="T7" fmla="*/ 0 h 98"/>
                  <a:gd name="T8" fmla="*/ 0 w 64"/>
                  <a:gd name="T9" fmla="*/ 4 h 98"/>
                  <a:gd name="T10" fmla="*/ 2 w 64"/>
                  <a:gd name="T11" fmla="*/ 11 h 98"/>
                  <a:gd name="T12" fmla="*/ 3 w 64"/>
                  <a:gd name="T13" fmla="*/ 12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8"/>
                  <a:gd name="T23" fmla="*/ 64 w 6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8">
                    <a:moveTo>
                      <a:pt x="28" y="98"/>
                    </a:moveTo>
                    <a:lnTo>
                      <a:pt x="64" y="64"/>
                    </a:lnTo>
                    <a:lnTo>
                      <a:pt x="54" y="28"/>
                    </a:lnTo>
                    <a:lnTo>
                      <a:pt x="12" y="0"/>
                    </a:lnTo>
                    <a:lnTo>
                      <a:pt x="0" y="38"/>
                    </a:lnTo>
                    <a:lnTo>
                      <a:pt x="16" y="96"/>
                    </a:lnTo>
                    <a:lnTo>
                      <a:pt x="28" y="98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966"/>
              <p:cNvSpPr>
                <a:spLocks/>
              </p:cNvSpPr>
              <p:nvPr/>
            </p:nvSpPr>
            <p:spPr bwMode="auto">
              <a:xfrm>
                <a:off x="1474" y="2511"/>
                <a:ext cx="43" cy="51"/>
              </a:xfrm>
              <a:custGeom>
                <a:avLst/>
                <a:gdLst>
                  <a:gd name="T0" fmla="*/ 2 w 54"/>
                  <a:gd name="T1" fmla="*/ 7 h 64"/>
                  <a:gd name="T2" fmla="*/ 6 w 54"/>
                  <a:gd name="T3" fmla="*/ 5 h 64"/>
                  <a:gd name="T4" fmla="*/ 5 w 54"/>
                  <a:gd name="T5" fmla="*/ 2 h 64"/>
                  <a:gd name="T6" fmla="*/ 2 w 54"/>
                  <a:gd name="T7" fmla="*/ 0 h 64"/>
                  <a:gd name="T8" fmla="*/ 0 w 54"/>
                  <a:gd name="T9" fmla="*/ 3 h 64"/>
                  <a:gd name="T10" fmla="*/ 2 w 54"/>
                  <a:gd name="T11" fmla="*/ 6 h 64"/>
                  <a:gd name="T12" fmla="*/ 2 w 54"/>
                  <a:gd name="T13" fmla="*/ 7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4"/>
                  <a:gd name="T23" fmla="*/ 54 w 5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4">
                    <a:moveTo>
                      <a:pt x="24" y="64"/>
                    </a:moveTo>
                    <a:lnTo>
                      <a:pt x="54" y="42"/>
                    </a:lnTo>
                    <a:lnTo>
                      <a:pt x="46" y="18"/>
                    </a:lnTo>
                    <a:lnTo>
                      <a:pt x="10" y="0"/>
                    </a:lnTo>
                    <a:lnTo>
                      <a:pt x="0" y="26"/>
                    </a:lnTo>
                    <a:lnTo>
                      <a:pt x="12" y="62"/>
                    </a:lnTo>
                    <a:lnTo>
                      <a:pt x="24" y="6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967"/>
              <p:cNvSpPr>
                <a:spLocks/>
              </p:cNvSpPr>
              <p:nvPr/>
            </p:nvSpPr>
            <p:spPr bwMode="auto">
              <a:xfrm>
                <a:off x="1474" y="2511"/>
                <a:ext cx="43" cy="51"/>
              </a:xfrm>
              <a:custGeom>
                <a:avLst/>
                <a:gdLst>
                  <a:gd name="T0" fmla="*/ 2 w 54"/>
                  <a:gd name="T1" fmla="*/ 7 h 64"/>
                  <a:gd name="T2" fmla="*/ 6 w 54"/>
                  <a:gd name="T3" fmla="*/ 5 h 64"/>
                  <a:gd name="T4" fmla="*/ 5 w 54"/>
                  <a:gd name="T5" fmla="*/ 2 h 64"/>
                  <a:gd name="T6" fmla="*/ 2 w 54"/>
                  <a:gd name="T7" fmla="*/ 0 h 64"/>
                  <a:gd name="T8" fmla="*/ 0 w 54"/>
                  <a:gd name="T9" fmla="*/ 3 h 64"/>
                  <a:gd name="T10" fmla="*/ 2 w 54"/>
                  <a:gd name="T11" fmla="*/ 6 h 64"/>
                  <a:gd name="T12" fmla="*/ 2 w 54"/>
                  <a:gd name="T13" fmla="*/ 7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4"/>
                  <a:gd name="T23" fmla="*/ 54 w 5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4">
                    <a:moveTo>
                      <a:pt x="24" y="64"/>
                    </a:moveTo>
                    <a:lnTo>
                      <a:pt x="54" y="42"/>
                    </a:lnTo>
                    <a:lnTo>
                      <a:pt x="46" y="18"/>
                    </a:lnTo>
                    <a:lnTo>
                      <a:pt x="10" y="0"/>
                    </a:lnTo>
                    <a:lnTo>
                      <a:pt x="0" y="26"/>
                    </a:lnTo>
                    <a:lnTo>
                      <a:pt x="12" y="62"/>
                    </a:lnTo>
                    <a:lnTo>
                      <a:pt x="24" y="6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968"/>
              <p:cNvSpPr>
                <a:spLocks/>
              </p:cNvSpPr>
              <p:nvPr/>
            </p:nvSpPr>
            <p:spPr bwMode="auto">
              <a:xfrm>
                <a:off x="1179" y="2417"/>
                <a:ext cx="128" cy="114"/>
              </a:xfrm>
              <a:custGeom>
                <a:avLst/>
                <a:gdLst>
                  <a:gd name="T0" fmla="*/ 11 w 160"/>
                  <a:gd name="T1" fmla="*/ 14 h 142"/>
                  <a:gd name="T2" fmla="*/ 18 w 160"/>
                  <a:gd name="T3" fmla="*/ 5 h 142"/>
                  <a:gd name="T4" fmla="*/ 12 w 160"/>
                  <a:gd name="T5" fmla="*/ 0 h 142"/>
                  <a:gd name="T6" fmla="*/ 0 w 160"/>
                  <a:gd name="T7" fmla="*/ 2 h 142"/>
                  <a:gd name="T8" fmla="*/ 2 w 160"/>
                  <a:gd name="T9" fmla="*/ 8 h 142"/>
                  <a:gd name="T10" fmla="*/ 9 w 160"/>
                  <a:gd name="T11" fmla="*/ 16 h 142"/>
                  <a:gd name="T12" fmla="*/ 11 w 160"/>
                  <a:gd name="T13" fmla="*/ 14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2"/>
                  <a:gd name="T23" fmla="*/ 160 w 160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2">
                    <a:moveTo>
                      <a:pt x="110" y="132"/>
                    </a:moveTo>
                    <a:lnTo>
                      <a:pt x="160" y="42"/>
                    </a:lnTo>
                    <a:lnTo>
                      <a:pt x="112" y="0"/>
                    </a:lnTo>
                    <a:lnTo>
                      <a:pt x="0" y="8"/>
                    </a:lnTo>
                    <a:lnTo>
                      <a:pt x="6" y="76"/>
                    </a:lnTo>
                    <a:lnTo>
                      <a:pt x="80" y="142"/>
                    </a:lnTo>
                    <a:lnTo>
                      <a:pt x="110" y="13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969"/>
              <p:cNvSpPr>
                <a:spLocks/>
              </p:cNvSpPr>
              <p:nvPr/>
            </p:nvSpPr>
            <p:spPr bwMode="auto">
              <a:xfrm>
                <a:off x="1179" y="2417"/>
                <a:ext cx="128" cy="114"/>
              </a:xfrm>
              <a:custGeom>
                <a:avLst/>
                <a:gdLst>
                  <a:gd name="T0" fmla="*/ 11 w 160"/>
                  <a:gd name="T1" fmla="*/ 14 h 142"/>
                  <a:gd name="T2" fmla="*/ 18 w 160"/>
                  <a:gd name="T3" fmla="*/ 5 h 142"/>
                  <a:gd name="T4" fmla="*/ 12 w 160"/>
                  <a:gd name="T5" fmla="*/ 0 h 142"/>
                  <a:gd name="T6" fmla="*/ 0 w 160"/>
                  <a:gd name="T7" fmla="*/ 2 h 142"/>
                  <a:gd name="T8" fmla="*/ 2 w 160"/>
                  <a:gd name="T9" fmla="*/ 8 h 142"/>
                  <a:gd name="T10" fmla="*/ 9 w 160"/>
                  <a:gd name="T11" fmla="*/ 16 h 142"/>
                  <a:gd name="T12" fmla="*/ 11 w 160"/>
                  <a:gd name="T13" fmla="*/ 14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2"/>
                  <a:gd name="T23" fmla="*/ 160 w 160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2">
                    <a:moveTo>
                      <a:pt x="110" y="132"/>
                    </a:moveTo>
                    <a:lnTo>
                      <a:pt x="160" y="42"/>
                    </a:lnTo>
                    <a:lnTo>
                      <a:pt x="112" y="0"/>
                    </a:lnTo>
                    <a:lnTo>
                      <a:pt x="0" y="8"/>
                    </a:lnTo>
                    <a:lnTo>
                      <a:pt x="6" y="76"/>
                    </a:lnTo>
                    <a:lnTo>
                      <a:pt x="80" y="142"/>
                    </a:lnTo>
                    <a:lnTo>
                      <a:pt x="110" y="13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970"/>
              <p:cNvSpPr>
                <a:spLocks/>
              </p:cNvSpPr>
              <p:nvPr/>
            </p:nvSpPr>
            <p:spPr bwMode="auto">
              <a:xfrm>
                <a:off x="1075" y="2217"/>
                <a:ext cx="77" cy="106"/>
              </a:xfrm>
              <a:custGeom>
                <a:avLst/>
                <a:gdLst>
                  <a:gd name="T0" fmla="*/ 2 w 96"/>
                  <a:gd name="T1" fmla="*/ 8 h 132"/>
                  <a:gd name="T2" fmla="*/ 6 w 96"/>
                  <a:gd name="T3" fmla="*/ 14 h 132"/>
                  <a:gd name="T4" fmla="*/ 10 w 96"/>
                  <a:gd name="T5" fmla="*/ 11 h 132"/>
                  <a:gd name="T6" fmla="*/ 11 w 96"/>
                  <a:gd name="T7" fmla="*/ 2 h 132"/>
                  <a:gd name="T8" fmla="*/ 6 w 96"/>
                  <a:gd name="T9" fmla="*/ 0 h 132"/>
                  <a:gd name="T10" fmla="*/ 0 w 96"/>
                  <a:gd name="T11" fmla="*/ 5 h 132"/>
                  <a:gd name="T12" fmla="*/ 2 w 96"/>
                  <a:gd name="T13" fmla="*/ 8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132"/>
                  <a:gd name="T23" fmla="*/ 96 w 96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132">
                    <a:moveTo>
                      <a:pt x="4" y="72"/>
                    </a:moveTo>
                    <a:lnTo>
                      <a:pt x="58" y="132"/>
                    </a:lnTo>
                    <a:lnTo>
                      <a:pt x="90" y="104"/>
                    </a:lnTo>
                    <a:lnTo>
                      <a:pt x="96" y="12"/>
                    </a:lnTo>
                    <a:lnTo>
                      <a:pt x="52" y="0"/>
                    </a:lnTo>
                    <a:lnTo>
                      <a:pt x="0" y="44"/>
                    </a:lnTo>
                    <a:lnTo>
                      <a:pt x="4" y="7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971"/>
              <p:cNvSpPr>
                <a:spLocks/>
              </p:cNvSpPr>
              <p:nvPr/>
            </p:nvSpPr>
            <p:spPr bwMode="auto">
              <a:xfrm>
                <a:off x="1075" y="2217"/>
                <a:ext cx="77" cy="106"/>
              </a:xfrm>
              <a:custGeom>
                <a:avLst/>
                <a:gdLst>
                  <a:gd name="T0" fmla="*/ 2 w 96"/>
                  <a:gd name="T1" fmla="*/ 8 h 132"/>
                  <a:gd name="T2" fmla="*/ 6 w 96"/>
                  <a:gd name="T3" fmla="*/ 14 h 132"/>
                  <a:gd name="T4" fmla="*/ 10 w 96"/>
                  <a:gd name="T5" fmla="*/ 11 h 132"/>
                  <a:gd name="T6" fmla="*/ 11 w 96"/>
                  <a:gd name="T7" fmla="*/ 2 h 132"/>
                  <a:gd name="T8" fmla="*/ 6 w 96"/>
                  <a:gd name="T9" fmla="*/ 0 h 132"/>
                  <a:gd name="T10" fmla="*/ 0 w 96"/>
                  <a:gd name="T11" fmla="*/ 5 h 132"/>
                  <a:gd name="T12" fmla="*/ 2 w 96"/>
                  <a:gd name="T13" fmla="*/ 8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132"/>
                  <a:gd name="T23" fmla="*/ 96 w 96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132">
                    <a:moveTo>
                      <a:pt x="4" y="72"/>
                    </a:moveTo>
                    <a:lnTo>
                      <a:pt x="58" y="132"/>
                    </a:lnTo>
                    <a:lnTo>
                      <a:pt x="90" y="104"/>
                    </a:lnTo>
                    <a:lnTo>
                      <a:pt x="96" y="12"/>
                    </a:lnTo>
                    <a:lnTo>
                      <a:pt x="52" y="0"/>
                    </a:lnTo>
                    <a:lnTo>
                      <a:pt x="0" y="44"/>
                    </a:lnTo>
                    <a:lnTo>
                      <a:pt x="4" y="7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972"/>
              <p:cNvSpPr>
                <a:spLocks/>
              </p:cNvSpPr>
              <p:nvPr/>
            </p:nvSpPr>
            <p:spPr bwMode="auto">
              <a:xfrm>
                <a:off x="1216" y="2292"/>
                <a:ext cx="75" cy="53"/>
              </a:xfrm>
              <a:custGeom>
                <a:avLst/>
                <a:gdLst>
                  <a:gd name="T0" fmla="*/ 2 w 94"/>
                  <a:gd name="T1" fmla="*/ 5 h 66"/>
                  <a:gd name="T2" fmla="*/ 5 w 94"/>
                  <a:gd name="T3" fmla="*/ 7 h 66"/>
                  <a:gd name="T4" fmla="*/ 8 w 94"/>
                  <a:gd name="T5" fmla="*/ 5 h 66"/>
                  <a:gd name="T6" fmla="*/ 10 w 94"/>
                  <a:gd name="T7" fmla="*/ 0 h 66"/>
                  <a:gd name="T8" fmla="*/ 6 w 94"/>
                  <a:gd name="T9" fmla="*/ 0 h 66"/>
                  <a:gd name="T10" fmla="*/ 0 w 94"/>
                  <a:gd name="T11" fmla="*/ 3 h 66"/>
                  <a:gd name="T12" fmla="*/ 2 w 94"/>
                  <a:gd name="T13" fmla="*/ 5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66"/>
                  <a:gd name="T23" fmla="*/ 94 w 94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66">
                    <a:moveTo>
                      <a:pt x="2" y="42"/>
                    </a:moveTo>
                    <a:lnTo>
                      <a:pt x="44" y="66"/>
                    </a:lnTo>
                    <a:lnTo>
                      <a:pt x="78" y="48"/>
                    </a:lnTo>
                    <a:lnTo>
                      <a:pt x="94" y="0"/>
                    </a:lnTo>
                    <a:lnTo>
                      <a:pt x="54" y="0"/>
                    </a:lnTo>
                    <a:lnTo>
                      <a:pt x="0" y="28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973"/>
              <p:cNvSpPr>
                <a:spLocks/>
              </p:cNvSpPr>
              <p:nvPr/>
            </p:nvSpPr>
            <p:spPr bwMode="auto">
              <a:xfrm>
                <a:off x="1216" y="2292"/>
                <a:ext cx="75" cy="53"/>
              </a:xfrm>
              <a:custGeom>
                <a:avLst/>
                <a:gdLst>
                  <a:gd name="T0" fmla="*/ 2 w 94"/>
                  <a:gd name="T1" fmla="*/ 5 h 66"/>
                  <a:gd name="T2" fmla="*/ 5 w 94"/>
                  <a:gd name="T3" fmla="*/ 7 h 66"/>
                  <a:gd name="T4" fmla="*/ 8 w 94"/>
                  <a:gd name="T5" fmla="*/ 5 h 66"/>
                  <a:gd name="T6" fmla="*/ 10 w 94"/>
                  <a:gd name="T7" fmla="*/ 0 h 66"/>
                  <a:gd name="T8" fmla="*/ 6 w 94"/>
                  <a:gd name="T9" fmla="*/ 0 h 66"/>
                  <a:gd name="T10" fmla="*/ 0 w 94"/>
                  <a:gd name="T11" fmla="*/ 3 h 66"/>
                  <a:gd name="T12" fmla="*/ 2 w 94"/>
                  <a:gd name="T13" fmla="*/ 5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66"/>
                  <a:gd name="T23" fmla="*/ 94 w 94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66">
                    <a:moveTo>
                      <a:pt x="2" y="42"/>
                    </a:moveTo>
                    <a:lnTo>
                      <a:pt x="44" y="66"/>
                    </a:lnTo>
                    <a:lnTo>
                      <a:pt x="78" y="48"/>
                    </a:lnTo>
                    <a:lnTo>
                      <a:pt x="94" y="0"/>
                    </a:lnTo>
                    <a:lnTo>
                      <a:pt x="54" y="0"/>
                    </a:lnTo>
                    <a:lnTo>
                      <a:pt x="0" y="28"/>
                    </a:lnTo>
                    <a:lnTo>
                      <a:pt x="2" y="4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974"/>
              <p:cNvSpPr>
                <a:spLocks/>
              </p:cNvSpPr>
              <p:nvPr/>
            </p:nvSpPr>
            <p:spPr bwMode="auto">
              <a:xfrm>
                <a:off x="1077" y="2367"/>
                <a:ext cx="48" cy="45"/>
              </a:xfrm>
              <a:custGeom>
                <a:avLst/>
                <a:gdLst>
                  <a:gd name="T0" fmla="*/ 2 w 60"/>
                  <a:gd name="T1" fmla="*/ 4 h 56"/>
                  <a:gd name="T2" fmla="*/ 4 w 60"/>
                  <a:gd name="T3" fmla="*/ 6 h 56"/>
                  <a:gd name="T4" fmla="*/ 6 w 60"/>
                  <a:gd name="T5" fmla="*/ 5 h 56"/>
                  <a:gd name="T6" fmla="*/ 6 w 60"/>
                  <a:gd name="T7" fmla="*/ 2 h 56"/>
                  <a:gd name="T8" fmla="*/ 4 w 60"/>
                  <a:gd name="T9" fmla="*/ 0 h 56"/>
                  <a:gd name="T10" fmla="*/ 0 w 60"/>
                  <a:gd name="T11" fmla="*/ 2 h 56"/>
                  <a:gd name="T12" fmla="*/ 2 w 60"/>
                  <a:gd name="T13" fmla="*/ 4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6"/>
                  <a:gd name="T23" fmla="*/ 60 w 6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6">
                    <a:moveTo>
                      <a:pt x="2" y="34"/>
                    </a:moveTo>
                    <a:lnTo>
                      <a:pt x="32" y="56"/>
                    </a:lnTo>
                    <a:lnTo>
                      <a:pt x="52" y="44"/>
                    </a:lnTo>
                    <a:lnTo>
                      <a:pt x="60" y="4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975"/>
              <p:cNvSpPr>
                <a:spLocks/>
              </p:cNvSpPr>
              <p:nvPr/>
            </p:nvSpPr>
            <p:spPr bwMode="auto">
              <a:xfrm>
                <a:off x="1077" y="2367"/>
                <a:ext cx="48" cy="45"/>
              </a:xfrm>
              <a:custGeom>
                <a:avLst/>
                <a:gdLst>
                  <a:gd name="T0" fmla="*/ 2 w 60"/>
                  <a:gd name="T1" fmla="*/ 4 h 56"/>
                  <a:gd name="T2" fmla="*/ 4 w 60"/>
                  <a:gd name="T3" fmla="*/ 6 h 56"/>
                  <a:gd name="T4" fmla="*/ 6 w 60"/>
                  <a:gd name="T5" fmla="*/ 5 h 56"/>
                  <a:gd name="T6" fmla="*/ 6 w 60"/>
                  <a:gd name="T7" fmla="*/ 2 h 56"/>
                  <a:gd name="T8" fmla="*/ 4 w 60"/>
                  <a:gd name="T9" fmla="*/ 0 h 56"/>
                  <a:gd name="T10" fmla="*/ 0 w 60"/>
                  <a:gd name="T11" fmla="*/ 2 h 56"/>
                  <a:gd name="T12" fmla="*/ 2 w 60"/>
                  <a:gd name="T13" fmla="*/ 4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6"/>
                  <a:gd name="T23" fmla="*/ 60 w 6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6">
                    <a:moveTo>
                      <a:pt x="2" y="34"/>
                    </a:moveTo>
                    <a:lnTo>
                      <a:pt x="32" y="56"/>
                    </a:lnTo>
                    <a:lnTo>
                      <a:pt x="52" y="44"/>
                    </a:lnTo>
                    <a:lnTo>
                      <a:pt x="60" y="4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2" y="3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976"/>
              <p:cNvSpPr>
                <a:spLocks/>
              </p:cNvSpPr>
              <p:nvPr/>
            </p:nvSpPr>
            <p:spPr bwMode="auto">
              <a:xfrm>
                <a:off x="694" y="2372"/>
                <a:ext cx="117" cy="130"/>
              </a:xfrm>
              <a:custGeom>
                <a:avLst/>
                <a:gdLst>
                  <a:gd name="T0" fmla="*/ 2 w 146"/>
                  <a:gd name="T1" fmla="*/ 14 h 162"/>
                  <a:gd name="T2" fmla="*/ 12 w 146"/>
                  <a:gd name="T3" fmla="*/ 18 h 162"/>
                  <a:gd name="T4" fmla="*/ 15 w 146"/>
                  <a:gd name="T5" fmla="*/ 12 h 162"/>
                  <a:gd name="T6" fmla="*/ 12 w 146"/>
                  <a:gd name="T7" fmla="*/ 0 h 162"/>
                  <a:gd name="T8" fmla="*/ 6 w 146"/>
                  <a:gd name="T9" fmla="*/ 2 h 162"/>
                  <a:gd name="T10" fmla="*/ 0 w 146"/>
                  <a:gd name="T11" fmla="*/ 11 h 162"/>
                  <a:gd name="T12" fmla="*/ 2 w 146"/>
                  <a:gd name="T13" fmla="*/ 14 h 1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62"/>
                  <a:gd name="T23" fmla="*/ 146 w 146"/>
                  <a:gd name="T24" fmla="*/ 162 h 1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62">
                    <a:moveTo>
                      <a:pt x="16" y="132"/>
                    </a:moveTo>
                    <a:lnTo>
                      <a:pt x="114" y="162"/>
                    </a:lnTo>
                    <a:lnTo>
                      <a:pt x="146" y="110"/>
                    </a:lnTo>
                    <a:lnTo>
                      <a:pt x="116" y="0"/>
                    </a:lnTo>
                    <a:lnTo>
                      <a:pt x="52" y="20"/>
                    </a:lnTo>
                    <a:lnTo>
                      <a:pt x="0" y="106"/>
                    </a:lnTo>
                    <a:lnTo>
                      <a:pt x="16" y="13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977"/>
              <p:cNvSpPr>
                <a:spLocks/>
              </p:cNvSpPr>
              <p:nvPr/>
            </p:nvSpPr>
            <p:spPr bwMode="auto">
              <a:xfrm>
                <a:off x="694" y="2372"/>
                <a:ext cx="117" cy="130"/>
              </a:xfrm>
              <a:custGeom>
                <a:avLst/>
                <a:gdLst>
                  <a:gd name="T0" fmla="*/ 2 w 146"/>
                  <a:gd name="T1" fmla="*/ 14 h 162"/>
                  <a:gd name="T2" fmla="*/ 12 w 146"/>
                  <a:gd name="T3" fmla="*/ 18 h 162"/>
                  <a:gd name="T4" fmla="*/ 15 w 146"/>
                  <a:gd name="T5" fmla="*/ 12 h 162"/>
                  <a:gd name="T6" fmla="*/ 12 w 146"/>
                  <a:gd name="T7" fmla="*/ 0 h 162"/>
                  <a:gd name="T8" fmla="*/ 6 w 146"/>
                  <a:gd name="T9" fmla="*/ 2 h 162"/>
                  <a:gd name="T10" fmla="*/ 0 w 146"/>
                  <a:gd name="T11" fmla="*/ 11 h 162"/>
                  <a:gd name="T12" fmla="*/ 2 w 146"/>
                  <a:gd name="T13" fmla="*/ 14 h 1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62"/>
                  <a:gd name="T23" fmla="*/ 146 w 146"/>
                  <a:gd name="T24" fmla="*/ 162 h 1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62">
                    <a:moveTo>
                      <a:pt x="16" y="132"/>
                    </a:moveTo>
                    <a:lnTo>
                      <a:pt x="114" y="162"/>
                    </a:lnTo>
                    <a:lnTo>
                      <a:pt x="146" y="110"/>
                    </a:lnTo>
                    <a:lnTo>
                      <a:pt x="116" y="0"/>
                    </a:lnTo>
                    <a:lnTo>
                      <a:pt x="52" y="20"/>
                    </a:lnTo>
                    <a:lnTo>
                      <a:pt x="0" y="106"/>
                    </a:lnTo>
                    <a:lnTo>
                      <a:pt x="16" y="13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978"/>
              <p:cNvSpPr>
                <a:spLocks/>
              </p:cNvSpPr>
              <p:nvPr/>
            </p:nvSpPr>
            <p:spPr bwMode="auto">
              <a:xfrm>
                <a:off x="875" y="2236"/>
                <a:ext cx="104" cy="82"/>
              </a:xfrm>
              <a:custGeom>
                <a:avLst/>
                <a:gdLst>
                  <a:gd name="T0" fmla="*/ 6 w 130"/>
                  <a:gd name="T1" fmla="*/ 2 h 102"/>
                  <a:gd name="T2" fmla="*/ 0 w 130"/>
                  <a:gd name="T3" fmla="*/ 8 h 102"/>
                  <a:gd name="T4" fmla="*/ 4 w 130"/>
                  <a:gd name="T5" fmla="*/ 11 h 102"/>
                  <a:gd name="T6" fmla="*/ 14 w 130"/>
                  <a:gd name="T7" fmla="*/ 10 h 102"/>
                  <a:gd name="T8" fmla="*/ 14 w 130"/>
                  <a:gd name="T9" fmla="*/ 5 h 102"/>
                  <a:gd name="T10" fmla="*/ 8 w 130"/>
                  <a:gd name="T11" fmla="*/ 0 h 102"/>
                  <a:gd name="T12" fmla="*/ 6 w 130"/>
                  <a:gd name="T13" fmla="*/ 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102"/>
                  <a:gd name="T23" fmla="*/ 130 w 130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102">
                    <a:moveTo>
                      <a:pt x="50" y="10"/>
                    </a:moveTo>
                    <a:lnTo>
                      <a:pt x="0" y="76"/>
                    </a:lnTo>
                    <a:lnTo>
                      <a:pt x="34" y="102"/>
                    </a:lnTo>
                    <a:lnTo>
                      <a:pt x="126" y="90"/>
                    </a:lnTo>
                    <a:lnTo>
                      <a:pt x="130" y="42"/>
                    </a:lnTo>
                    <a:lnTo>
                      <a:pt x="74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979"/>
              <p:cNvSpPr>
                <a:spLocks/>
              </p:cNvSpPr>
              <p:nvPr/>
            </p:nvSpPr>
            <p:spPr bwMode="auto">
              <a:xfrm>
                <a:off x="875" y="2236"/>
                <a:ext cx="104" cy="82"/>
              </a:xfrm>
              <a:custGeom>
                <a:avLst/>
                <a:gdLst>
                  <a:gd name="T0" fmla="*/ 6 w 130"/>
                  <a:gd name="T1" fmla="*/ 2 h 102"/>
                  <a:gd name="T2" fmla="*/ 0 w 130"/>
                  <a:gd name="T3" fmla="*/ 8 h 102"/>
                  <a:gd name="T4" fmla="*/ 4 w 130"/>
                  <a:gd name="T5" fmla="*/ 11 h 102"/>
                  <a:gd name="T6" fmla="*/ 14 w 130"/>
                  <a:gd name="T7" fmla="*/ 10 h 102"/>
                  <a:gd name="T8" fmla="*/ 14 w 130"/>
                  <a:gd name="T9" fmla="*/ 5 h 102"/>
                  <a:gd name="T10" fmla="*/ 8 w 130"/>
                  <a:gd name="T11" fmla="*/ 0 h 102"/>
                  <a:gd name="T12" fmla="*/ 6 w 130"/>
                  <a:gd name="T13" fmla="*/ 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102"/>
                  <a:gd name="T23" fmla="*/ 130 w 130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102">
                    <a:moveTo>
                      <a:pt x="50" y="10"/>
                    </a:moveTo>
                    <a:lnTo>
                      <a:pt x="0" y="76"/>
                    </a:lnTo>
                    <a:lnTo>
                      <a:pt x="34" y="102"/>
                    </a:lnTo>
                    <a:lnTo>
                      <a:pt x="126" y="90"/>
                    </a:lnTo>
                    <a:lnTo>
                      <a:pt x="130" y="42"/>
                    </a:lnTo>
                    <a:lnTo>
                      <a:pt x="74" y="0"/>
                    </a:lnTo>
                    <a:lnTo>
                      <a:pt x="50" y="1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980"/>
              <p:cNvSpPr>
                <a:spLocks/>
              </p:cNvSpPr>
              <p:nvPr/>
            </p:nvSpPr>
            <p:spPr bwMode="auto">
              <a:xfrm>
                <a:off x="878" y="2388"/>
                <a:ext cx="60" cy="67"/>
              </a:xfrm>
              <a:custGeom>
                <a:avLst/>
                <a:gdLst>
                  <a:gd name="T0" fmla="*/ 2 w 74"/>
                  <a:gd name="T1" fmla="*/ 2 h 84"/>
                  <a:gd name="T2" fmla="*/ 0 w 74"/>
                  <a:gd name="T3" fmla="*/ 6 h 84"/>
                  <a:gd name="T4" fmla="*/ 2 w 74"/>
                  <a:gd name="T5" fmla="*/ 8 h 84"/>
                  <a:gd name="T6" fmla="*/ 9 w 74"/>
                  <a:gd name="T7" fmla="*/ 9 h 84"/>
                  <a:gd name="T8" fmla="*/ 8 w 74"/>
                  <a:gd name="T9" fmla="*/ 5 h 84"/>
                  <a:gd name="T10" fmla="*/ 3 w 74"/>
                  <a:gd name="T11" fmla="*/ 0 h 84"/>
                  <a:gd name="T12" fmla="*/ 2 w 74"/>
                  <a:gd name="T13" fmla="*/ 2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84"/>
                  <a:gd name="T23" fmla="*/ 74 w 74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84">
                    <a:moveTo>
                      <a:pt x="16" y="2"/>
                    </a:moveTo>
                    <a:lnTo>
                      <a:pt x="0" y="50"/>
                    </a:lnTo>
                    <a:lnTo>
                      <a:pt x="24" y="78"/>
                    </a:lnTo>
                    <a:lnTo>
                      <a:pt x="74" y="84"/>
                    </a:lnTo>
                    <a:lnTo>
                      <a:pt x="68" y="44"/>
                    </a:lnTo>
                    <a:lnTo>
                      <a:pt x="28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981"/>
              <p:cNvSpPr>
                <a:spLocks/>
              </p:cNvSpPr>
              <p:nvPr/>
            </p:nvSpPr>
            <p:spPr bwMode="auto">
              <a:xfrm>
                <a:off x="878" y="2388"/>
                <a:ext cx="60" cy="67"/>
              </a:xfrm>
              <a:custGeom>
                <a:avLst/>
                <a:gdLst>
                  <a:gd name="T0" fmla="*/ 2 w 74"/>
                  <a:gd name="T1" fmla="*/ 2 h 84"/>
                  <a:gd name="T2" fmla="*/ 0 w 74"/>
                  <a:gd name="T3" fmla="*/ 6 h 84"/>
                  <a:gd name="T4" fmla="*/ 2 w 74"/>
                  <a:gd name="T5" fmla="*/ 8 h 84"/>
                  <a:gd name="T6" fmla="*/ 9 w 74"/>
                  <a:gd name="T7" fmla="*/ 9 h 84"/>
                  <a:gd name="T8" fmla="*/ 8 w 74"/>
                  <a:gd name="T9" fmla="*/ 5 h 84"/>
                  <a:gd name="T10" fmla="*/ 3 w 74"/>
                  <a:gd name="T11" fmla="*/ 0 h 84"/>
                  <a:gd name="T12" fmla="*/ 2 w 74"/>
                  <a:gd name="T13" fmla="*/ 2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84"/>
                  <a:gd name="T23" fmla="*/ 74 w 74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84">
                    <a:moveTo>
                      <a:pt x="16" y="2"/>
                    </a:moveTo>
                    <a:lnTo>
                      <a:pt x="0" y="50"/>
                    </a:lnTo>
                    <a:lnTo>
                      <a:pt x="24" y="78"/>
                    </a:lnTo>
                    <a:lnTo>
                      <a:pt x="74" y="84"/>
                    </a:lnTo>
                    <a:lnTo>
                      <a:pt x="68" y="44"/>
                    </a:lnTo>
                    <a:lnTo>
                      <a:pt x="28" y="0"/>
                    </a:lnTo>
                    <a:lnTo>
                      <a:pt x="16" y="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982"/>
              <p:cNvSpPr>
                <a:spLocks/>
              </p:cNvSpPr>
              <p:nvPr/>
            </p:nvSpPr>
            <p:spPr bwMode="auto">
              <a:xfrm>
                <a:off x="782" y="2265"/>
                <a:ext cx="47" cy="45"/>
              </a:xfrm>
              <a:custGeom>
                <a:avLst/>
                <a:gdLst>
                  <a:gd name="T0" fmla="*/ 2 w 58"/>
                  <a:gd name="T1" fmla="*/ 2 h 56"/>
                  <a:gd name="T2" fmla="*/ 0 w 58"/>
                  <a:gd name="T3" fmla="*/ 4 h 56"/>
                  <a:gd name="T4" fmla="*/ 2 w 58"/>
                  <a:gd name="T5" fmla="*/ 6 h 56"/>
                  <a:gd name="T6" fmla="*/ 7 w 58"/>
                  <a:gd name="T7" fmla="*/ 6 h 56"/>
                  <a:gd name="T8" fmla="*/ 6 w 58"/>
                  <a:gd name="T9" fmla="*/ 3 h 56"/>
                  <a:gd name="T10" fmla="*/ 3 w 58"/>
                  <a:gd name="T11" fmla="*/ 0 h 56"/>
                  <a:gd name="T12" fmla="*/ 2 w 58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6"/>
                  <a:gd name="T23" fmla="*/ 58 w 5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6">
                    <a:moveTo>
                      <a:pt x="18" y="4"/>
                    </a:moveTo>
                    <a:lnTo>
                      <a:pt x="0" y="38"/>
                    </a:lnTo>
                    <a:lnTo>
                      <a:pt x="18" y="54"/>
                    </a:lnTo>
                    <a:lnTo>
                      <a:pt x="58" y="56"/>
                    </a:lnTo>
                    <a:lnTo>
                      <a:pt x="56" y="28"/>
                    </a:lnTo>
                    <a:lnTo>
                      <a:pt x="2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983"/>
              <p:cNvSpPr>
                <a:spLocks/>
              </p:cNvSpPr>
              <p:nvPr/>
            </p:nvSpPr>
            <p:spPr bwMode="auto">
              <a:xfrm>
                <a:off x="782" y="2265"/>
                <a:ext cx="47" cy="45"/>
              </a:xfrm>
              <a:custGeom>
                <a:avLst/>
                <a:gdLst>
                  <a:gd name="T0" fmla="*/ 2 w 58"/>
                  <a:gd name="T1" fmla="*/ 2 h 56"/>
                  <a:gd name="T2" fmla="*/ 0 w 58"/>
                  <a:gd name="T3" fmla="*/ 4 h 56"/>
                  <a:gd name="T4" fmla="*/ 2 w 58"/>
                  <a:gd name="T5" fmla="*/ 6 h 56"/>
                  <a:gd name="T6" fmla="*/ 7 w 58"/>
                  <a:gd name="T7" fmla="*/ 6 h 56"/>
                  <a:gd name="T8" fmla="*/ 6 w 58"/>
                  <a:gd name="T9" fmla="*/ 3 h 56"/>
                  <a:gd name="T10" fmla="*/ 3 w 58"/>
                  <a:gd name="T11" fmla="*/ 0 h 56"/>
                  <a:gd name="T12" fmla="*/ 2 w 58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6"/>
                  <a:gd name="T23" fmla="*/ 58 w 5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6">
                    <a:moveTo>
                      <a:pt x="18" y="4"/>
                    </a:moveTo>
                    <a:lnTo>
                      <a:pt x="0" y="38"/>
                    </a:lnTo>
                    <a:lnTo>
                      <a:pt x="18" y="54"/>
                    </a:lnTo>
                    <a:lnTo>
                      <a:pt x="58" y="56"/>
                    </a:lnTo>
                    <a:lnTo>
                      <a:pt x="56" y="28"/>
                    </a:lnTo>
                    <a:lnTo>
                      <a:pt x="28" y="0"/>
                    </a:lnTo>
                    <a:lnTo>
                      <a:pt x="18" y="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984"/>
              <p:cNvSpPr>
                <a:spLocks/>
              </p:cNvSpPr>
              <p:nvPr/>
            </p:nvSpPr>
            <p:spPr bwMode="auto">
              <a:xfrm>
                <a:off x="530" y="2311"/>
                <a:ext cx="44" cy="48"/>
              </a:xfrm>
              <a:custGeom>
                <a:avLst/>
                <a:gdLst>
                  <a:gd name="T0" fmla="*/ 5 w 56"/>
                  <a:gd name="T1" fmla="*/ 2 h 60"/>
                  <a:gd name="T2" fmla="*/ 2 w 56"/>
                  <a:gd name="T3" fmla="*/ 0 h 60"/>
                  <a:gd name="T4" fmla="*/ 0 w 56"/>
                  <a:gd name="T5" fmla="*/ 2 h 60"/>
                  <a:gd name="T6" fmla="*/ 2 w 56"/>
                  <a:gd name="T7" fmla="*/ 6 h 60"/>
                  <a:gd name="T8" fmla="*/ 3 w 56"/>
                  <a:gd name="T9" fmla="*/ 6 h 60"/>
                  <a:gd name="T10" fmla="*/ 5 w 56"/>
                  <a:gd name="T11" fmla="*/ 3 h 60"/>
                  <a:gd name="T12" fmla="*/ 5 w 56"/>
                  <a:gd name="T13" fmla="*/ 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2" y="16"/>
                    </a:moveTo>
                    <a:lnTo>
                      <a:pt x="18" y="0"/>
                    </a:lnTo>
                    <a:lnTo>
                      <a:pt x="0" y="20"/>
                    </a:lnTo>
                    <a:lnTo>
                      <a:pt x="2" y="60"/>
                    </a:lnTo>
                    <a:lnTo>
                      <a:pt x="30" y="56"/>
                    </a:lnTo>
                    <a:lnTo>
                      <a:pt x="56" y="26"/>
                    </a:lnTo>
                    <a:lnTo>
                      <a:pt x="52" y="1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985"/>
              <p:cNvSpPr>
                <a:spLocks/>
              </p:cNvSpPr>
              <p:nvPr/>
            </p:nvSpPr>
            <p:spPr bwMode="auto">
              <a:xfrm>
                <a:off x="530" y="2311"/>
                <a:ext cx="44" cy="48"/>
              </a:xfrm>
              <a:custGeom>
                <a:avLst/>
                <a:gdLst>
                  <a:gd name="T0" fmla="*/ 5 w 56"/>
                  <a:gd name="T1" fmla="*/ 2 h 60"/>
                  <a:gd name="T2" fmla="*/ 2 w 56"/>
                  <a:gd name="T3" fmla="*/ 0 h 60"/>
                  <a:gd name="T4" fmla="*/ 0 w 56"/>
                  <a:gd name="T5" fmla="*/ 2 h 60"/>
                  <a:gd name="T6" fmla="*/ 2 w 56"/>
                  <a:gd name="T7" fmla="*/ 6 h 60"/>
                  <a:gd name="T8" fmla="*/ 3 w 56"/>
                  <a:gd name="T9" fmla="*/ 6 h 60"/>
                  <a:gd name="T10" fmla="*/ 5 w 56"/>
                  <a:gd name="T11" fmla="*/ 3 h 60"/>
                  <a:gd name="T12" fmla="*/ 5 w 56"/>
                  <a:gd name="T13" fmla="*/ 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2" y="16"/>
                    </a:moveTo>
                    <a:lnTo>
                      <a:pt x="18" y="0"/>
                    </a:lnTo>
                    <a:lnTo>
                      <a:pt x="0" y="20"/>
                    </a:lnTo>
                    <a:lnTo>
                      <a:pt x="2" y="60"/>
                    </a:lnTo>
                    <a:lnTo>
                      <a:pt x="30" y="56"/>
                    </a:lnTo>
                    <a:lnTo>
                      <a:pt x="56" y="26"/>
                    </a:lnTo>
                    <a:lnTo>
                      <a:pt x="52" y="1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986"/>
              <p:cNvSpPr>
                <a:spLocks/>
              </p:cNvSpPr>
              <p:nvPr/>
            </p:nvSpPr>
            <p:spPr bwMode="auto">
              <a:xfrm>
                <a:off x="685" y="2044"/>
                <a:ext cx="105" cy="82"/>
              </a:xfrm>
              <a:custGeom>
                <a:avLst/>
                <a:gdLst>
                  <a:gd name="T0" fmla="*/ 7 w 132"/>
                  <a:gd name="T1" fmla="*/ 0 h 102"/>
                  <a:gd name="T2" fmla="*/ 0 w 132"/>
                  <a:gd name="T3" fmla="*/ 5 h 102"/>
                  <a:gd name="T4" fmla="*/ 2 w 132"/>
                  <a:gd name="T5" fmla="*/ 9 h 102"/>
                  <a:gd name="T6" fmla="*/ 11 w 132"/>
                  <a:gd name="T7" fmla="*/ 11 h 102"/>
                  <a:gd name="T8" fmla="*/ 14 w 132"/>
                  <a:gd name="T9" fmla="*/ 6 h 102"/>
                  <a:gd name="T10" fmla="*/ 10 w 132"/>
                  <a:gd name="T11" fmla="*/ 0 h 102"/>
                  <a:gd name="T12" fmla="*/ 7 w 13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2"/>
                  <a:gd name="T23" fmla="*/ 132 w 13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2">
                    <a:moveTo>
                      <a:pt x="72" y="0"/>
                    </a:moveTo>
                    <a:lnTo>
                      <a:pt x="0" y="40"/>
                    </a:lnTo>
                    <a:lnTo>
                      <a:pt x="22" y="78"/>
                    </a:lnTo>
                    <a:lnTo>
                      <a:pt x="112" y="102"/>
                    </a:lnTo>
                    <a:lnTo>
                      <a:pt x="132" y="60"/>
                    </a:lnTo>
                    <a:lnTo>
                      <a:pt x="9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987"/>
              <p:cNvSpPr>
                <a:spLocks/>
              </p:cNvSpPr>
              <p:nvPr/>
            </p:nvSpPr>
            <p:spPr bwMode="auto">
              <a:xfrm>
                <a:off x="685" y="2044"/>
                <a:ext cx="105" cy="82"/>
              </a:xfrm>
              <a:custGeom>
                <a:avLst/>
                <a:gdLst>
                  <a:gd name="T0" fmla="*/ 7 w 132"/>
                  <a:gd name="T1" fmla="*/ 0 h 102"/>
                  <a:gd name="T2" fmla="*/ 0 w 132"/>
                  <a:gd name="T3" fmla="*/ 5 h 102"/>
                  <a:gd name="T4" fmla="*/ 2 w 132"/>
                  <a:gd name="T5" fmla="*/ 9 h 102"/>
                  <a:gd name="T6" fmla="*/ 11 w 132"/>
                  <a:gd name="T7" fmla="*/ 11 h 102"/>
                  <a:gd name="T8" fmla="*/ 14 w 132"/>
                  <a:gd name="T9" fmla="*/ 6 h 102"/>
                  <a:gd name="T10" fmla="*/ 10 w 132"/>
                  <a:gd name="T11" fmla="*/ 0 h 102"/>
                  <a:gd name="T12" fmla="*/ 7 w 13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2"/>
                  <a:gd name="T23" fmla="*/ 132 w 13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2">
                    <a:moveTo>
                      <a:pt x="72" y="0"/>
                    </a:moveTo>
                    <a:lnTo>
                      <a:pt x="0" y="40"/>
                    </a:lnTo>
                    <a:lnTo>
                      <a:pt x="22" y="78"/>
                    </a:lnTo>
                    <a:lnTo>
                      <a:pt x="112" y="102"/>
                    </a:lnTo>
                    <a:lnTo>
                      <a:pt x="132" y="60"/>
                    </a:lnTo>
                    <a:lnTo>
                      <a:pt x="98" y="0"/>
                    </a:lnTo>
                    <a:lnTo>
                      <a:pt x="72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988"/>
              <p:cNvSpPr>
                <a:spLocks/>
              </p:cNvSpPr>
              <p:nvPr/>
            </p:nvSpPr>
            <p:spPr bwMode="auto">
              <a:xfrm>
                <a:off x="637" y="2169"/>
                <a:ext cx="51" cy="78"/>
              </a:xfrm>
              <a:custGeom>
                <a:avLst/>
                <a:gdLst>
                  <a:gd name="T0" fmla="*/ 4 w 64"/>
                  <a:gd name="T1" fmla="*/ 0 h 98"/>
                  <a:gd name="T2" fmla="*/ 0 w 64"/>
                  <a:gd name="T3" fmla="*/ 4 h 98"/>
                  <a:gd name="T4" fmla="*/ 2 w 64"/>
                  <a:gd name="T5" fmla="*/ 7 h 98"/>
                  <a:gd name="T6" fmla="*/ 6 w 64"/>
                  <a:gd name="T7" fmla="*/ 10 h 98"/>
                  <a:gd name="T8" fmla="*/ 7 w 64"/>
                  <a:gd name="T9" fmla="*/ 6 h 98"/>
                  <a:gd name="T10" fmla="*/ 5 w 64"/>
                  <a:gd name="T11" fmla="*/ 2 h 98"/>
                  <a:gd name="T12" fmla="*/ 4 w 64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8"/>
                  <a:gd name="T23" fmla="*/ 64 w 6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8">
                    <a:moveTo>
                      <a:pt x="34" y="0"/>
                    </a:moveTo>
                    <a:lnTo>
                      <a:pt x="0" y="38"/>
                    </a:lnTo>
                    <a:lnTo>
                      <a:pt x="10" y="74"/>
                    </a:lnTo>
                    <a:lnTo>
                      <a:pt x="54" y="98"/>
                    </a:lnTo>
                    <a:lnTo>
                      <a:pt x="64" y="60"/>
                    </a:lnTo>
                    <a:lnTo>
                      <a:pt x="46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989"/>
              <p:cNvSpPr>
                <a:spLocks/>
              </p:cNvSpPr>
              <p:nvPr/>
            </p:nvSpPr>
            <p:spPr bwMode="auto">
              <a:xfrm>
                <a:off x="637" y="2169"/>
                <a:ext cx="51" cy="78"/>
              </a:xfrm>
              <a:custGeom>
                <a:avLst/>
                <a:gdLst>
                  <a:gd name="T0" fmla="*/ 4 w 64"/>
                  <a:gd name="T1" fmla="*/ 0 h 98"/>
                  <a:gd name="T2" fmla="*/ 0 w 64"/>
                  <a:gd name="T3" fmla="*/ 4 h 98"/>
                  <a:gd name="T4" fmla="*/ 2 w 64"/>
                  <a:gd name="T5" fmla="*/ 7 h 98"/>
                  <a:gd name="T6" fmla="*/ 6 w 64"/>
                  <a:gd name="T7" fmla="*/ 10 h 98"/>
                  <a:gd name="T8" fmla="*/ 7 w 64"/>
                  <a:gd name="T9" fmla="*/ 6 h 98"/>
                  <a:gd name="T10" fmla="*/ 5 w 64"/>
                  <a:gd name="T11" fmla="*/ 2 h 98"/>
                  <a:gd name="T12" fmla="*/ 4 w 64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8"/>
                  <a:gd name="T23" fmla="*/ 64 w 6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8">
                    <a:moveTo>
                      <a:pt x="34" y="0"/>
                    </a:moveTo>
                    <a:lnTo>
                      <a:pt x="0" y="38"/>
                    </a:lnTo>
                    <a:lnTo>
                      <a:pt x="10" y="74"/>
                    </a:lnTo>
                    <a:lnTo>
                      <a:pt x="54" y="98"/>
                    </a:lnTo>
                    <a:lnTo>
                      <a:pt x="64" y="60"/>
                    </a:lnTo>
                    <a:lnTo>
                      <a:pt x="46" y="2"/>
                    </a:lnTo>
                    <a:lnTo>
                      <a:pt x="34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990"/>
              <p:cNvSpPr>
                <a:spLocks/>
              </p:cNvSpPr>
              <p:nvPr/>
            </p:nvSpPr>
            <p:spPr bwMode="auto">
              <a:xfrm>
                <a:off x="602" y="2019"/>
                <a:ext cx="43" cy="51"/>
              </a:xfrm>
              <a:custGeom>
                <a:avLst/>
                <a:gdLst>
                  <a:gd name="T0" fmla="*/ 3 w 54"/>
                  <a:gd name="T1" fmla="*/ 0 h 64"/>
                  <a:gd name="T2" fmla="*/ 0 w 54"/>
                  <a:gd name="T3" fmla="*/ 3 h 64"/>
                  <a:gd name="T4" fmla="*/ 2 w 54"/>
                  <a:gd name="T5" fmla="*/ 5 h 64"/>
                  <a:gd name="T6" fmla="*/ 5 w 54"/>
                  <a:gd name="T7" fmla="*/ 7 h 64"/>
                  <a:gd name="T8" fmla="*/ 6 w 54"/>
                  <a:gd name="T9" fmla="*/ 5 h 64"/>
                  <a:gd name="T10" fmla="*/ 4 w 54"/>
                  <a:gd name="T11" fmla="*/ 2 h 64"/>
                  <a:gd name="T12" fmla="*/ 3 w 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4"/>
                  <a:gd name="T23" fmla="*/ 54 w 5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4">
                    <a:moveTo>
                      <a:pt x="28" y="0"/>
                    </a:moveTo>
                    <a:lnTo>
                      <a:pt x="0" y="26"/>
                    </a:lnTo>
                    <a:lnTo>
                      <a:pt x="8" y="48"/>
                    </a:lnTo>
                    <a:lnTo>
                      <a:pt x="46" y="64"/>
                    </a:lnTo>
                    <a:lnTo>
                      <a:pt x="54" y="40"/>
                    </a:lnTo>
                    <a:lnTo>
                      <a:pt x="4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991"/>
              <p:cNvSpPr>
                <a:spLocks/>
              </p:cNvSpPr>
              <p:nvPr/>
            </p:nvSpPr>
            <p:spPr bwMode="auto">
              <a:xfrm>
                <a:off x="602" y="2019"/>
                <a:ext cx="43" cy="51"/>
              </a:xfrm>
              <a:custGeom>
                <a:avLst/>
                <a:gdLst>
                  <a:gd name="T0" fmla="*/ 3 w 54"/>
                  <a:gd name="T1" fmla="*/ 0 h 64"/>
                  <a:gd name="T2" fmla="*/ 0 w 54"/>
                  <a:gd name="T3" fmla="*/ 3 h 64"/>
                  <a:gd name="T4" fmla="*/ 2 w 54"/>
                  <a:gd name="T5" fmla="*/ 5 h 64"/>
                  <a:gd name="T6" fmla="*/ 5 w 54"/>
                  <a:gd name="T7" fmla="*/ 7 h 64"/>
                  <a:gd name="T8" fmla="*/ 6 w 54"/>
                  <a:gd name="T9" fmla="*/ 5 h 64"/>
                  <a:gd name="T10" fmla="*/ 4 w 54"/>
                  <a:gd name="T11" fmla="*/ 2 h 64"/>
                  <a:gd name="T12" fmla="*/ 3 w 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4"/>
                  <a:gd name="T23" fmla="*/ 54 w 5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4">
                    <a:moveTo>
                      <a:pt x="28" y="0"/>
                    </a:moveTo>
                    <a:lnTo>
                      <a:pt x="0" y="26"/>
                    </a:lnTo>
                    <a:lnTo>
                      <a:pt x="8" y="48"/>
                    </a:lnTo>
                    <a:lnTo>
                      <a:pt x="46" y="64"/>
                    </a:lnTo>
                    <a:lnTo>
                      <a:pt x="54" y="40"/>
                    </a:lnTo>
                    <a:lnTo>
                      <a:pt x="40" y="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992"/>
              <p:cNvSpPr>
                <a:spLocks/>
              </p:cNvSpPr>
              <p:nvPr/>
            </p:nvSpPr>
            <p:spPr bwMode="auto">
              <a:xfrm>
                <a:off x="1421" y="1935"/>
                <a:ext cx="128" cy="116"/>
              </a:xfrm>
              <a:custGeom>
                <a:avLst/>
                <a:gdLst>
                  <a:gd name="T0" fmla="*/ 5 w 160"/>
                  <a:gd name="T1" fmla="*/ 2 h 144"/>
                  <a:gd name="T2" fmla="*/ 0 w 160"/>
                  <a:gd name="T3" fmla="*/ 12 h 144"/>
                  <a:gd name="T4" fmla="*/ 5 w 160"/>
                  <a:gd name="T5" fmla="*/ 16 h 144"/>
                  <a:gd name="T6" fmla="*/ 18 w 160"/>
                  <a:gd name="T7" fmla="*/ 15 h 144"/>
                  <a:gd name="T8" fmla="*/ 17 w 160"/>
                  <a:gd name="T9" fmla="*/ 7 h 144"/>
                  <a:gd name="T10" fmla="*/ 8 w 160"/>
                  <a:gd name="T11" fmla="*/ 0 h 144"/>
                  <a:gd name="T12" fmla="*/ 5 w 160"/>
                  <a:gd name="T13" fmla="*/ 2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4"/>
                  <a:gd name="T23" fmla="*/ 160 w 160"/>
                  <a:gd name="T24" fmla="*/ 144 h 1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4">
                    <a:moveTo>
                      <a:pt x="44" y="12"/>
                    </a:moveTo>
                    <a:lnTo>
                      <a:pt x="0" y="104"/>
                    </a:lnTo>
                    <a:lnTo>
                      <a:pt x="48" y="144"/>
                    </a:lnTo>
                    <a:lnTo>
                      <a:pt x="160" y="130"/>
                    </a:lnTo>
                    <a:lnTo>
                      <a:pt x="152" y="62"/>
                    </a:lnTo>
                    <a:lnTo>
                      <a:pt x="74" y="0"/>
                    </a:lnTo>
                    <a:lnTo>
                      <a:pt x="44" y="1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993"/>
              <p:cNvSpPr>
                <a:spLocks/>
              </p:cNvSpPr>
              <p:nvPr/>
            </p:nvSpPr>
            <p:spPr bwMode="auto">
              <a:xfrm>
                <a:off x="1421" y="1935"/>
                <a:ext cx="128" cy="116"/>
              </a:xfrm>
              <a:custGeom>
                <a:avLst/>
                <a:gdLst>
                  <a:gd name="T0" fmla="*/ 5 w 160"/>
                  <a:gd name="T1" fmla="*/ 2 h 144"/>
                  <a:gd name="T2" fmla="*/ 0 w 160"/>
                  <a:gd name="T3" fmla="*/ 12 h 144"/>
                  <a:gd name="T4" fmla="*/ 5 w 160"/>
                  <a:gd name="T5" fmla="*/ 16 h 144"/>
                  <a:gd name="T6" fmla="*/ 18 w 160"/>
                  <a:gd name="T7" fmla="*/ 15 h 144"/>
                  <a:gd name="T8" fmla="*/ 17 w 160"/>
                  <a:gd name="T9" fmla="*/ 7 h 144"/>
                  <a:gd name="T10" fmla="*/ 8 w 160"/>
                  <a:gd name="T11" fmla="*/ 0 h 144"/>
                  <a:gd name="T12" fmla="*/ 5 w 160"/>
                  <a:gd name="T13" fmla="*/ 2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4"/>
                  <a:gd name="T23" fmla="*/ 160 w 160"/>
                  <a:gd name="T24" fmla="*/ 144 h 1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4">
                    <a:moveTo>
                      <a:pt x="44" y="12"/>
                    </a:moveTo>
                    <a:lnTo>
                      <a:pt x="0" y="104"/>
                    </a:lnTo>
                    <a:lnTo>
                      <a:pt x="48" y="144"/>
                    </a:lnTo>
                    <a:lnTo>
                      <a:pt x="160" y="130"/>
                    </a:lnTo>
                    <a:lnTo>
                      <a:pt x="152" y="62"/>
                    </a:lnTo>
                    <a:lnTo>
                      <a:pt x="74" y="0"/>
                    </a:lnTo>
                    <a:lnTo>
                      <a:pt x="44" y="1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994"/>
              <p:cNvSpPr>
                <a:spLocks/>
              </p:cNvSpPr>
              <p:nvPr/>
            </p:nvSpPr>
            <p:spPr bwMode="auto">
              <a:xfrm>
                <a:off x="1632" y="2123"/>
                <a:ext cx="77" cy="105"/>
              </a:xfrm>
              <a:custGeom>
                <a:avLst/>
                <a:gdLst>
                  <a:gd name="T0" fmla="*/ 10 w 96"/>
                  <a:gd name="T1" fmla="*/ 6 h 132"/>
                  <a:gd name="T2" fmla="*/ 4 w 96"/>
                  <a:gd name="T3" fmla="*/ 0 h 132"/>
                  <a:gd name="T4" fmla="*/ 2 w 96"/>
                  <a:gd name="T5" fmla="*/ 3 h 132"/>
                  <a:gd name="T6" fmla="*/ 0 w 96"/>
                  <a:gd name="T7" fmla="*/ 13 h 132"/>
                  <a:gd name="T8" fmla="*/ 5 w 96"/>
                  <a:gd name="T9" fmla="*/ 14 h 132"/>
                  <a:gd name="T10" fmla="*/ 11 w 96"/>
                  <a:gd name="T11" fmla="*/ 9 h 132"/>
                  <a:gd name="T12" fmla="*/ 10 w 96"/>
                  <a:gd name="T13" fmla="*/ 6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132"/>
                  <a:gd name="T23" fmla="*/ 96 w 96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132">
                    <a:moveTo>
                      <a:pt x="90" y="58"/>
                    </a:moveTo>
                    <a:lnTo>
                      <a:pt x="32" y="0"/>
                    </a:lnTo>
                    <a:lnTo>
                      <a:pt x="2" y="30"/>
                    </a:lnTo>
                    <a:lnTo>
                      <a:pt x="0" y="122"/>
                    </a:lnTo>
                    <a:lnTo>
                      <a:pt x="46" y="132"/>
                    </a:lnTo>
                    <a:lnTo>
                      <a:pt x="96" y="84"/>
                    </a:lnTo>
                    <a:lnTo>
                      <a:pt x="90" y="58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995"/>
              <p:cNvSpPr>
                <a:spLocks/>
              </p:cNvSpPr>
              <p:nvPr/>
            </p:nvSpPr>
            <p:spPr bwMode="auto">
              <a:xfrm>
                <a:off x="1632" y="2123"/>
                <a:ext cx="77" cy="105"/>
              </a:xfrm>
              <a:custGeom>
                <a:avLst/>
                <a:gdLst>
                  <a:gd name="T0" fmla="*/ 10 w 96"/>
                  <a:gd name="T1" fmla="*/ 6 h 132"/>
                  <a:gd name="T2" fmla="*/ 4 w 96"/>
                  <a:gd name="T3" fmla="*/ 0 h 132"/>
                  <a:gd name="T4" fmla="*/ 2 w 96"/>
                  <a:gd name="T5" fmla="*/ 3 h 132"/>
                  <a:gd name="T6" fmla="*/ 0 w 96"/>
                  <a:gd name="T7" fmla="*/ 13 h 132"/>
                  <a:gd name="T8" fmla="*/ 5 w 96"/>
                  <a:gd name="T9" fmla="*/ 14 h 132"/>
                  <a:gd name="T10" fmla="*/ 11 w 96"/>
                  <a:gd name="T11" fmla="*/ 9 h 132"/>
                  <a:gd name="T12" fmla="*/ 10 w 96"/>
                  <a:gd name="T13" fmla="*/ 6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132"/>
                  <a:gd name="T23" fmla="*/ 96 w 96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132">
                    <a:moveTo>
                      <a:pt x="90" y="58"/>
                    </a:moveTo>
                    <a:lnTo>
                      <a:pt x="32" y="0"/>
                    </a:lnTo>
                    <a:lnTo>
                      <a:pt x="2" y="30"/>
                    </a:lnTo>
                    <a:lnTo>
                      <a:pt x="0" y="122"/>
                    </a:lnTo>
                    <a:lnTo>
                      <a:pt x="46" y="132"/>
                    </a:lnTo>
                    <a:lnTo>
                      <a:pt x="96" y="84"/>
                    </a:lnTo>
                    <a:lnTo>
                      <a:pt x="90" y="58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996"/>
              <p:cNvSpPr>
                <a:spLocks/>
              </p:cNvSpPr>
              <p:nvPr/>
            </p:nvSpPr>
            <p:spPr bwMode="auto">
              <a:xfrm>
                <a:off x="1445" y="2121"/>
                <a:ext cx="72" cy="54"/>
              </a:xfrm>
              <a:custGeom>
                <a:avLst/>
                <a:gdLst>
                  <a:gd name="T0" fmla="*/ 10 w 90"/>
                  <a:gd name="T1" fmla="*/ 2 h 68"/>
                  <a:gd name="T2" fmla="*/ 5 w 90"/>
                  <a:gd name="T3" fmla="*/ 0 h 68"/>
                  <a:gd name="T4" fmla="*/ 2 w 90"/>
                  <a:gd name="T5" fmla="*/ 2 h 68"/>
                  <a:gd name="T6" fmla="*/ 0 w 90"/>
                  <a:gd name="T7" fmla="*/ 7 h 68"/>
                  <a:gd name="T8" fmla="*/ 5 w 90"/>
                  <a:gd name="T9" fmla="*/ 7 h 68"/>
                  <a:gd name="T10" fmla="*/ 10 w 90"/>
                  <a:gd name="T11" fmla="*/ 4 h 68"/>
                  <a:gd name="T12" fmla="*/ 10 w 90"/>
                  <a:gd name="T13" fmla="*/ 2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68"/>
                  <a:gd name="T23" fmla="*/ 90 w 90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68">
                    <a:moveTo>
                      <a:pt x="90" y="22"/>
                    </a:moveTo>
                    <a:lnTo>
                      <a:pt x="44" y="0"/>
                    </a:lnTo>
                    <a:lnTo>
                      <a:pt x="14" y="20"/>
                    </a:lnTo>
                    <a:lnTo>
                      <a:pt x="0" y="68"/>
                    </a:lnTo>
                    <a:lnTo>
                      <a:pt x="40" y="68"/>
                    </a:lnTo>
                    <a:lnTo>
                      <a:pt x="90" y="36"/>
                    </a:lnTo>
                    <a:lnTo>
                      <a:pt x="90" y="2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997"/>
              <p:cNvSpPr>
                <a:spLocks/>
              </p:cNvSpPr>
              <p:nvPr/>
            </p:nvSpPr>
            <p:spPr bwMode="auto">
              <a:xfrm>
                <a:off x="1445" y="2121"/>
                <a:ext cx="72" cy="54"/>
              </a:xfrm>
              <a:custGeom>
                <a:avLst/>
                <a:gdLst>
                  <a:gd name="T0" fmla="*/ 10 w 90"/>
                  <a:gd name="T1" fmla="*/ 2 h 68"/>
                  <a:gd name="T2" fmla="*/ 5 w 90"/>
                  <a:gd name="T3" fmla="*/ 0 h 68"/>
                  <a:gd name="T4" fmla="*/ 2 w 90"/>
                  <a:gd name="T5" fmla="*/ 2 h 68"/>
                  <a:gd name="T6" fmla="*/ 0 w 90"/>
                  <a:gd name="T7" fmla="*/ 7 h 68"/>
                  <a:gd name="T8" fmla="*/ 5 w 90"/>
                  <a:gd name="T9" fmla="*/ 7 h 68"/>
                  <a:gd name="T10" fmla="*/ 10 w 90"/>
                  <a:gd name="T11" fmla="*/ 4 h 68"/>
                  <a:gd name="T12" fmla="*/ 10 w 90"/>
                  <a:gd name="T13" fmla="*/ 2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68"/>
                  <a:gd name="T23" fmla="*/ 90 w 90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68">
                    <a:moveTo>
                      <a:pt x="90" y="22"/>
                    </a:moveTo>
                    <a:lnTo>
                      <a:pt x="44" y="0"/>
                    </a:lnTo>
                    <a:lnTo>
                      <a:pt x="14" y="20"/>
                    </a:lnTo>
                    <a:lnTo>
                      <a:pt x="0" y="68"/>
                    </a:lnTo>
                    <a:lnTo>
                      <a:pt x="40" y="68"/>
                    </a:lnTo>
                    <a:lnTo>
                      <a:pt x="90" y="36"/>
                    </a:lnTo>
                    <a:lnTo>
                      <a:pt x="90" y="2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998"/>
              <p:cNvSpPr>
                <a:spLocks/>
              </p:cNvSpPr>
              <p:nvPr/>
            </p:nvSpPr>
            <p:spPr bwMode="auto">
              <a:xfrm>
                <a:off x="1605" y="2046"/>
                <a:ext cx="48" cy="46"/>
              </a:xfrm>
              <a:custGeom>
                <a:avLst/>
                <a:gdLst>
                  <a:gd name="T0" fmla="*/ 6 w 60"/>
                  <a:gd name="T1" fmla="*/ 2 h 58"/>
                  <a:gd name="T2" fmla="*/ 3 w 60"/>
                  <a:gd name="T3" fmla="*/ 0 h 58"/>
                  <a:gd name="T4" fmla="*/ 2 w 60"/>
                  <a:gd name="T5" fmla="*/ 2 h 58"/>
                  <a:gd name="T6" fmla="*/ 0 w 60"/>
                  <a:gd name="T7" fmla="*/ 5 h 58"/>
                  <a:gd name="T8" fmla="*/ 3 w 60"/>
                  <a:gd name="T9" fmla="*/ 6 h 58"/>
                  <a:gd name="T10" fmla="*/ 6 w 60"/>
                  <a:gd name="T11" fmla="*/ 3 h 58"/>
                  <a:gd name="T12" fmla="*/ 6 w 60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8"/>
                  <a:gd name="T23" fmla="*/ 60 w 60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8">
                    <a:moveTo>
                      <a:pt x="58" y="22"/>
                    </a:moveTo>
                    <a:lnTo>
                      <a:pt x="28" y="0"/>
                    </a:lnTo>
                    <a:lnTo>
                      <a:pt x="8" y="16"/>
                    </a:lnTo>
                    <a:lnTo>
                      <a:pt x="0" y="56"/>
                    </a:lnTo>
                    <a:lnTo>
                      <a:pt x="28" y="58"/>
                    </a:lnTo>
                    <a:lnTo>
                      <a:pt x="60" y="34"/>
                    </a:lnTo>
                    <a:lnTo>
                      <a:pt x="58" y="2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999"/>
              <p:cNvSpPr>
                <a:spLocks/>
              </p:cNvSpPr>
              <p:nvPr/>
            </p:nvSpPr>
            <p:spPr bwMode="auto">
              <a:xfrm>
                <a:off x="1605" y="2046"/>
                <a:ext cx="48" cy="46"/>
              </a:xfrm>
              <a:custGeom>
                <a:avLst/>
                <a:gdLst>
                  <a:gd name="T0" fmla="*/ 6 w 60"/>
                  <a:gd name="T1" fmla="*/ 2 h 58"/>
                  <a:gd name="T2" fmla="*/ 3 w 60"/>
                  <a:gd name="T3" fmla="*/ 0 h 58"/>
                  <a:gd name="T4" fmla="*/ 2 w 60"/>
                  <a:gd name="T5" fmla="*/ 2 h 58"/>
                  <a:gd name="T6" fmla="*/ 0 w 60"/>
                  <a:gd name="T7" fmla="*/ 5 h 58"/>
                  <a:gd name="T8" fmla="*/ 3 w 60"/>
                  <a:gd name="T9" fmla="*/ 6 h 58"/>
                  <a:gd name="T10" fmla="*/ 6 w 60"/>
                  <a:gd name="T11" fmla="*/ 3 h 58"/>
                  <a:gd name="T12" fmla="*/ 6 w 60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8"/>
                  <a:gd name="T23" fmla="*/ 60 w 60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8">
                    <a:moveTo>
                      <a:pt x="58" y="22"/>
                    </a:moveTo>
                    <a:lnTo>
                      <a:pt x="28" y="0"/>
                    </a:lnTo>
                    <a:lnTo>
                      <a:pt x="8" y="16"/>
                    </a:lnTo>
                    <a:lnTo>
                      <a:pt x="0" y="56"/>
                    </a:lnTo>
                    <a:lnTo>
                      <a:pt x="28" y="58"/>
                    </a:lnTo>
                    <a:lnTo>
                      <a:pt x="60" y="34"/>
                    </a:lnTo>
                    <a:lnTo>
                      <a:pt x="58" y="2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1000"/>
              <p:cNvSpPr>
                <a:spLocks/>
              </p:cNvSpPr>
              <p:nvPr/>
            </p:nvSpPr>
            <p:spPr bwMode="auto">
              <a:xfrm>
                <a:off x="968" y="1948"/>
                <a:ext cx="117" cy="130"/>
              </a:xfrm>
              <a:custGeom>
                <a:avLst/>
                <a:gdLst>
                  <a:gd name="T0" fmla="*/ 14 w 146"/>
                  <a:gd name="T1" fmla="*/ 2 h 162"/>
                  <a:gd name="T2" fmla="*/ 3 w 146"/>
                  <a:gd name="T3" fmla="*/ 0 h 162"/>
                  <a:gd name="T4" fmla="*/ 0 w 146"/>
                  <a:gd name="T5" fmla="*/ 6 h 162"/>
                  <a:gd name="T6" fmla="*/ 4 w 146"/>
                  <a:gd name="T7" fmla="*/ 18 h 162"/>
                  <a:gd name="T8" fmla="*/ 11 w 146"/>
                  <a:gd name="T9" fmla="*/ 15 h 162"/>
                  <a:gd name="T10" fmla="*/ 15 w 146"/>
                  <a:gd name="T11" fmla="*/ 6 h 162"/>
                  <a:gd name="T12" fmla="*/ 14 w 146"/>
                  <a:gd name="T13" fmla="*/ 2 h 1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62"/>
                  <a:gd name="T23" fmla="*/ 146 w 146"/>
                  <a:gd name="T24" fmla="*/ 162 h 1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62">
                    <a:moveTo>
                      <a:pt x="128" y="24"/>
                    </a:moveTo>
                    <a:lnTo>
                      <a:pt x="28" y="0"/>
                    </a:lnTo>
                    <a:lnTo>
                      <a:pt x="0" y="54"/>
                    </a:lnTo>
                    <a:lnTo>
                      <a:pt x="34" y="162"/>
                    </a:lnTo>
                    <a:lnTo>
                      <a:pt x="98" y="140"/>
                    </a:lnTo>
                    <a:lnTo>
                      <a:pt x="146" y="50"/>
                    </a:lnTo>
                    <a:lnTo>
                      <a:pt x="128" y="2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1001"/>
              <p:cNvSpPr>
                <a:spLocks/>
              </p:cNvSpPr>
              <p:nvPr/>
            </p:nvSpPr>
            <p:spPr bwMode="auto">
              <a:xfrm>
                <a:off x="968" y="1948"/>
                <a:ext cx="117" cy="130"/>
              </a:xfrm>
              <a:custGeom>
                <a:avLst/>
                <a:gdLst>
                  <a:gd name="T0" fmla="*/ 14 w 146"/>
                  <a:gd name="T1" fmla="*/ 2 h 162"/>
                  <a:gd name="T2" fmla="*/ 3 w 146"/>
                  <a:gd name="T3" fmla="*/ 0 h 162"/>
                  <a:gd name="T4" fmla="*/ 0 w 146"/>
                  <a:gd name="T5" fmla="*/ 6 h 162"/>
                  <a:gd name="T6" fmla="*/ 4 w 146"/>
                  <a:gd name="T7" fmla="*/ 18 h 162"/>
                  <a:gd name="T8" fmla="*/ 11 w 146"/>
                  <a:gd name="T9" fmla="*/ 15 h 162"/>
                  <a:gd name="T10" fmla="*/ 15 w 146"/>
                  <a:gd name="T11" fmla="*/ 6 h 162"/>
                  <a:gd name="T12" fmla="*/ 14 w 146"/>
                  <a:gd name="T13" fmla="*/ 2 h 1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62"/>
                  <a:gd name="T23" fmla="*/ 146 w 146"/>
                  <a:gd name="T24" fmla="*/ 162 h 1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62">
                    <a:moveTo>
                      <a:pt x="128" y="24"/>
                    </a:moveTo>
                    <a:lnTo>
                      <a:pt x="28" y="0"/>
                    </a:lnTo>
                    <a:lnTo>
                      <a:pt x="0" y="54"/>
                    </a:lnTo>
                    <a:lnTo>
                      <a:pt x="34" y="162"/>
                    </a:lnTo>
                    <a:lnTo>
                      <a:pt x="98" y="140"/>
                    </a:lnTo>
                    <a:lnTo>
                      <a:pt x="146" y="50"/>
                    </a:lnTo>
                    <a:lnTo>
                      <a:pt x="128" y="2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1002"/>
              <p:cNvSpPr>
                <a:spLocks/>
              </p:cNvSpPr>
              <p:nvPr/>
            </p:nvSpPr>
            <p:spPr bwMode="auto">
              <a:xfrm>
                <a:off x="810" y="2139"/>
                <a:ext cx="102" cy="81"/>
              </a:xfrm>
              <a:custGeom>
                <a:avLst/>
                <a:gdLst>
                  <a:gd name="T0" fmla="*/ 9 w 128"/>
                  <a:gd name="T1" fmla="*/ 9 h 102"/>
                  <a:gd name="T2" fmla="*/ 14 w 128"/>
                  <a:gd name="T3" fmla="*/ 2 h 102"/>
                  <a:gd name="T4" fmla="*/ 9 w 128"/>
                  <a:gd name="T5" fmla="*/ 0 h 102"/>
                  <a:gd name="T6" fmla="*/ 2 w 128"/>
                  <a:gd name="T7" fmla="*/ 2 h 102"/>
                  <a:gd name="T8" fmla="*/ 0 w 128"/>
                  <a:gd name="T9" fmla="*/ 7 h 102"/>
                  <a:gd name="T10" fmla="*/ 6 w 128"/>
                  <a:gd name="T11" fmla="*/ 11 h 102"/>
                  <a:gd name="T12" fmla="*/ 9 w 128"/>
                  <a:gd name="T13" fmla="*/ 9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102"/>
                  <a:gd name="T23" fmla="*/ 128 w 12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102">
                    <a:moveTo>
                      <a:pt x="82" y="92"/>
                    </a:moveTo>
                    <a:lnTo>
                      <a:pt x="128" y="24"/>
                    </a:lnTo>
                    <a:lnTo>
                      <a:pt x="92" y="0"/>
                    </a:lnTo>
                    <a:lnTo>
                      <a:pt x="2" y="16"/>
                    </a:lnTo>
                    <a:lnTo>
                      <a:pt x="0" y="64"/>
                    </a:lnTo>
                    <a:lnTo>
                      <a:pt x="58" y="102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003"/>
              <p:cNvSpPr>
                <a:spLocks/>
              </p:cNvSpPr>
              <p:nvPr/>
            </p:nvSpPr>
            <p:spPr bwMode="auto">
              <a:xfrm>
                <a:off x="810" y="2139"/>
                <a:ext cx="102" cy="81"/>
              </a:xfrm>
              <a:custGeom>
                <a:avLst/>
                <a:gdLst>
                  <a:gd name="T0" fmla="*/ 9 w 128"/>
                  <a:gd name="T1" fmla="*/ 9 h 102"/>
                  <a:gd name="T2" fmla="*/ 14 w 128"/>
                  <a:gd name="T3" fmla="*/ 2 h 102"/>
                  <a:gd name="T4" fmla="*/ 9 w 128"/>
                  <a:gd name="T5" fmla="*/ 0 h 102"/>
                  <a:gd name="T6" fmla="*/ 2 w 128"/>
                  <a:gd name="T7" fmla="*/ 2 h 102"/>
                  <a:gd name="T8" fmla="*/ 0 w 128"/>
                  <a:gd name="T9" fmla="*/ 7 h 102"/>
                  <a:gd name="T10" fmla="*/ 6 w 128"/>
                  <a:gd name="T11" fmla="*/ 11 h 102"/>
                  <a:gd name="T12" fmla="*/ 9 w 128"/>
                  <a:gd name="T13" fmla="*/ 9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102"/>
                  <a:gd name="T23" fmla="*/ 128 w 12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102">
                    <a:moveTo>
                      <a:pt x="82" y="92"/>
                    </a:moveTo>
                    <a:lnTo>
                      <a:pt x="128" y="24"/>
                    </a:lnTo>
                    <a:lnTo>
                      <a:pt x="92" y="0"/>
                    </a:lnTo>
                    <a:lnTo>
                      <a:pt x="2" y="16"/>
                    </a:lnTo>
                    <a:lnTo>
                      <a:pt x="0" y="64"/>
                    </a:lnTo>
                    <a:lnTo>
                      <a:pt x="58" y="102"/>
                    </a:lnTo>
                    <a:lnTo>
                      <a:pt x="82" y="9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004"/>
              <p:cNvSpPr>
                <a:spLocks/>
              </p:cNvSpPr>
              <p:nvPr/>
            </p:nvSpPr>
            <p:spPr bwMode="auto">
              <a:xfrm>
                <a:off x="842" y="2001"/>
                <a:ext cx="60" cy="67"/>
              </a:xfrm>
              <a:custGeom>
                <a:avLst/>
                <a:gdLst>
                  <a:gd name="T0" fmla="*/ 6 w 76"/>
                  <a:gd name="T1" fmla="*/ 9 h 84"/>
                  <a:gd name="T2" fmla="*/ 7 w 76"/>
                  <a:gd name="T3" fmla="*/ 4 h 84"/>
                  <a:gd name="T4" fmla="*/ 5 w 76"/>
                  <a:gd name="T5" fmla="*/ 2 h 84"/>
                  <a:gd name="T6" fmla="*/ 0 w 76"/>
                  <a:gd name="T7" fmla="*/ 0 h 84"/>
                  <a:gd name="T8" fmla="*/ 2 w 76"/>
                  <a:gd name="T9" fmla="*/ 5 h 84"/>
                  <a:gd name="T10" fmla="*/ 5 w 76"/>
                  <a:gd name="T11" fmla="*/ 9 h 84"/>
                  <a:gd name="T12" fmla="*/ 6 w 76"/>
                  <a:gd name="T13" fmla="*/ 9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4"/>
                  <a:gd name="T23" fmla="*/ 76 w 76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4">
                    <a:moveTo>
                      <a:pt x="62" y="80"/>
                    </a:moveTo>
                    <a:lnTo>
                      <a:pt x="76" y="32"/>
                    </a:lnTo>
                    <a:lnTo>
                      <a:pt x="50" y="4"/>
                    </a:lnTo>
                    <a:lnTo>
                      <a:pt x="0" y="0"/>
                    </a:lnTo>
                    <a:lnTo>
                      <a:pt x="8" y="40"/>
                    </a:lnTo>
                    <a:lnTo>
                      <a:pt x="50" y="84"/>
                    </a:lnTo>
                    <a:lnTo>
                      <a:pt x="62" y="8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1005"/>
              <p:cNvSpPr>
                <a:spLocks/>
              </p:cNvSpPr>
              <p:nvPr/>
            </p:nvSpPr>
            <p:spPr bwMode="auto">
              <a:xfrm>
                <a:off x="842" y="2001"/>
                <a:ext cx="60" cy="67"/>
              </a:xfrm>
              <a:custGeom>
                <a:avLst/>
                <a:gdLst>
                  <a:gd name="T0" fmla="*/ 6 w 76"/>
                  <a:gd name="T1" fmla="*/ 9 h 84"/>
                  <a:gd name="T2" fmla="*/ 7 w 76"/>
                  <a:gd name="T3" fmla="*/ 4 h 84"/>
                  <a:gd name="T4" fmla="*/ 5 w 76"/>
                  <a:gd name="T5" fmla="*/ 2 h 84"/>
                  <a:gd name="T6" fmla="*/ 0 w 76"/>
                  <a:gd name="T7" fmla="*/ 0 h 84"/>
                  <a:gd name="T8" fmla="*/ 2 w 76"/>
                  <a:gd name="T9" fmla="*/ 5 h 84"/>
                  <a:gd name="T10" fmla="*/ 5 w 76"/>
                  <a:gd name="T11" fmla="*/ 9 h 84"/>
                  <a:gd name="T12" fmla="*/ 6 w 76"/>
                  <a:gd name="T13" fmla="*/ 9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4"/>
                  <a:gd name="T23" fmla="*/ 76 w 76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4">
                    <a:moveTo>
                      <a:pt x="62" y="80"/>
                    </a:moveTo>
                    <a:lnTo>
                      <a:pt x="76" y="32"/>
                    </a:lnTo>
                    <a:lnTo>
                      <a:pt x="50" y="4"/>
                    </a:lnTo>
                    <a:lnTo>
                      <a:pt x="0" y="0"/>
                    </a:lnTo>
                    <a:lnTo>
                      <a:pt x="8" y="40"/>
                    </a:lnTo>
                    <a:lnTo>
                      <a:pt x="50" y="84"/>
                    </a:lnTo>
                    <a:lnTo>
                      <a:pt x="62" y="8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1006"/>
              <p:cNvSpPr>
                <a:spLocks/>
              </p:cNvSpPr>
              <p:nvPr/>
            </p:nvSpPr>
            <p:spPr bwMode="auto">
              <a:xfrm>
                <a:off x="957" y="2142"/>
                <a:ext cx="48" cy="43"/>
              </a:xfrm>
              <a:custGeom>
                <a:avLst/>
                <a:gdLst>
                  <a:gd name="T0" fmla="*/ 5 w 60"/>
                  <a:gd name="T1" fmla="*/ 6 h 54"/>
                  <a:gd name="T2" fmla="*/ 6 w 60"/>
                  <a:gd name="T3" fmla="*/ 2 h 54"/>
                  <a:gd name="T4" fmla="*/ 5 w 60"/>
                  <a:gd name="T5" fmla="*/ 0 h 54"/>
                  <a:gd name="T6" fmla="*/ 0 w 60"/>
                  <a:gd name="T7" fmla="*/ 2 h 54"/>
                  <a:gd name="T8" fmla="*/ 2 w 60"/>
                  <a:gd name="T9" fmla="*/ 3 h 54"/>
                  <a:gd name="T10" fmla="*/ 4 w 60"/>
                  <a:gd name="T11" fmla="*/ 6 h 54"/>
                  <a:gd name="T12" fmla="*/ 5 w 60"/>
                  <a:gd name="T13" fmla="*/ 6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4"/>
                  <a:gd name="T23" fmla="*/ 60 w 60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4">
                    <a:moveTo>
                      <a:pt x="44" y="52"/>
                    </a:moveTo>
                    <a:lnTo>
                      <a:pt x="60" y="16"/>
                    </a:lnTo>
                    <a:lnTo>
                      <a:pt x="40" y="0"/>
                    </a:lnTo>
                    <a:lnTo>
                      <a:pt x="0" y="2"/>
                    </a:lnTo>
                    <a:lnTo>
                      <a:pt x="4" y="28"/>
                    </a:lnTo>
                    <a:lnTo>
                      <a:pt x="34" y="54"/>
                    </a:lnTo>
                    <a:lnTo>
                      <a:pt x="44" y="5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1007"/>
              <p:cNvSpPr>
                <a:spLocks/>
              </p:cNvSpPr>
              <p:nvPr/>
            </p:nvSpPr>
            <p:spPr bwMode="auto">
              <a:xfrm>
                <a:off x="957" y="2142"/>
                <a:ext cx="48" cy="43"/>
              </a:xfrm>
              <a:custGeom>
                <a:avLst/>
                <a:gdLst>
                  <a:gd name="T0" fmla="*/ 5 w 60"/>
                  <a:gd name="T1" fmla="*/ 6 h 54"/>
                  <a:gd name="T2" fmla="*/ 6 w 60"/>
                  <a:gd name="T3" fmla="*/ 2 h 54"/>
                  <a:gd name="T4" fmla="*/ 5 w 60"/>
                  <a:gd name="T5" fmla="*/ 0 h 54"/>
                  <a:gd name="T6" fmla="*/ 0 w 60"/>
                  <a:gd name="T7" fmla="*/ 2 h 54"/>
                  <a:gd name="T8" fmla="*/ 2 w 60"/>
                  <a:gd name="T9" fmla="*/ 3 h 54"/>
                  <a:gd name="T10" fmla="*/ 4 w 60"/>
                  <a:gd name="T11" fmla="*/ 6 h 54"/>
                  <a:gd name="T12" fmla="*/ 5 w 60"/>
                  <a:gd name="T13" fmla="*/ 6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4"/>
                  <a:gd name="T23" fmla="*/ 60 w 60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4">
                    <a:moveTo>
                      <a:pt x="44" y="52"/>
                    </a:moveTo>
                    <a:lnTo>
                      <a:pt x="60" y="16"/>
                    </a:lnTo>
                    <a:lnTo>
                      <a:pt x="40" y="0"/>
                    </a:lnTo>
                    <a:lnTo>
                      <a:pt x="0" y="2"/>
                    </a:lnTo>
                    <a:lnTo>
                      <a:pt x="4" y="28"/>
                    </a:lnTo>
                    <a:lnTo>
                      <a:pt x="34" y="54"/>
                    </a:lnTo>
                    <a:lnTo>
                      <a:pt x="44" y="5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1008"/>
              <p:cNvSpPr>
                <a:spLocks/>
              </p:cNvSpPr>
              <p:nvPr/>
            </p:nvSpPr>
            <p:spPr bwMode="auto">
              <a:xfrm>
                <a:off x="1282" y="2171"/>
                <a:ext cx="128" cy="116"/>
              </a:xfrm>
              <a:custGeom>
                <a:avLst/>
                <a:gdLst>
                  <a:gd name="T0" fmla="*/ 15 w 160"/>
                  <a:gd name="T1" fmla="*/ 13 h 146"/>
                  <a:gd name="T2" fmla="*/ 18 w 160"/>
                  <a:gd name="T3" fmla="*/ 3 h 146"/>
                  <a:gd name="T4" fmla="*/ 11 w 160"/>
                  <a:gd name="T5" fmla="*/ 0 h 146"/>
                  <a:gd name="T6" fmla="*/ 0 w 160"/>
                  <a:gd name="T7" fmla="*/ 4 h 146"/>
                  <a:gd name="T8" fmla="*/ 2 w 160"/>
                  <a:gd name="T9" fmla="*/ 11 h 146"/>
                  <a:gd name="T10" fmla="*/ 12 w 160"/>
                  <a:gd name="T11" fmla="*/ 14 h 146"/>
                  <a:gd name="T12" fmla="*/ 15 w 160"/>
                  <a:gd name="T13" fmla="*/ 13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6"/>
                  <a:gd name="T23" fmla="*/ 160 w 16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6">
                    <a:moveTo>
                      <a:pt x="140" y="126"/>
                    </a:moveTo>
                    <a:lnTo>
                      <a:pt x="160" y="26"/>
                    </a:lnTo>
                    <a:lnTo>
                      <a:pt x="104" y="0"/>
                    </a:lnTo>
                    <a:lnTo>
                      <a:pt x="0" y="40"/>
                    </a:lnTo>
                    <a:lnTo>
                      <a:pt x="24" y="104"/>
                    </a:lnTo>
                    <a:lnTo>
                      <a:pt x="116" y="146"/>
                    </a:lnTo>
                    <a:lnTo>
                      <a:pt x="140" y="12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009"/>
              <p:cNvSpPr>
                <a:spLocks/>
              </p:cNvSpPr>
              <p:nvPr/>
            </p:nvSpPr>
            <p:spPr bwMode="auto">
              <a:xfrm>
                <a:off x="1282" y="2171"/>
                <a:ext cx="128" cy="116"/>
              </a:xfrm>
              <a:custGeom>
                <a:avLst/>
                <a:gdLst>
                  <a:gd name="T0" fmla="*/ 15 w 160"/>
                  <a:gd name="T1" fmla="*/ 13 h 146"/>
                  <a:gd name="T2" fmla="*/ 18 w 160"/>
                  <a:gd name="T3" fmla="*/ 3 h 146"/>
                  <a:gd name="T4" fmla="*/ 11 w 160"/>
                  <a:gd name="T5" fmla="*/ 0 h 146"/>
                  <a:gd name="T6" fmla="*/ 0 w 160"/>
                  <a:gd name="T7" fmla="*/ 4 h 146"/>
                  <a:gd name="T8" fmla="*/ 2 w 160"/>
                  <a:gd name="T9" fmla="*/ 11 h 146"/>
                  <a:gd name="T10" fmla="*/ 12 w 160"/>
                  <a:gd name="T11" fmla="*/ 14 h 146"/>
                  <a:gd name="T12" fmla="*/ 15 w 160"/>
                  <a:gd name="T13" fmla="*/ 13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6"/>
                  <a:gd name="T23" fmla="*/ 160 w 16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6">
                    <a:moveTo>
                      <a:pt x="140" y="126"/>
                    </a:moveTo>
                    <a:lnTo>
                      <a:pt x="160" y="26"/>
                    </a:lnTo>
                    <a:lnTo>
                      <a:pt x="104" y="0"/>
                    </a:lnTo>
                    <a:lnTo>
                      <a:pt x="0" y="40"/>
                    </a:lnTo>
                    <a:lnTo>
                      <a:pt x="24" y="104"/>
                    </a:lnTo>
                    <a:lnTo>
                      <a:pt x="116" y="146"/>
                    </a:lnTo>
                    <a:lnTo>
                      <a:pt x="140" y="12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010"/>
              <p:cNvSpPr>
                <a:spLocks/>
              </p:cNvSpPr>
              <p:nvPr/>
            </p:nvSpPr>
            <p:spPr bwMode="auto">
              <a:xfrm>
                <a:off x="1131" y="2022"/>
                <a:ext cx="83" cy="101"/>
              </a:xfrm>
              <a:custGeom>
                <a:avLst/>
                <a:gdLst>
                  <a:gd name="T0" fmla="*/ 2 w 104"/>
                  <a:gd name="T1" fmla="*/ 9 h 126"/>
                  <a:gd name="T2" fmla="*/ 9 w 104"/>
                  <a:gd name="T3" fmla="*/ 14 h 126"/>
                  <a:gd name="T4" fmla="*/ 11 w 104"/>
                  <a:gd name="T5" fmla="*/ 10 h 126"/>
                  <a:gd name="T6" fmla="*/ 9 w 104"/>
                  <a:gd name="T7" fmla="*/ 0 h 126"/>
                  <a:gd name="T8" fmla="*/ 4 w 104"/>
                  <a:gd name="T9" fmla="*/ 2 h 126"/>
                  <a:gd name="T10" fmla="*/ 0 w 104"/>
                  <a:gd name="T11" fmla="*/ 6 h 126"/>
                  <a:gd name="T12" fmla="*/ 2 w 104"/>
                  <a:gd name="T13" fmla="*/ 9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6"/>
                  <a:gd name="T23" fmla="*/ 104 w 104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6">
                    <a:moveTo>
                      <a:pt x="10" y="84"/>
                    </a:moveTo>
                    <a:lnTo>
                      <a:pt x="82" y="126"/>
                    </a:lnTo>
                    <a:lnTo>
                      <a:pt x="104" y="90"/>
                    </a:lnTo>
                    <a:lnTo>
                      <a:pt x="82" y="0"/>
                    </a:lnTo>
                    <a:lnTo>
                      <a:pt x="36" y="2"/>
                    </a:lnTo>
                    <a:lnTo>
                      <a:pt x="0" y="60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1011"/>
              <p:cNvSpPr>
                <a:spLocks/>
              </p:cNvSpPr>
              <p:nvPr/>
            </p:nvSpPr>
            <p:spPr bwMode="auto">
              <a:xfrm>
                <a:off x="1131" y="2022"/>
                <a:ext cx="83" cy="101"/>
              </a:xfrm>
              <a:custGeom>
                <a:avLst/>
                <a:gdLst>
                  <a:gd name="T0" fmla="*/ 2 w 104"/>
                  <a:gd name="T1" fmla="*/ 9 h 126"/>
                  <a:gd name="T2" fmla="*/ 9 w 104"/>
                  <a:gd name="T3" fmla="*/ 14 h 126"/>
                  <a:gd name="T4" fmla="*/ 11 w 104"/>
                  <a:gd name="T5" fmla="*/ 10 h 126"/>
                  <a:gd name="T6" fmla="*/ 9 w 104"/>
                  <a:gd name="T7" fmla="*/ 0 h 126"/>
                  <a:gd name="T8" fmla="*/ 4 w 104"/>
                  <a:gd name="T9" fmla="*/ 2 h 126"/>
                  <a:gd name="T10" fmla="*/ 0 w 104"/>
                  <a:gd name="T11" fmla="*/ 6 h 126"/>
                  <a:gd name="T12" fmla="*/ 2 w 104"/>
                  <a:gd name="T13" fmla="*/ 9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6"/>
                  <a:gd name="T23" fmla="*/ 104 w 104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6">
                    <a:moveTo>
                      <a:pt x="10" y="84"/>
                    </a:moveTo>
                    <a:lnTo>
                      <a:pt x="82" y="126"/>
                    </a:lnTo>
                    <a:lnTo>
                      <a:pt x="104" y="90"/>
                    </a:lnTo>
                    <a:lnTo>
                      <a:pt x="82" y="0"/>
                    </a:lnTo>
                    <a:lnTo>
                      <a:pt x="36" y="2"/>
                    </a:lnTo>
                    <a:lnTo>
                      <a:pt x="0" y="60"/>
                    </a:lnTo>
                    <a:lnTo>
                      <a:pt x="10" y="8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012"/>
              <p:cNvSpPr>
                <a:spLocks/>
              </p:cNvSpPr>
              <p:nvPr/>
            </p:nvSpPr>
            <p:spPr bwMode="auto">
              <a:xfrm>
                <a:off x="1285" y="2046"/>
                <a:ext cx="64" cy="61"/>
              </a:xfrm>
              <a:custGeom>
                <a:avLst/>
                <a:gdLst>
                  <a:gd name="T0" fmla="*/ 2 w 80"/>
                  <a:gd name="T1" fmla="*/ 7 h 76"/>
                  <a:gd name="T2" fmla="*/ 6 w 80"/>
                  <a:gd name="T3" fmla="*/ 8 h 76"/>
                  <a:gd name="T4" fmla="*/ 9 w 80"/>
                  <a:gd name="T5" fmla="*/ 6 h 76"/>
                  <a:gd name="T6" fmla="*/ 9 w 80"/>
                  <a:gd name="T7" fmla="*/ 0 h 76"/>
                  <a:gd name="T8" fmla="*/ 5 w 80"/>
                  <a:gd name="T9" fmla="*/ 2 h 76"/>
                  <a:gd name="T10" fmla="*/ 0 w 80"/>
                  <a:gd name="T11" fmla="*/ 6 h 76"/>
                  <a:gd name="T12" fmla="*/ 2 w 80"/>
                  <a:gd name="T13" fmla="*/ 7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76"/>
                  <a:gd name="T23" fmla="*/ 80 w 80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76">
                    <a:moveTo>
                      <a:pt x="4" y="66"/>
                    </a:moveTo>
                    <a:lnTo>
                      <a:pt x="54" y="76"/>
                    </a:lnTo>
                    <a:lnTo>
                      <a:pt x="78" y="50"/>
                    </a:lnTo>
                    <a:lnTo>
                      <a:pt x="80" y="0"/>
                    </a:lnTo>
                    <a:lnTo>
                      <a:pt x="42" y="10"/>
                    </a:lnTo>
                    <a:lnTo>
                      <a:pt x="0" y="52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013"/>
              <p:cNvSpPr>
                <a:spLocks/>
              </p:cNvSpPr>
              <p:nvPr/>
            </p:nvSpPr>
            <p:spPr bwMode="auto">
              <a:xfrm>
                <a:off x="1285" y="2046"/>
                <a:ext cx="64" cy="61"/>
              </a:xfrm>
              <a:custGeom>
                <a:avLst/>
                <a:gdLst>
                  <a:gd name="T0" fmla="*/ 2 w 80"/>
                  <a:gd name="T1" fmla="*/ 7 h 76"/>
                  <a:gd name="T2" fmla="*/ 6 w 80"/>
                  <a:gd name="T3" fmla="*/ 8 h 76"/>
                  <a:gd name="T4" fmla="*/ 9 w 80"/>
                  <a:gd name="T5" fmla="*/ 6 h 76"/>
                  <a:gd name="T6" fmla="*/ 9 w 80"/>
                  <a:gd name="T7" fmla="*/ 0 h 76"/>
                  <a:gd name="T8" fmla="*/ 5 w 80"/>
                  <a:gd name="T9" fmla="*/ 2 h 76"/>
                  <a:gd name="T10" fmla="*/ 0 w 80"/>
                  <a:gd name="T11" fmla="*/ 6 h 76"/>
                  <a:gd name="T12" fmla="*/ 2 w 80"/>
                  <a:gd name="T13" fmla="*/ 7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76"/>
                  <a:gd name="T23" fmla="*/ 80 w 80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76">
                    <a:moveTo>
                      <a:pt x="4" y="66"/>
                    </a:moveTo>
                    <a:lnTo>
                      <a:pt x="54" y="76"/>
                    </a:lnTo>
                    <a:lnTo>
                      <a:pt x="78" y="50"/>
                    </a:lnTo>
                    <a:lnTo>
                      <a:pt x="80" y="0"/>
                    </a:lnTo>
                    <a:lnTo>
                      <a:pt x="42" y="10"/>
                    </a:lnTo>
                    <a:lnTo>
                      <a:pt x="0" y="52"/>
                    </a:lnTo>
                    <a:lnTo>
                      <a:pt x="4" y="6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1014"/>
              <p:cNvSpPr>
                <a:spLocks/>
              </p:cNvSpPr>
              <p:nvPr/>
            </p:nvSpPr>
            <p:spPr bwMode="auto">
              <a:xfrm>
                <a:off x="1171" y="2167"/>
                <a:ext cx="45" cy="48"/>
              </a:xfrm>
              <a:custGeom>
                <a:avLst/>
                <a:gdLst>
                  <a:gd name="T0" fmla="*/ 2 w 56"/>
                  <a:gd name="T1" fmla="*/ 5 h 60"/>
                  <a:gd name="T2" fmla="*/ 5 w 56"/>
                  <a:gd name="T3" fmla="*/ 6 h 60"/>
                  <a:gd name="T4" fmla="*/ 6 w 56"/>
                  <a:gd name="T5" fmla="*/ 5 h 60"/>
                  <a:gd name="T6" fmla="*/ 6 w 56"/>
                  <a:gd name="T7" fmla="*/ 0 h 60"/>
                  <a:gd name="T8" fmla="*/ 3 w 56"/>
                  <a:gd name="T9" fmla="*/ 2 h 60"/>
                  <a:gd name="T10" fmla="*/ 0 w 56"/>
                  <a:gd name="T11" fmla="*/ 4 h 60"/>
                  <a:gd name="T12" fmla="*/ 2 w 56"/>
                  <a:gd name="T13" fmla="*/ 5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6" y="46"/>
                    </a:moveTo>
                    <a:lnTo>
                      <a:pt x="40" y="60"/>
                    </a:lnTo>
                    <a:lnTo>
                      <a:pt x="56" y="40"/>
                    </a:lnTo>
                    <a:lnTo>
                      <a:pt x="52" y="0"/>
                    </a:lnTo>
                    <a:lnTo>
                      <a:pt x="26" y="6"/>
                    </a:lnTo>
                    <a:lnTo>
                      <a:pt x="0" y="36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1015"/>
              <p:cNvSpPr>
                <a:spLocks/>
              </p:cNvSpPr>
              <p:nvPr/>
            </p:nvSpPr>
            <p:spPr bwMode="auto">
              <a:xfrm>
                <a:off x="1171" y="2167"/>
                <a:ext cx="45" cy="48"/>
              </a:xfrm>
              <a:custGeom>
                <a:avLst/>
                <a:gdLst>
                  <a:gd name="T0" fmla="*/ 2 w 56"/>
                  <a:gd name="T1" fmla="*/ 5 h 60"/>
                  <a:gd name="T2" fmla="*/ 5 w 56"/>
                  <a:gd name="T3" fmla="*/ 6 h 60"/>
                  <a:gd name="T4" fmla="*/ 6 w 56"/>
                  <a:gd name="T5" fmla="*/ 5 h 60"/>
                  <a:gd name="T6" fmla="*/ 6 w 56"/>
                  <a:gd name="T7" fmla="*/ 0 h 60"/>
                  <a:gd name="T8" fmla="*/ 3 w 56"/>
                  <a:gd name="T9" fmla="*/ 2 h 60"/>
                  <a:gd name="T10" fmla="*/ 0 w 56"/>
                  <a:gd name="T11" fmla="*/ 4 h 60"/>
                  <a:gd name="T12" fmla="*/ 2 w 56"/>
                  <a:gd name="T13" fmla="*/ 5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6" y="46"/>
                    </a:moveTo>
                    <a:lnTo>
                      <a:pt x="40" y="60"/>
                    </a:lnTo>
                    <a:lnTo>
                      <a:pt x="56" y="40"/>
                    </a:lnTo>
                    <a:lnTo>
                      <a:pt x="52" y="0"/>
                    </a:lnTo>
                    <a:lnTo>
                      <a:pt x="26" y="6"/>
                    </a:lnTo>
                    <a:lnTo>
                      <a:pt x="0" y="36"/>
                    </a:lnTo>
                    <a:lnTo>
                      <a:pt x="6" y="4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1016"/>
              <p:cNvSpPr>
                <a:spLocks/>
              </p:cNvSpPr>
              <p:nvPr/>
            </p:nvSpPr>
            <p:spPr bwMode="auto">
              <a:xfrm>
                <a:off x="1360" y="1769"/>
                <a:ext cx="126" cy="110"/>
              </a:xfrm>
              <a:custGeom>
                <a:avLst/>
                <a:gdLst>
                  <a:gd name="T0" fmla="*/ 0 w 158"/>
                  <a:gd name="T1" fmla="*/ 2 h 138"/>
                  <a:gd name="T2" fmla="*/ 2 w 158"/>
                  <a:gd name="T3" fmla="*/ 14 h 138"/>
                  <a:gd name="T4" fmla="*/ 7 w 158"/>
                  <a:gd name="T5" fmla="*/ 14 h 138"/>
                  <a:gd name="T6" fmla="*/ 17 w 158"/>
                  <a:gd name="T7" fmla="*/ 7 h 138"/>
                  <a:gd name="T8" fmla="*/ 12 w 158"/>
                  <a:gd name="T9" fmla="*/ 2 h 138"/>
                  <a:gd name="T10" fmla="*/ 2 w 158"/>
                  <a:gd name="T11" fmla="*/ 0 h 138"/>
                  <a:gd name="T12" fmla="*/ 0 w 158"/>
                  <a:gd name="T13" fmla="*/ 2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138"/>
                  <a:gd name="T23" fmla="*/ 158 w 158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138">
                    <a:moveTo>
                      <a:pt x="0" y="24"/>
                    </a:moveTo>
                    <a:lnTo>
                      <a:pt x="4" y="126"/>
                    </a:lnTo>
                    <a:lnTo>
                      <a:pt x="64" y="138"/>
                    </a:lnTo>
                    <a:lnTo>
                      <a:pt x="158" y="74"/>
                    </a:lnTo>
                    <a:lnTo>
                      <a:pt x="118" y="18"/>
                    </a:lnTo>
                    <a:lnTo>
                      <a:pt x="2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1017"/>
              <p:cNvSpPr>
                <a:spLocks/>
              </p:cNvSpPr>
              <p:nvPr/>
            </p:nvSpPr>
            <p:spPr bwMode="auto">
              <a:xfrm>
                <a:off x="1360" y="1769"/>
                <a:ext cx="126" cy="110"/>
              </a:xfrm>
              <a:custGeom>
                <a:avLst/>
                <a:gdLst>
                  <a:gd name="T0" fmla="*/ 0 w 158"/>
                  <a:gd name="T1" fmla="*/ 2 h 138"/>
                  <a:gd name="T2" fmla="*/ 2 w 158"/>
                  <a:gd name="T3" fmla="*/ 14 h 138"/>
                  <a:gd name="T4" fmla="*/ 7 w 158"/>
                  <a:gd name="T5" fmla="*/ 14 h 138"/>
                  <a:gd name="T6" fmla="*/ 17 w 158"/>
                  <a:gd name="T7" fmla="*/ 7 h 138"/>
                  <a:gd name="T8" fmla="*/ 12 w 158"/>
                  <a:gd name="T9" fmla="*/ 2 h 138"/>
                  <a:gd name="T10" fmla="*/ 2 w 158"/>
                  <a:gd name="T11" fmla="*/ 0 h 138"/>
                  <a:gd name="T12" fmla="*/ 0 w 158"/>
                  <a:gd name="T13" fmla="*/ 2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138"/>
                  <a:gd name="T23" fmla="*/ 158 w 158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138">
                    <a:moveTo>
                      <a:pt x="0" y="24"/>
                    </a:moveTo>
                    <a:lnTo>
                      <a:pt x="4" y="126"/>
                    </a:lnTo>
                    <a:lnTo>
                      <a:pt x="64" y="138"/>
                    </a:lnTo>
                    <a:lnTo>
                      <a:pt x="158" y="74"/>
                    </a:lnTo>
                    <a:lnTo>
                      <a:pt x="118" y="18"/>
                    </a:lnTo>
                    <a:lnTo>
                      <a:pt x="20" y="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1018"/>
              <p:cNvSpPr>
                <a:spLocks/>
              </p:cNvSpPr>
              <p:nvPr/>
            </p:nvSpPr>
            <p:spPr bwMode="auto">
              <a:xfrm>
                <a:off x="1576" y="1886"/>
                <a:ext cx="88" cy="99"/>
              </a:xfrm>
              <a:custGeom>
                <a:avLst/>
                <a:gdLst>
                  <a:gd name="T0" fmla="*/ 10 w 110"/>
                  <a:gd name="T1" fmla="*/ 2 h 124"/>
                  <a:gd name="T2" fmla="*/ 2 w 110"/>
                  <a:gd name="T3" fmla="*/ 0 h 124"/>
                  <a:gd name="T4" fmla="*/ 0 w 110"/>
                  <a:gd name="T5" fmla="*/ 5 h 124"/>
                  <a:gd name="T6" fmla="*/ 5 w 110"/>
                  <a:gd name="T7" fmla="*/ 14 h 124"/>
                  <a:gd name="T8" fmla="*/ 9 w 110"/>
                  <a:gd name="T9" fmla="*/ 12 h 124"/>
                  <a:gd name="T10" fmla="*/ 11 w 110"/>
                  <a:gd name="T11" fmla="*/ 5 h 124"/>
                  <a:gd name="T12" fmla="*/ 10 w 110"/>
                  <a:gd name="T13" fmla="*/ 2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124"/>
                  <a:gd name="T23" fmla="*/ 110 w 110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124">
                    <a:moveTo>
                      <a:pt x="92" y="24"/>
                    </a:moveTo>
                    <a:lnTo>
                      <a:pt x="14" y="0"/>
                    </a:lnTo>
                    <a:lnTo>
                      <a:pt x="0" y="40"/>
                    </a:lnTo>
                    <a:lnTo>
                      <a:pt x="42" y="124"/>
                    </a:lnTo>
                    <a:lnTo>
                      <a:pt x="88" y="112"/>
                    </a:lnTo>
                    <a:lnTo>
                      <a:pt x="110" y="46"/>
                    </a:lnTo>
                    <a:lnTo>
                      <a:pt x="92" y="2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1019"/>
              <p:cNvSpPr>
                <a:spLocks/>
              </p:cNvSpPr>
              <p:nvPr/>
            </p:nvSpPr>
            <p:spPr bwMode="auto">
              <a:xfrm>
                <a:off x="1576" y="1886"/>
                <a:ext cx="88" cy="99"/>
              </a:xfrm>
              <a:custGeom>
                <a:avLst/>
                <a:gdLst>
                  <a:gd name="T0" fmla="*/ 10 w 110"/>
                  <a:gd name="T1" fmla="*/ 2 h 124"/>
                  <a:gd name="T2" fmla="*/ 2 w 110"/>
                  <a:gd name="T3" fmla="*/ 0 h 124"/>
                  <a:gd name="T4" fmla="*/ 0 w 110"/>
                  <a:gd name="T5" fmla="*/ 5 h 124"/>
                  <a:gd name="T6" fmla="*/ 5 w 110"/>
                  <a:gd name="T7" fmla="*/ 14 h 124"/>
                  <a:gd name="T8" fmla="*/ 9 w 110"/>
                  <a:gd name="T9" fmla="*/ 12 h 124"/>
                  <a:gd name="T10" fmla="*/ 11 w 110"/>
                  <a:gd name="T11" fmla="*/ 5 h 124"/>
                  <a:gd name="T12" fmla="*/ 10 w 110"/>
                  <a:gd name="T13" fmla="*/ 2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124"/>
                  <a:gd name="T23" fmla="*/ 110 w 110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124">
                    <a:moveTo>
                      <a:pt x="92" y="24"/>
                    </a:moveTo>
                    <a:lnTo>
                      <a:pt x="14" y="0"/>
                    </a:lnTo>
                    <a:lnTo>
                      <a:pt x="0" y="40"/>
                    </a:lnTo>
                    <a:lnTo>
                      <a:pt x="42" y="124"/>
                    </a:lnTo>
                    <a:lnTo>
                      <a:pt x="88" y="112"/>
                    </a:lnTo>
                    <a:lnTo>
                      <a:pt x="110" y="46"/>
                    </a:lnTo>
                    <a:lnTo>
                      <a:pt x="92" y="2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1020"/>
              <p:cNvSpPr>
                <a:spLocks/>
              </p:cNvSpPr>
              <p:nvPr/>
            </p:nvSpPr>
            <p:spPr bwMode="auto">
              <a:xfrm>
                <a:off x="1549" y="1798"/>
                <a:ext cx="44" cy="50"/>
              </a:xfrm>
              <a:custGeom>
                <a:avLst/>
                <a:gdLst>
                  <a:gd name="T0" fmla="*/ 5 w 56"/>
                  <a:gd name="T1" fmla="*/ 2 h 62"/>
                  <a:gd name="T2" fmla="*/ 2 w 56"/>
                  <a:gd name="T3" fmla="*/ 0 h 62"/>
                  <a:gd name="T4" fmla="*/ 0 w 56"/>
                  <a:gd name="T5" fmla="*/ 2 h 62"/>
                  <a:gd name="T6" fmla="*/ 2 w 56"/>
                  <a:gd name="T7" fmla="*/ 7 h 62"/>
                  <a:gd name="T8" fmla="*/ 4 w 56"/>
                  <a:gd name="T9" fmla="*/ 6 h 62"/>
                  <a:gd name="T10" fmla="*/ 5 w 56"/>
                  <a:gd name="T11" fmla="*/ 2 h 62"/>
                  <a:gd name="T12" fmla="*/ 5 w 56"/>
                  <a:gd name="T13" fmla="*/ 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2"/>
                  <a:gd name="T23" fmla="*/ 56 w 56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2">
                    <a:moveTo>
                      <a:pt x="50" y="6"/>
                    </a:moveTo>
                    <a:lnTo>
                      <a:pt x="12" y="0"/>
                    </a:lnTo>
                    <a:lnTo>
                      <a:pt x="0" y="22"/>
                    </a:lnTo>
                    <a:lnTo>
                      <a:pt x="14" y="62"/>
                    </a:lnTo>
                    <a:lnTo>
                      <a:pt x="38" y="50"/>
                    </a:lnTo>
                    <a:lnTo>
                      <a:pt x="56" y="14"/>
                    </a:lnTo>
                    <a:lnTo>
                      <a:pt x="50" y="6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1021"/>
              <p:cNvSpPr>
                <a:spLocks/>
              </p:cNvSpPr>
              <p:nvPr/>
            </p:nvSpPr>
            <p:spPr bwMode="auto">
              <a:xfrm>
                <a:off x="1549" y="1798"/>
                <a:ext cx="44" cy="50"/>
              </a:xfrm>
              <a:custGeom>
                <a:avLst/>
                <a:gdLst>
                  <a:gd name="T0" fmla="*/ 5 w 56"/>
                  <a:gd name="T1" fmla="*/ 2 h 62"/>
                  <a:gd name="T2" fmla="*/ 2 w 56"/>
                  <a:gd name="T3" fmla="*/ 0 h 62"/>
                  <a:gd name="T4" fmla="*/ 0 w 56"/>
                  <a:gd name="T5" fmla="*/ 2 h 62"/>
                  <a:gd name="T6" fmla="*/ 2 w 56"/>
                  <a:gd name="T7" fmla="*/ 7 h 62"/>
                  <a:gd name="T8" fmla="*/ 4 w 56"/>
                  <a:gd name="T9" fmla="*/ 6 h 62"/>
                  <a:gd name="T10" fmla="*/ 5 w 56"/>
                  <a:gd name="T11" fmla="*/ 2 h 62"/>
                  <a:gd name="T12" fmla="*/ 5 w 56"/>
                  <a:gd name="T13" fmla="*/ 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2"/>
                  <a:gd name="T23" fmla="*/ 56 w 56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2">
                    <a:moveTo>
                      <a:pt x="50" y="6"/>
                    </a:moveTo>
                    <a:lnTo>
                      <a:pt x="12" y="0"/>
                    </a:lnTo>
                    <a:lnTo>
                      <a:pt x="0" y="22"/>
                    </a:lnTo>
                    <a:lnTo>
                      <a:pt x="14" y="62"/>
                    </a:lnTo>
                    <a:lnTo>
                      <a:pt x="38" y="50"/>
                    </a:lnTo>
                    <a:lnTo>
                      <a:pt x="56" y="14"/>
                    </a:lnTo>
                    <a:lnTo>
                      <a:pt x="50" y="6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1022"/>
              <p:cNvSpPr>
                <a:spLocks/>
              </p:cNvSpPr>
              <p:nvPr/>
            </p:nvSpPr>
            <p:spPr bwMode="auto">
              <a:xfrm>
                <a:off x="968" y="1668"/>
                <a:ext cx="102" cy="82"/>
              </a:xfrm>
              <a:custGeom>
                <a:avLst/>
                <a:gdLst>
                  <a:gd name="T0" fmla="*/ 9 w 128"/>
                  <a:gd name="T1" fmla="*/ 10 h 102"/>
                  <a:gd name="T2" fmla="*/ 14 w 128"/>
                  <a:gd name="T3" fmla="*/ 3 h 102"/>
                  <a:gd name="T4" fmla="*/ 10 w 128"/>
                  <a:gd name="T5" fmla="*/ 0 h 102"/>
                  <a:gd name="T6" fmla="*/ 2 w 128"/>
                  <a:gd name="T7" fmla="*/ 2 h 102"/>
                  <a:gd name="T8" fmla="*/ 0 w 128"/>
                  <a:gd name="T9" fmla="*/ 6 h 102"/>
                  <a:gd name="T10" fmla="*/ 6 w 128"/>
                  <a:gd name="T11" fmla="*/ 11 h 102"/>
                  <a:gd name="T12" fmla="*/ 9 w 128"/>
                  <a:gd name="T13" fmla="*/ 1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102"/>
                  <a:gd name="T23" fmla="*/ 128 w 12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102">
                    <a:moveTo>
                      <a:pt x="80" y="94"/>
                    </a:moveTo>
                    <a:lnTo>
                      <a:pt x="128" y="26"/>
                    </a:lnTo>
                    <a:lnTo>
                      <a:pt x="94" y="0"/>
                    </a:lnTo>
                    <a:lnTo>
                      <a:pt x="2" y="14"/>
                    </a:lnTo>
                    <a:lnTo>
                      <a:pt x="0" y="60"/>
                    </a:lnTo>
                    <a:lnTo>
                      <a:pt x="54" y="102"/>
                    </a:lnTo>
                    <a:lnTo>
                      <a:pt x="80" y="9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1023"/>
              <p:cNvSpPr>
                <a:spLocks/>
              </p:cNvSpPr>
              <p:nvPr/>
            </p:nvSpPr>
            <p:spPr bwMode="auto">
              <a:xfrm>
                <a:off x="968" y="1668"/>
                <a:ext cx="102" cy="82"/>
              </a:xfrm>
              <a:custGeom>
                <a:avLst/>
                <a:gdLst>
                  <a:gd name="T0" fmla="*/ 9 w 128"/>
                  <a:gd name="T1" fmla="*/ 10 h 102"/>
                  <a:gd name="T2" fmla="*/ 14 w 128"/>
                  <a:gd name="T3" fmla="*/ 3 h 102"/>
                  <a:gd name="T4" fmla="*/ 10 w 128"/>
                  <a:gd name="T5" fmla="*/ 0 h 102"/>
                  <a:gd name="T6" fmla="*/ 2 w 128"/>
                  <a:gd name="T7" fmla="*/ 2 h 102"/>
                  <a:gd name="T8" fmla="*/ 0 w 128"/>
                  <a:gd name="T9" fmla="*/ 6 h 102"/>
                  <a:gd name="T10" fmla="*/ 6 w 128"/>
                  <a:gd name="T11" fmla="*/ 11 h 102"/>
                  <a:gd name="T12" fmla="*/ 9 w 128"/>
                  <a:gd name="T13" fmla="*/ 1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102"/>
                  <a:gd name="T23" fmla="*/ 128 w 12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102">
                    <a:moveTo>
                      <a:pt x="80" y="94"/>
                    </a:moveTo>
                    <a:lnTo>
                      <a:pt x="128" y="26"/>
                    </a:lnTo>
                    <a:lnTo>
                      <a:pt x="94" y="0"/>
                    </a:lnTo>
                    <a:lnTo>
                      <a:pt x="2" y="14"/>
                    </a:lnTo>
                    <a:lnTo>
                      <a:pt x="0" y="60"/>
                    </a:lnTo>
                    <a:lnTo>
                      <a:pt x="54" y="102"/>
                    </a:lnTo>
                    <a:lnTo>
                      <a:pt x="80" y="9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1024"/>
              <p:cNvSpPr>
                <a:spLocks/>
              </p:cNvSpPr>
              <p:nvPr/>
            </p:nvSpPr>
            <p:spPr bwMode="auto">
              <a:xfrm>
                <a:off x="1117" y="1678"/>
                <a:ext cx="46" cy="43"/>
              </a:xfrm>
              <a:custGeom>
                <a:avLst/>
                <a:gdLst>
                  <a:gd name="T0" fmla="*/ 4 w 58"/>
                  <a:gd name="T1" fmla="*/ 6 h 54"/>
                  <a:gd name="T2" fmla="*/ 6 w 58"/>
                  <a:gd name="T3" fmla="*/ 2 h 54"/>
                  <a:gd name="T4" fmla="*/ 4 w 58"/>
                  <a:gd name="T5" fmla="*/ 0 h 54"/>
                  <a:gd name="T6" fmla="*/ 0 w 58"/>
                  <a:gd name="T7" fmla="*/ 0 h 54"/>
                  <a:gd name="T8" fmla="*/ 2 w 58"/>
                  <a:gd name="T9" fmla="*/ 3 h 54"/>
                  <a:gd name="T10" fmla="*/ 3 w 58"/>
                  <a:gd name="T11" fmla="*/ 6 h 54"/>
                  <a:gd name="T12" fmla="*/ 4 w 58"/>
                  <a:gd name="T13" fmla="*/ 6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4"/>
                  <a:gd name="T23" fmla="*/ 58 w 58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4">
                    <a:moveTo>
                      <a:pt x="40" y="52"/>
                    </a:moveTo>
                    <a:lnTo>
                      <a:pt x="58" y="16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6"/>
                    </a:lnTo>
                    <a:lnTo>
                      <a:pt x="30" y="54"/>
                    </a:lnTo>
                    <a:lnTo>
                      <a:pt x="40" y="5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1025"/>
              <p:cNvSpPr>
                <a:spLocks/>
              </p:cNvSpPr>
              <p:nvPr/>
            </p:nvSpPr>
            <p:spPr bwMode="auto">
              <a:xfrm>
                <a:off x="1117" y="1678"/>
                <a:ext cx="46" cy="43"/>
              </a:xfrm>
              <a:custGeom>
                <a:avLst/>
                <a:gdLst>
                  <a:gd name="T0" fmla="*/ 4 w 58"/>
                  <a:gd name="T1" fmla="*/ 6 h 54"/>
                  <a:gd name="T2" fmla="*/ 6 w 58"/>
                  <a:gd name="T3" fmla="*/ 2 h 54"/>
                  <a:gd name="T4" fmla="*/ 4 w 58"/>
                  <a:gd name="T5" fmla="*/ 0 h 54"/>
                  <a:gd name="T6" fmla="*/ 0 w 58"/>
                  <a:gd name="T7" fmla="*/ 0 h 54"/>
                  <a:gd name="T8" fmla="*/ 2 w 58"/>
                  <a:gd name="T9" fmla="*/ 3 h 54"/>
                  <a:gd name="T10" fmla="*/ 3 w 58"/>
                  <a:gd name="T11" fmla="*/ 6 h 54"/>
                  <a:gd name="T12" fmla="*/ 4 w 58"/>
                  <a:gd name="T13" fmla="*/ 6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4"/>
                  <a:gd name="T23" fmla="*/ 58 w 58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4">
                    <a:moveTo>
                      <a:pt x="40" y="52"/>
                    </a:moveTo>
                    <a:lnTo>
                      <a:pt x="58" y="16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6"/>
                    </a:lnTo>
                    <a:lnTo>
                      <a:pt x="30" y="54"/>
                    </a:lnTo>
                    <a:lnTo>
                      <a:pt x="40" y="5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1026"/>
              <p:cNvSpPr>
                <a:spLocks/>
              </p:cNvSpPr>
              <p:nvPr/>
            </p:nvSpPr>
            <p:spPr bwMode="auto">
              <a:xfrm>
                <a:off x="1480" y="1638"/>
                <a:ext cx="129" cy="117"/>
              </a:xfrm>
              <a:custGeom>
                <a:avLst/>
                <a:gdLst>
                  <a:gd name="T0" fmla="*/ 14 w 162"/>
                  <a:gd name="T1" fmla="*/ 14 h 146"/>
                  <a:gd name="T2" fmla="*/ 17 w 162"/>
                  <a:gd name="T3" fmla="*/ 3 h 146"/>
                  <a:gd name="T4" fmla="*/ 11 w 162"/>
                  <a:gd name="T5" fmla="*/ 0 h 146"/>
                  <a:gd name="T6" fmla="*/ 0 w 162"/>
                  <a:gd name="T7" fmla="*/ 4 h 146"/>
                  <a:gd name="T8" fmla="*/ 2 w 162"/>
                  <a:gd name="T9" fmla="*/ 11 h 146"/>
                  <a:gd name="T10" fmla="*/ 11 w 162"/>
                  <a:gd name="T11" fmla="*/ 15 h 146"/>
                  <a:gd name="T12" fmla="*/ 14 w 162"/>
                  <a:gd name="T13" fmla="*/ 14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46"/>
                  <a:gd name="T23" fmla="*/ 162 w 162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46">
                    <a:moveTo>
                      <a:pt x="136" y="128"/>
                    </a:moveTo>
                    <a:lnTo>
                      <a:pt x="162" y="28"/>
                    </a:lnTo>
                    <a:lnTo>
                      <a:pt x="106" y="0"/>
                    </a:lnTo>
                    <a:lnTo>
                      <a:pt x="0" y="34"/>
                    </a:lnTo>
                    <a:lnTo>
                      <a:pt x="22" y="98"/>
                    </a:lnTo>
                    <a:lnTo>
                      <a:pt x="110" y="146"/>
                    </a:lnTo>
                    <a:lnTo>
                      <a:pt x="136" y="128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1027"/>
              <p:cNvSpPr>
                <a:spLocks/>
              </p:cNvSpPr>
              <p:nvPr/>
            </p:nvSpPr>
            <p:spPr bwMode="auto">
              <a:xfrm>
                <a:off x="1480" y="1638"/>
                <a:ext cx="129" cy="117"/>
              </a:xfrm>
              <a:custGeom>
                <a:avLst/>
                <a:gdLst>
                  <a:gd name="T0" fmla="*/ 14 w 162"/>
                  <a:gd name="T1" fmla="*/ 14 h 146"/>
                  <a:gd name="T2" fmla="*/ 17 w 162"/>
                  <a:gd name="T3" fmla="*/ 3 h 146"/>
                  <a:gd name="T4" fmla="*/ 11 w 162"/>
                  <a:gd name="T5" fmla="*/ 0 h 146"/>
                  <a:gd name="T6" fmla="*/ 0 w 162"/>
                  <a:gd name="T7" fmla="*/ 4 h 146"/>
                  <a:gd name="T8" fmla="*/ 2 w 162"/>
                  <a:gd name="T9" fmla="*/ 11 h 146"/>
                  <a:gd name="T10" fmla="*/ 11 w 162"/>
                  <a:gd name="T11" fmla="*/ 15 h 146"/>
                  <a:gd name="T12" fmla="*/ 14 w 162"/>
                  <a:gd name="T13" fmla="*/ 14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46"/>
                  <a:gd name="T23" fmla="*/ 162 w 162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46">
                    <a:moveTo>
                      <a:pt x="136" y="128"/>
                    </a:moveTo>
                    <a:lnTo>
                      <a:pt x="162" y="28"/>
                    </a:lnTo>
                    <a:lnTo>
                      <a:pt x="106" y="0"/>
                    </a:lnTo>
                    <a:lnTo>
                      <a:pt x="0" y="34"/>
                    </a:lnTo>
                    <a:lnTo>
                      <a:pt x="22" y="98"/>
                    </a:lnTo>
                    <a:lnTo>
                      <a:pt x="110" y="146"/>
                    </a:lnTo>
                    <a:lnTo>
                      <a:pt x="136" y="128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1028"/>
              <p:cNvSpPr>
                <a:spLocks/>
              </p:cNvSpPr>
              <p:nvPr/>
            </p:nvSpPr>
            <p:spPr bwMode="auto">
              <a:xfrm>
                <a:off x="1349" y="1550"/>
                <a:ext cx="83" cy="102"/>
              </a:xfrm>
              <a:custGeom>
                <a:avLst/>
                <a:gdLst>
                  <a:gd name="T0" fmla="*/ 2 w 104"/>
                  <a:gd name="T1" fmla="*/ 9 h 128"/>
                  <a:gd name="T2" fmla="*/ 9 w 104"/>
                  <a:gd name="T3" fmla="*/ 14 h 128"/>
                  <a:gd name="T4" fmla="*/ 11 w 104"/>
                  <a:gd name="T5" fmla="*/ 10 h 128"/>
                  <a:gd name="T6" fmla="*/ 9 w 104"/>
                  <a:gd name="T7" fmla="*/ 2 h 128"/>
                  <a:gd name="T8" fmla="*/ 5 w 104"/>
                  <a:gd name="T9" fmla="*/ 0 h 128"/>
                  <a:gd name="T10" fmla="*/ 0 w 104"/>
                  <a:gd name="T11" fmla="*/ 6 h 128"/>
                  <a:gd name="T12" fmla="*/ 2 w 104"/>
                  <a:gd name="T13" fmla="*/ 9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8"/>
                  <a:gd name="T23" fmla="*/ 104 w 10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8">
                    <a:moveTo>
                      <a:pt x="10" y="82"/>
                    </a:moveTo>
                    <a:lnTo>
                      <a:pt x="80" y="128"/>
                    </a:lnTo>
                    <a:lnTo>
                      <a:pt x="104" y="94"/>
                    </a:lnTo>
                    <a:lnTo>
                      <a:pt x="86" y="2"/>
                    </a:lnTo>
                    <a:lnTo>
                      <a:pt x="40" y="0"/>
                    </a:lnTo>
                    <a:lnTo>
                      <a:pt x="0" y="58"/>
                    </a:lnTo>
                    <a:lnTo>
                      <a:pt x="10" y="8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1029"/>
              <p:cNvSpPr>
                <a:spLocks/>
              </p:cNvSpPr>
              <p:nvPr/>
            </p:nvSpPr>
            <p:spPr bwMode="auto">
              <a:xfrm>
                <a:off x="1349" y="1550"/>
                <a:ext cx="83" cy="102"/>
              </a:xfrm>
              <a:custGeom>
                <a:avLst/>
                <a:gdLst>
                  <a:gd name="T0" fmla="*/ 2 w 104"/>
                  <a:gd name="T1" fmla="*/ 9 h 128"/>
                  <a:gd name="T2" fmla="*/ 9 w 104"/>
                  <a:gd name="T3" fmla="*/ 14 h 128"/>
                  <a:gd name="T4" fmla="*/ 11 w 104"/>
                  <a:gd name="T5" fmla="*/ 10 h 128"/>
                  <a:gd name="T6" fmla="*/ 9 w 104"/>
                  <a:gd name="T7" fmla="*/ 2 h 128"/>
                  <a:gd name="T8" fmla="*/ 5 w 104"/>
                  <a:gd name="T9" fmla="*/ 0 h 128"/>
                  <a:gd name="T10" fmla="*/ 0 w 104"/>
                  <a:gd name="T11" fmla="*/ 6 h 128"/>
                  <a:gd name="T12" fmla="*/ 2 w 104"/>
                  <a:gd name="T13" fmla="*/ 9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8"/>
                  <a:gd name="T23" fmla="*/ 104 w 10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8">
                    <a:moveTo>
                      <a:pt x="10" y="82"/>
                    </a:moveTo>
                    <a:lnTo>
                      <a:pt x="80" y="128"/>
                    </a:lnTo>
                    <a:lnTo>
                      <a:pt x="104" y="94"/>
                    </a:lnTo>
                    <a:lnTo>
                      <a:pt x="86" y="2"/>
                    </a:lnTo>
                    <a:lnTo>
                      <a:pt x="40" y="0"/>
                    </a:lnTo>
                    <a:lnTo>
                      <a:pt x="0" y="58"/>
                    </a:lnTo>
                    <a:lnTo>
                      <a:pt x="10" y="8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1030"/>
              <p:cNvSpPr>
                <a:spLocks/>
              </p:cNvSpPr>
              <p:nvPr/>
            </p:nvSpPr>
            <p:spPr bwMode="auto">
              <a:xfrm>
                <a:off x="1489" y="1512"/>
                <a:ext cx="66" cy="60"/>
              </a:xfrm>
              <a:custGeom>
                <a:avLst/>
                <a:gdLst>
                  <a:gd name="T0" fmla="*/ 2 w 82"/>
                  <a:gd name="T1" fmla="*/ 6 h 76"/>
                  <a:gd name="T2" fmla="*/ 6 w 82"/>
                  <a:gd name="T3" fmla="*/ 7 h 76"/>
                  <a:gd name="T4" fmla="*/ 9 w 82"/>
                  <a:gd name="T5" fmla="*/ 5 h 76"/>
                  <a:gd name="T6" fmla="*/ 10 w 82"/>
                  <a:gd name="T7" fmla="*/ 0 h 76"/>
                  <a:gd name="T8" fmla="*/ 5 w 82"/>
                  <a:gd name="T9" fmla="*/ 2 h 76"/>
                  <a:gd name="T10" fmla="*/ 0 w 82"/>
                  <a:gd name="T11" fmla="*/ 5 h 76"/>
                  <a:gd name="T12" fmla="*/ 2 w 82"/>
                  <a:gd name="T13" fmla="*/ 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76"/>
                  <a:gd name="T23" fmla="*/ 82 w 82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76">
                    <a:moveTo>
                      <a:pt x="4" y="62"/>
                    </a:moveTo>
                    <a:lnTo>
                      <a:pt x="52" y="76"/>
                    </a:lnTo>
                    <a:lnTo>
                      <a:pt x="78" y="50"/>
                    </a:lnTo>
                    <a:lnTo>
                      <a:pt x="82" y="0"/>
                    </a:lnTo>
                    <a:lnTo>
                      <a:pt x="42" y="8"/>
                    </a:lnTo>
                    <a:lnTo>
                      <a:pt x="0" y="50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1031"/>
              <p:cNvSpPr>
                <a:spLocks/>
              </p:cNvSpPr>
              <p:nvPr/>
            </p:nvSpPr>
            <p:spPr bwMode="auto">
              <a:xfrm>
                <a:off x="1489" y="1512"/>
                <a:ext cx="66" cy="60"/>
              </a:xfrm>
              <a:custGeom>
                <a:avLst/>
                <a:gdLst>
                  <a:gd name="T0" fmla="*/ 2 w 82"/>
                  <a:gd name="T1" fmla="*/ 6 h 76"/>
                  <a:gd name="T2" fmla="*/ 6 w 82"/>
                  <a:gd name="T3" fmla="*/ 7 h 76"/>
                  <a:gd name="T4" fmla="*/ 9 w 82"/>
                  <a:gd name="T5" fmla="*/ 5 h 76"/>
                  <a:gd name="T6" fmla="*/ 10 w 82"/>
                  <a:gd name="T7" fmla="*/ 0 h 76"/>
                  <a:gd name="T8" fmla="*/ 5 w 82"/>
                  <a:gd name="T9" fmla="*/ 2 h 76"/>
                  <a:gd name="T10" fmla="*/ 0 w 82"/>
                  <a:gd name="T11" fmla="*/ 5 h 76"/>
                  <a:gd name="T12" fmla="*/ 2 w 82"/>
                  <a:gd name="T13" fmla="*/ 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76"/>
                  <a:gd name="T23" fmla="*/ 82 w 82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76">
                    <a:moveTo>
                      <a:pt x="4" y="62"/>
                    </a:moveTo>
                    <a:lnTo>
                      <a:pt x="52" y="76"/>
                    </a:lnTo>
                    <a:lnTo>
                      <a:pt x="78" y="50"/>
                    </a:lnTo>
                    <a:lnTo>
                      <a:pt x="82" y="0"/>
                    </a:lnTo>
                    <a:lnTo>
                      <a:pt x="42" y="8"/>
                    </a:lnTo>
                    <a:lnTo>
                      <a:pt x="0" y="50"/>
                    </a:lnTo>
                    <a:lnTo>
                      <a:pt x="4" y="6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1032"/>
              <p:cNvSpPr>
                <a:spLocks/>
              </p:cNvSpPr>
              <p:nvPr/>
            </p:nvSpPr>
            <p:spPr bwMode="auto">
              <a:xfrm>
                <a:off x="2251" y="2535"/>
                <a:ext cx="106" cy="83"/>
              </a:xfrm>
              <a:custGeom>
                <a:avLst/>
                <a:gdLst>
                  <a:gd name="T0" fmla="*/ 8 w 132"/>
                  <a:gd name="T1" fmla="*/ 0 h 104"/>
                  <a:gd name="T2" fmla="*/ 0 w 132"/>
                  <a:gd name="T3" fmla="*/ 4 h 104"/>
                  <a:gd name="T4" fmla="*/ 2 w 132"/>
                  <a:gd name="T5" fmla="*/ 8 h 104"/>
                  <a:gd name="T6" fmla="*/ 11 w 132"/>
                  <a:gd name="T7" fmla="*/ 11 h 104"/>
                  <a:gd name="T8" fmla="*/ 14 w 132"/>
                  <a:gd name="T9" fmla="*/ 7 h 104"/>
                  <a:gd name="T10" fmla="*/ 11 w 132"/>
                  <a:gd name="T11" fmla="*/ 2 h 104"/>
                  <a:gd name="T12" fmla="*/ 8 w 132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4"/>
                  <a:gd name="T23" fmla="*/ 132 w 132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4">
                    <a:moveTo>
                      <a:pt x="74" y="0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108" y="104"/>
                    </a:lnTo>
                    <a:lnTo>
                      <a:pt x="132" y="64"/>
                    </a:lnTo>
                    <a:lnTo>
                      <a:pt x="100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1033"/>
              <p:cNvSpPr>
                <a:spLocks/>
              </p:cNvSpPr>
              <p:nvPr/>
            </p:nvSpPr>
            <p:spPr bwMode="auto">
              <a:xfrm>
                <a:off x="2251" y="2535"/>
                <a:ext cx="106" cy="83"/>
              </a:xfrm>
              <a:custGeom>
                <a:avLst/>
                <a:gdLst>
                  <a:gd name="T0" fmla="*/ 8 w 132"/>
                  <a:gd name="T1" fmla="*/ 0 h 104"/>
                  <a:gd name="T2" fmla="*/ 0 w 132"/>
                  <a:gd name="T3" fmla="*/ 4 h 104"/>
                  <a:gd name="T4" fmla="*/ 2 w 132"/>
                  <a:gd name="T5" fmla="*/ 8 h 104"/>
                  <a:gd name="T6" fmla="*/ 11 w 132"/>
                  <a:gd name="T7" fmla="*/ 11 h 104"/>
                  <a:gd name="T8" fmla="*/ 14 w 132"/>
                  <a:gd name="T9" fmla="*/ 7 h 104"/>
                  <a:gd name="T10" fmla="*/ 11 w 132"/>
                  <a:gd name="T11" fmla="*/ 2 h 104"/>
                  <a:gd name="T12" fmla="*/ 8 w 132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4"/>
                  <a:gd name="T23" fmla="*/ 132 w 132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4">
                    <a:moveTo>
                      <a:pt x="74" y="0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108" y="104"/>
                    </a:lnTo>
                    <a:lnTo>
                      <a:pt x="132" y="64"/>
                    </a:lnTo>
                    <a:lnTo>
                      <a:pt x="100" y="2"/>
                    </a:lnTo>
                    <a:lnTo>
                      <a:pt x="74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1034"/>
              <p:cNvSpPr>
                <a:spLocks/>
              </p:cNvSpPr>
              <p:nvPr/>
            </p:nvSpPr>
            <p:spPr bwMode="auto">
              <a:xfrm>
                <a:off x="2232" y="2630"/>
                <a:ext cx="51" cy="80"/>
              </a:xfrm>
              <a:custGeom>
                <a:avLst/>
                <a:gdLst>
                  <a:gd name="T0" fmla="*/ 4 w 64"/>
                  <a:gd name="T1" fmla="*/ 0 h 100"/>
                  <a:gd name="T2" fmla="*/ 0 w 64"/>
                  <a:gd name="T3" fmla="*/ 4 h 100"/>
                  <a:gd name="T4" fmla="*/ 2 w 64"/>
                  <a:gd name="T5" fmla="*/ 8 h 100"/>
                  <a:gd name="T6" fmla="*/ 6 w 64"/>
                  <a:gd name="T7" fmla="*/ 11 h 100"/>
                  <a:gd name="T8" fmla="*/ 7 w 64"/>
                  <a:gd name="T9" fmla="*/ 7 h 100"/>
                  <a:gd name="T10" fmla="*/ 5 w 64"/>
                  <a:gd name="T11" fmla="*/ 2 h 100"/>
                  <a:gd name="T12" fmla="*/ 4 w 64"/>
                  <a:gd name="T13" fmla="*/ 0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00"/>
                  <a:gd name="T23" fmla="*/ 64 w 64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00">
                    <a:moveTo>
                      <a:pt x="36" y="0"/>
                    </a:moveTo>
                    <a:lnTo>
                      <a:pt x="0" y="36"/>
                    </a:lnTo>
                    <a:lnTo>
                      <a:pt x="10" y="72"/>
                    </a:lnTo>
                    <a:lnTo>
                      <a:pt x="52" y="100"/>
                    </a:lnTo>
                    <a:lnTo>
                      <a:pt x="64" y="62"/>
                    </a:lnTo>
                    <a:lnTo>
                      <a:pt x="4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1035"/>
              <p:cNvSpPr>
                <a:spLocks/>
              </p:cNvSpPr>
              <p:nvPr/>
            </p:nvSpPr>
            <p:spPr bwMode="auto">
              <a:xfrm>
                <a:off x="2232" y="2630"/>
                <a:ext cx="51" cy="80"/>
              </a:xfrm>
              <a:custGeom>
                <a:avLst/>
                <a:gdLst>
                  <a:gd name="T0" fmla="*/ 4 w 64"/>
                  <a:gd name="T1" fmla="*/ 0 h 100"/>
                  <a:gd name="T2" fmla="*/ 0 w 64"/>
                  <a:gd name="T3" fmla="*/ 4 h 100"/>
                  <a:gd name="T4" fmla="*/ 2 w 64"/>
                  <a:gd name="T5" fmla="*/ 8 h 100"/>
                  <a:gd name="T6" fmla="*/ 6 w 64"/>
                  <a:gd name="T7" fmla="*/ 11 h 100"/>
                  <a:gd name="T8" fmla="*/ 7 w 64"/>
                  <a:gd name="T9" fmla="*/ 7 h 100"/>
                  <a:gd name="T10" fmla="*/ 5 w 64"/>
                  <a:gd name="T11" fmla="*/ 2 h 100"/>
                  <a:gd name="T12" fmla="*/ 4 w 64"/>
                  <a:gd name="T13" fmla="*/ 0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00"/>
                  <a:gd name="T23" fmla="*/ 64 w 64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00">
                    <a:moveTo>
                      <a:pt x="36" y="0"/>
                    </a:moveTo>
                    <a:lnTo>
                      <a:pt x="0" y="36"/>
                    </a:lnTo>
                    <a:lnTo>
                      <a:pt x="10" y="72"/>
                    </a:lnTo>
                    <a:lnTo>
                      <a:pt x="52" y="100"/>
                    </a:lnTo>
                    <a:lnTo>
                      <a:pt x="64" y="62"/>
                    </a:lnTo>
                    <a:lnTo>
                      <a:pt x="48" y="4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1036"/>
              <p:cNvSpPr>
                <a:spLocks/>
              </p:cNvSpPr>
              <p:nvPr/>
            </p:nvSpPr>
            <p:spPr bwMode="auto">
              <a:xfrm>
                <a:off x="2169" y="2505"/>
                <a:ext cx="44" cy="51"/>
              </a:xfrm>
              <a:custGeom>
                <a:avLst/>
                <a:gdLst>
                  <a:gd name="T0" fmla="*/ 4 w 54"/>
                  <a:gd name="T1" fmla="*/ 0 h 64"/>
                  <a:gd name="T2" fmla="*/ 0 w 54"/>
                  <a:gd name="T3" fmla="*/ 2 h 64"/>
                  <a:gd name="T4" fmla="*/ 2 w 54"/>
                  <a:gd name="T5" fmla="*/ 5 h 64"/>
                  <a:gd name="T6" fmla="*/ 6 w 54"/>
                  <a:gd name="T7" fmla="*/ 7 h 64"/>
                  <a:gd name="T8" fmla="*/ 7 w 54"/>
                  <a:gd name="T9" fmla="*/ 5 h 64"/>
                  <a:gd name="T10" fmla="*/ 6 w 54"/>
                  <a:gd name="T11" fmla="*/ 2 h 64"/>
                  <a:gd name="T12" fmla="*/ 4 w 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4"/>
                  <a:gd name="T23" fmla="*/ 54 w 5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4">
                    <a:moveTo>
                      <a:pt x="30" y="0"/>
                    </a:moveTo>
                    <a:lnTo>
                      <a:pt x="0" y="24"/>
                    </a:lnTo>
                    <a:lnTo>
                      <a:pt x="8" y="46"/>
                    </a:lnTo>
                    <a:lnTo>
                      <a:pt x="44" y="64"/>
                    </a:lnTo>
                    <a:lnTo>
                      <a:pt x="54" y="40"/>
                    </a:lnTo>
                    <a:lnTo>
                      <a:pt x="42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1037"/>
              <p:cNvSpPr>
                <a:spLocks/>
              </p:cNvSpPr>
              <p:nvPr/>
            </p:nvSpPr>
            <p:spPr bwMode="auto">
              <a:xfrm>
                <a:off x="2169" y="2505"/>
                <a:ext cx="44" cy="51"/>
              </a:xfrm>
              <a:custGeom>
                <a:avLst/>
                <a:gdLst>
                  <a:gd name="T0" fmla="*/ 4 w 54"/>
                  <a:gd name="T1" fmla="*/ 0 h 64"/>
                  <a:gd name="T2" fmla="*/ 0 w 54"/>
                  <a:gd name="T3" fmla="*/ 2 h 64"/>
                  <a:gd name="T4" fmla="*/ 2 w 54"/>
                  <a:gd name="T5" fmla="*/ 5 h 64"/>
                  <a:gd name="T6" fmla="*/ 6 w 54"/>
                  <a:gd name="T7" fmla="*/ 7 h 64"/>
                  <a:gd name="T8" fmla="*/ 7 w 54"/>
                  <a:gd name="T9" fmla="*/ 5 h 64"/>
                  <a:gd name="T10" fmla="*/ 6 w 54"/>
                  <a:gd name="T11" fmla="*/ 2 h 64"/>
                  <a:gd name="T12" fmla="*/ 4 w 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4"/>
                  <a:gd name="T23" fmla="*/ 54 w 5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4">
                    <a:moveTo>
                      <a:pt x="30" y="0"/>
                    </a:moveTo>
                    <a:lnTo>
                      <a:pt x="0" y="24"/>
                    </a:lnTo>
                    <a:lnTo>
                      <a:pt x="8" y="46"/>
                    </a:lnTo>
                    <a:lnTo>
                      <a:pt x="44" y="64"/>
                    </a:lnTo>
                    <a:lnTo>
                      <a:pt x="54" y="40"/>
                    </a:lnTo>
                    <a:lnTo>
                      <a:pt x="42" y="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1038"/>
              <p:cNvSpPr>
                <a:spLocks/>
              </p:cNvSpPr>
              <p:nvPr/>
            </p:nvSpPr>
            <p:spPr bwMode="auto">
              <a:xfrm>
                <a:off x="2413" y="2473"/>
                <a:ext cx="126" cy="113"/>
              </a:xfrm>
              <a:custGeom>
                <a:avLst/>
                <a:gdLst>
                  <a:gd name="T0" fmla="*/ 5 w 158"/>
                  <a:gd name="T1" fmla="*/ 2 h 142"/>
                  <a:gd name="T2" fmla="*/ 0 w 158"/>
                  <a:gd name="T3" fmla="*/ 11 h 142"/>
                  <a:gd name="T4" fmla="*/ 5 w 158"/>
                  <a:gd name="T5" fmla="*/ 14 h 142"/>
                  <a:gd name="T6" fmla="*/ 17 w 158"/>
                  <a:gd name="T7" fmla="*/ 14 h 142"/>
                  <a:gd name="T8" fmla="*/ 16 w 158"/>
                  <a:gd name="T9" fmla="*/ 7 h 142"/>
                  <a:gd name="T10" fmla="*/ 8 w 158"/>
                  <a:gd name="T11" fmla="*/ 0 h 142"/>
                  <a:gd name="T12" fmla="*/ 5 w 158"/>
                  <a:gd name="T13" fmla="*/ 2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142"/>
                  <a:gd name="T23" fmla="*/ 158 w 158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142">
                    <a:moveTo>
                      <a:pt x="48" y="10"/>
                    </a:moveTo>
                    <a:lnTo>
                      <a:pt x="0" y="100"/>
                    </a:lnTo>
                    <a:lnTo>
                      <a:pt x="46" y="142"/>
                    </a:lnTo>
                    <a:lnTo>
                      <a:pt x="158" y="134"/>
                    </a:lnTo>
                    <a:lnTo>
                      <a:pt x="152" y="66"/>
                    </a:lnTo>
                    <a:lnTo>
                      <a:pt x="78" y="0"/>
                    </a:ln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1039"/>
              <p:cNvSpPr>
                <a:spLocks/>
              </p:cNvSpPr>
              <p:nvPr/>
            </p:nvSpPr>
            <p:spPr bwMode="auto">
              <a:xfrm>
                <a:off x="2413" y="2473"/>
                <a:ext cx="126" cy="113"/>
              </a:xfrm>
              <a:custGeom>
                <a:avLst/>
                <a:gdLst>
                  <a:gd name="T0" fmla="*/ 5 w 158"/>
                  <a:gd name="T1" fmla="*/ 2 h 142"/>
                  <a:gd name="T2" fmla="*/ 0 w 158"/>
                  <a:gd name="T3" fmla="*/ 11 h 142"/>
                  <a:gd name="T4" fmla="*/ 5 w 158"/>
                  <a:gd name="T5" fmla="*/ 14 h 142"/>
                  <a:gd name="T6" fmla="*/ 17 w 158"/>
                  <a:gd name="T7" fmla="*/ 14 h 142"/>
                  <a:gd name="T8" fmla="*/ 16 w 158"/>
                  <a:gd name="T9" fmla="*/ 7 h 142"/>
                  <a:gd name="T10" fmla="*/ 8 w 158"/>
                  <a:gd name="T11" fmla="*/ 0 h 142"/>
                  <a:gd name="T12" fmla="*/ 5 w 158"/>
                  <a:gd name="T13" fmla="*/ 2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142"/>
                  <a:gd name="T23" fmla="*/ 158 w 158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142">
                    <a:moveTo>
                      <a:pt x="48" y="10"/>
                    </a:moveTo>
                    <a:lnTo>
                      <a:pt x="0" y="100"/>
                    </a:lnTo>
                    <a:lnTo>
                      <a:pt x="46" y="142"/>
                    </a:lnTo>
                    <a:lnTo>
                      <a:pt x="158" y="134"/>
                    </a:lnTo>
                    <a:lnTo>
                      <a:pt x="152" y="66"/>
                    </a:lnTo>
                    <a:lnTo>
                      <a:pt x="78" y="0"/>
                    </a:lnTo>
                    <a:lnTo>
                      <a:pt x="48" y="1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1040"/>
              <p:cNvSpPr>
                <a:spLocks/>
              </p:cNvSpPr>
              <p:nvPr/>
            </p:nvSpPr>
            <p:spPr bwMode="auto">
              <a:xfrm>
                <a:off x="467" y="2492"/>
                <a:ext cx="117" cy="130"/>
              </a:xfrm>
              <a:custGeom>
                <a:avLst/>
                <a:gdLst>
                  <a:gd name="T0" fmla="*/ 14 w 146"/>
                  <a:gd name="T1" fmla="*/ 3 h 162"/>
                  <a:gd name="T2" fmla="*/ 4 w 146"/>
                  <a:gd name="T3" fmla="*/ 0 h 162"/>
                  <a:gd name="T4" fmla="*/ 0 w 146"/>
                  <a:gd name="T5" fmla="*/ 6 h 162"/>
                  <a:gd name="T6" fmla="*/ 3 w 146"/>
                  <a:gd name="T7" fmla="*/ 18 h 162"/>
                  <a:gd name="T8" fmla="*/ 11 w 146"/>
                  <a:gd name="T9" fmla="*/ 16 h 162"/>
                  <a:gd name="T10" fmla="*/ 15 w 146"/>
                  <a:gd name="T11" fmla="*/ 6 h 162"/>
                  <a:gd name="T12" fmla="*/ 14 w 146"/>
                  <a:gd name="T13" fmla="*/ 3 h 1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62"/>
                  <a:gd name="T23" fmla="*/ 146 w 146"/>
                  <a:gd name="T24" fmla="*/ 162 h 1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62">
                    <a:moveTo>
                      <a:pt x="130" y="30"/>
                    </a:moveTo>
                    <a:lnTo>
                      <a:pt x="32" y="0"/>
                    </a:lnTo>
                    <a:lnTo>
                      <a:pt x="0" y="54"/>
                    </a:lnTo>
                    <a:lnTo>
                      <a:pt x="30" y="162"/>
                    </a:lnTo>
                    <a:lnTo>
                      <a:pt x="96" y="144"/>
                    </a:lnTo>
                    <a:lnTo>
                      <a:pt x="146" y="56"/>
                    </a:lnTo>
                    <a:lnTo>
                      <a:pt x="130" y="3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1041"/>
              <p:cNvSpPr>
                <a:spLocks/>
              </p:cNvSpPr>
              <p:nvPr/>
            </p:nvSpPr>
            <p:spPr bwMode="auto">
              <a:xfrm>
                <a:off x="467" y="2492"/>
                <a:ext cx="117" cy="130"/>
              </a:xfrm>
              <a:custGeom>
                <a:avLst/>
                <a:gdLst>
                  <a:gd name="T0" fmla="*/ 14 w 146"/>
                  <a:gd name="T1" fmla="*/ 3 h 162"/>
                  <a:gd name="T2" fmla="*/ 4 w 146"/>
                  <a:gd name="T3" fmla="*/ 0 h 162"/>
                  <a:gd name="T4" fmla="*/ 0 w 146"/>
                  <a:gd name="T5" fmla="*/ 6 h 162"/>
                  <a:gd name="T6" fmla="*/ 3 w 146"/>
                  <a:gd name="T7" fmla="*/ 18 h 162"/>
                  <a:gd name="T8" fmla="*/ 11 w 146"/>
                  <a:gd name="T9" fmla="*/ 16 h 162"/>
                  <a:gd name="T10" fmla="*/ 15 w 146"/>
                  <a:gd name="T11" fmla="*/ 6 h 162"/>
                  <a:gd name="T12" fmla="*/ 14 w 146"/>
                  <a:gd name="T13" fmla="*/ 3 h 1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62"/>
                  <a:gd name="T23" fmla="*/ 146 w 146"/>
                  <a:gd name="T24" fmla="*/ 162 h 1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62">
                    <a:moveTo>
                      <a:pt x="130" y="30"/>
                    </a:moveTo>
                    <a:lnTo>
                      <a:pt x="32" y="0"/>
                    </a:lnTo>
                    <a:lnTo>
                      <a:pt x="0" y="54"/>
                    </a:lnTo>
                    <a:lnTo>
                      <a:pt x="30" y="162"/>
                    </a:lnTo>
                    <a:lnTo>
                      <a:pt x="96" y="144"/>
                    </a:lnTo>
                    <a:lnTo>
                      <a:pt x="146" y="56"/>
                    </a:lnTo>
                    <a:lnTo>
                      <a:pt x="130" y="3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1042"/>
              <p:cNvSpPr>
                <a:spLocks/>
              </p:cNvSpPr>
              <p:nvPr/>
            </p:nvSpPr>
            <p:spPr bwMode="auto">
              <a:xfrm>
                <a:off x="666" y="2562"/>
                <a:ext cx="64" cy="63"/>
              </a:xfrm>
              <a:custGeom>
                <a:avLst/>
                <a:gdLst>
                  <a:gd name="T0" fmla="*/ 8 w 80"/>
                  <a:gd name="T1" fmla="*/ 2 h 78"/>
                  <a:gd name="T2" fmla="*/ 3 w 80"/>
                  <a:gd name="T3" fmla="*/ 0 h 78"/>
                  <a:gd name="T4" fmla="*/ 2 w 80"/>
                  <a:gd name="T5" fmla="*/ 3 h 78"/>
                  <a:gd name="T6" fmla="*/ 0 w 80"/>
                  <a:gd name="T7" fmla="*/ 10 h 78"/>
                  <a:gd name="T8" fmla="*/ 4 w 80"/>
                  <a:gd name="T9" fmla="*/ 8 h 78"/>
                  <a:gd name="T10" fmla="*/ 9 w 80"/>
                  <a:gd name="T11" fmla="*/ 2 h 78"/>
                  <a:gd name="T12" fmla="*/ 8 w 80"/>
                  <a:gd name="T13" fmla="*/ 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78"/>
                  <a:gd name="T23" fmla="*/ 80 w 8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78">
                    <a:moveTo>
                      <a:pt x="76" y="12"/>
                    </a:moveTo>
                    <a:lnTo>
                      <a:pt x="26" y="0"/>
                    </a:lnTo>
                    <a:lnTo>
                      <a:pt x="2" y="28"/>
                    </a:lnTo>
                    <a:lnTo>
                      <a:pt x="0" y="78"/>
                    </a:lnTo>
                    <a:lnTo>
                      <a:pt x="38" y="68"/>
                    </a:lnTo>
                    <a:lnTo>
                      <a:pt x="80" y="24"/>
                    </a:lnTo>
                    <a:lnTo>
                      <a:pt x="76" y="1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1043"/>
              <p:cNvSpPr>
                <a:spLocks/>
              </p:cNvSpPr>
              <p:nvPr/>
            </p:nvSpPr>
            <p:spPr bwMode="auto">
              <a:xfrm>
                <a:off x="666" y="2562"/>
                <a:ext cx="64" cy="63"/>
              </a:xfrm>
              <a:custGeom>
                <a:avLst/>
                <a:gdLst>
                  <a:gd name="T0" fmla="*/ 8 w 80"/>
                  <a:gd name="T1" fmla="*/ 2 h 78"/>
                  <a:gd name="T2" fmla="*/ 3 w 80"/>
                  <a:gd name="T3" fmla="*/ 0 h 78"/>
                  <a:gd name="T4" fmla="*/ 2 w 80"/>
                  <a:gd name="T5" fmla="*/ 3 h 78"/>
                  <a:gd name="T6" fmla="*/ 0 w 80"/>
                  <a:gd name="T7" fmla="*/ 10 h 78"/>
                  <a:gd name="T8" fmla="*/ 4 w 80"/>
                  <a:gd name="T9" fmla="*/ 8 h 78"/>
                  <a:gd name="T10" fmla="*/ 9 w 80"/>
                  <a:gd name="T11" fmla="*/ 2 h 78"/>
                  <a:gd name="T12" fmla="*/ 8 w 80"/>
                  <a:gd name="T13" fmla="*/ 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78"/>
                  <a:gd name="T23" fmla="*/ 80 w 8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78">
                    <a:moveTo>
                      <a:pt x="76" y="12"/>
                    </a:moveTo>
                    <a:lnTo>
                      <a:pt x="26" y="0"/>
                    </a:lnTo>
                    <a:lnTo>
                      <a:pt x="2" y="28"/>
                    </a:lnTo>
                    <a:lnTo>
                      <a:pt x="0" y="78"/>
                    </a:lnTo>
                    <a:lnTo>
                      <a:pt x="38" y="68"/>
                    </a:lnTo>
                    <a:lnTo>
                      <a:pt x="80" y="24"/>
                    </a:lnTo>
                    <a:lnTo>
                      <a:pt x="76" y="1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1044"/>
              <p:cNvSpPr>
                <a:spLocks/>
              </p:cNvSpPr>
              <p:nvPr/>
            </p:nvSpPr>
            <p:spPr bwMode="auto">
              <a:xfrm>
                <a:off x="853" y="2558"/>
                <a:ext cx="105" cy="84"/>
              </a:xfrm>
              <a:custGeom>
                <a:avLst/>
                <a:gdLst>
                  <a:gd name="T0" fmla="*/ 7 w 132"/>
                  <a:gd name="T1" fmla="*/ 0 h 106"/>
                  <a:gd name="T2" fmla="*/ 0 w 132"/>
                  <a:gd name="T3" fmla="*/ 4 h 106"/>
                  <a:gd name="T4" fmla="*/ 2 w 132"/>
                  <a:gd name="T5" fmla="*/ 8 h 106"/>
                  <a:gd name="T6" fmla="*/ 11 w 132"/>
                  <a:gd name="T7" fmla="*/ 10 h 106"/>
                  <a:gd name="T8" fmla="*/ 14 w 132"/>
                  <a:gd name="T9" fmla="*/ 6 h 106"/>
                  <a:gd name="T10" fmla="*/ 11 w 132"/>
                  <a:gd name="T11" fmla="*/ 2 h 106"/>
                  <a:gd name="T12" fmla="*/ 7 w 132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6"/>
                  <a:gd name="T23" fmla="*/ 132 w 132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6">
                    <a:moveTo>
                      <a:pt x="74" y="0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108" y="106"/>
                    </a:lnTo>
                    <a:lnTo>
                      <a:pt x="132" y="64"/>
                    </a:lnTo>
                    <a:lnTo>
                      <a:pt x="100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1045"/>
              <p:cNvSpPr>
                <a:spLocks/>
              </p:cNvSpPr>
              <p:nvPr/>
            </p:nvSpPr>
            <p:spPr bwMode="auto">
              <a:xfrm>
                <a:off x="853" y="2558"/>
                <a:ext cx="105" cy="84"/>
              </a:xfrm>
              <a:custGeom>
                <a:avLst/>
                <a:gdLst>
                  <a:gd name="T0" fmla="*/ 7 w 132"/>
                  <a:gd name="T1" fmla="*/ 0 h 106"/>
                  <a:gd name="T2" fmla="*/ 0 w 132"/>
                  <a:gd name="T3" fmla="*/ 4 h 106"/>
                  <a:gd name="T4" fmla="*/ 2 w 132"/>
                  <a:gd name="T5" fmla="*/ 8 h 106"/>
                  <a:gd name="T6" fmla="*/ 11 w 132"/>
                  <a:gd name="T7" fmla="*/ 10 h 106"/>
                  <a:gd name="T8" fmla="*/ 14 w 132"/>
                  <a:gd name="T9" fmla="*/ 6 h 106"/>
                  <a:gd name="T10" fmla="*/ 11 w 132"/>
                  <a:gd name="T11" fmla="*/ 2 h 106"/>
                  <a:gd name="T12" fmla="*/ 7 w 132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6"/>
                  <a:gd name="T23" fmla="*/ 132 w 132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6">
                    <a:moveTo>
                      <a:pt x="74" y="0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108" y="106"/>
                    </a:lnTo>
                    <a:lnTo>
                      <a:pt x="132" y="64"/>
                    </a:lnTo>
                    <a:lnTo>
                      <a:pt x="100" y="2"/>
                    </a:lnTo>
                    <a:lnTo>
                      <a:pt x="74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1046"/>
              <p:cNvSpPr>
                <a:spLocks/>
              </p:cNvSpPr>
              <p:nvPr/>
            </p:nvSpPr>
            <p:spPr bwMode="auto">
              <a:xfrm>
                <a:off x="851" y="2486"/>
                <a:ext cx="43" cy="51"/>
              </a:xfrm>
              <a:custGeom>
                <a:avLst/>
                <a:gdLst>
                  <a:gd name="T0" fmla="*/ 3 w 54"/>
                  <a:gd name="T1" fmla="*/ 0 h 64"/>
                  <a:gd name="T2" fmla="*/ 0 w 54"/>
                  <a:gd name="T3" fmla="*/ 2 h 64"/>
                  <a:gd name="T4" fmla="*/ 2 w 54"/>
                  <a:gd name="T5" fmla="*/ 5 h 64"/>
                  <a:gd name="T6" fmla="*/ 5 w 54"/>
                  <a:gd name="T7" fmla="*/ 7 h 64"/>
                  <a:gd name="T8" fmla="*/ 6 w 54"/>
                  <a:gd name="T9" fmla="*/ 5 h 64"/>
                  <a:gd name="T10" fmla="*/ 5 w 54"/>
                  <a:gd name="T11" fmla="*/ 2 h 64"/>
                  <a:gd name="T12" fmla="*/ 3 w 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4"/>
                  <a:gd name="T23" fmla="*/ 54 w 5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4">
                    <a:moveTo>
                      <a:pt x="30" y="0"/>
                    </a:moveTo>
                    <a:lnTo>
                      <a:pt x="0" y="24"/>
                    </a:lnTo>
                    <a:lnTo>
                      <a:pt x="8" y="46"/>
                    </a:lnTo>
                    <a:lnTo>
                      <a:pt x="44" y="64"/>
                    </a:lnTo>
                    <a:lnTo>
                      <a:pt x="54" y="40"/>
                    </a:lnTo>
                    <a:lnTo>
                      <a:pt x="42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1047"/>
              <p:cNvSpPr>
                <a:spLocks/>
              </p:cNvSpPr>
              <p:nvPr/>
            </p:nvSpPr>
            <p:spPr bwMode="auto">
              <a:xfrm>
                <a:off x="851" y="2486"/>
                <a:ext cx="43" cy="51"/>
              </a:xfrm>
              <a:custGeom>
                <a:avLst/>
                <a:gdLst>
                  <a:gd name="T0" fmla="*/ 3 w 54"/>
                  <a:gd name="T1" fmla="*/ 0 h 64"/>
                  <a:gd name="T2" fmla="*/ 0 w 54"/>
                  <a:gd name="T3" fmla="*/ 2 h 64"/>
                  <a:gd name="T4" fmla="*/ 2 w 54"/>
                  <a:gd name="T5" fmla="*/ 5 h 64"/>
                  <a:gd name="T6" fmla="*/ 5 w 54"/>
                  <a:gd name="T7" fmla="*/ 7 h 64"/>
                  <a:gd name="T8" fmla="*/ 6 w 54"/>
                  <a:gd name="T9" fmla="*/ 5 h 64"/>
                  <a:gd name="T10" fmla="*/ 5 w 54"/>
                  <a:gd name="T11" fmla="*/ 2 h 64"/>
                  <a:gd name="T12" fmla="*/ 3 w 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4"/>
                  <a:gd name="T23" fmla="*/ 54 w 5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4">
                    <a:moveTo>
                      <a:pt x="30" y="0"/>
                    </a:moveTo>
                    <a:lnTo>
                      <a:pt x="0" y="24"/>
                    </a:lnTo>
                    <a:lnTo>
                      <a:pt x="8" y="46"/>
                    </a:lnTo>
                    <a:lnTo>
                      <a:pt x="44" y="64"/>
                    </a:lnTo>
                    <a:lnTo>
                      <a:pt x="54" y="40"/>
                    </a:lnTo>
                    <a:lnTo>
                      <a:pt x="42" y="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1048"/>
              <p:cNvSpPr>
                <a:spLocks/>
              </p:cNvSpPr>
              <p:nvPr/>
            </p:nvSpPr>
            <p:spPr bwMode="auto">
              <a:xfrm>
                <a:off x="1005" y="2492"/>
                <a:ext cx="126" cy="114"/>
              </a:xfrm>
              <a:custGeom>
                <a:avLst/>
                <a:gdLst>
                  <a:gd name="T0" fmla="*/ 5 w 158"/>
                  <a:gd name="T1" fmla="*/ 2 h 142"/>
                  <a:gd name="T2" fmla="*/ 0 w 158"/>
                  <a:gd name="T3" fmla="*/ 11 h 142"/>
                  <a:gd name="T4" fmla="*/ 5 w 158"/>
                  <a:gd name="T5" fmla="*/ 16 h 142"/>
                  <a:gd name="T6" fmla="*/ 17 w 158"/>
                  <a:gd name="T7" fmla="*/ 14 h 142"/>
                  <a:gd name="T8" fmla="*/ 16 w 158"/>
                  <a:gd name="T9" fmla="*/ 7 h 142"/>
                  <a:gd name="T10" fmla="*/ 8 w 158"/>
                  <a:gd name="T11" fmla="*/ 0 h 142"/>
                  <a:gd name="T12" fmla="*/ 5 w 158"/>
                  <a:gd name="T13" fmla="*/ 2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142"/>
                  <a:gd name="T23" fmla="*/ 158 w 158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142">
                    <a:moveTo>
                      <a:pt x="48" y="10"/>
                    </a:moveTo>
                    <a:lnTo>
                      <a:pt x="0" y="100"/>
                    </a:lnTo>
                    <a:lnTo>
                      <a:pt x="46" y="142"/>
                    </a:lnTo>
                    <a:lnTo>
                      <a:pt x="158" y="134"/>
                    </a:lnTo>
                    <a:lnTo>
                      <a:pt x="152" y="66"/>
                    </a:lnTo>
                    <a:lnTo>
                      <a:pt x="78" y="0"/>
                    </a:ln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1049"/>
              <p:cNvSpPr>
                <a:spLocks/>
              </p:cNvSpPr>
              <p:nvPr/>
            </p:nvSpPr>
            <p:spPr bwMode="auto">
              <a:xfrm>
                <a:off x="1005" y="2492"/>
                <a:ext cx="126" cy="114"/>
              </a:xfrm>
              <a:custGeom>
                <a:avLst/>
                <a:gdLst>
                  <a:gd name="T0" fmla="*/ 5 w 158"/>
                  <a:gd name="T1" fmla="*/ 2 h 142"/>
                  <a:gd name="T2" fmla="*/ 0 w 158"/>
                  <a:gd name="T3" fmla="*/ 11 h 142"/>
                  <a:gd name="T4" fmla="*/ 5 w 158"/>
                  <a:gd name="T5" fmla="*/ 16 h 142"/>
                  <a:gd name="T6" fmla="*/ 17 w 158"/>
                  <a:gd name="T7" fmla="*/ 14 h 142"/>
                  <a:gd name="T8" fmla="*/ 16 w 158"/>
                  <a:gd name="T9" fmla="*/ 7 h 142"/>
                  <a:gd name="T10" fmla="*/ 8 w 158"/>
                  <a:gd name="T11" fmla="*/ 0 h 142"/>
                  <a:gd name="T12" fmla="*/ 5 w 158"/>
                  <a:gd name="T13" fmla="*/ 2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142"/>
                  <a:gd name="T23" fmla="*/ 158 w 158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142">
                    <a:moveTo>
                      <a:pt x="48" y="10"/>
                    </a:moveTo>
                    <a:lnTo>
                      <a:pt x="0" y="100"/>
                    </a:lnTo>
                    <a:lnTo>
                      <a:pt x="46" y="142"/>
                    </a:lnTo>
                    <a:lnTo>
                      <a:pt x="158" y="134"/>
                    </a:lnTo>
                    <a:lnTo>
                      <a:pt x="152" y="66"/>
                    </a:lnTo>
                    <a:lnTo>
                      <a:pt x="78" y="0"/>
                    </a:lnTo>
                    <a:lnTo>
                      <a:pt x="48" y="1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1050"/>
              <p:cNvSpPr>
                <a:spLocks/>
              </p:cNvSpPr>
              <p:nvPr/>
            </p:nvSpPr>
            <p:spPr bwMode="auto">
              <a:xfrm>
                <a:off x="1230" y="2610"/>
                <a:ext cx="48" cy="45"/>
              </a:xfrm>
              <a:custGeom>
                <a:avLst/>
                <a:gdLst>
                  <a:gd name="T0" fmla="*/ 6 w 60"/>
                  <a:gd name="T1" fmla="*/ 2 h 56"/>
                  <a:gd name="T2" fmla="*/ 3 w 60"/>
                  <a:gd name="T3" fmla="*/ 0 h 56"/>
                  <a:gd name="T4" fmla="*/ 2 w 60"/>
                  <a:gd name="T5" fmla="*/ 2 h 56"/>
                  <a:gd name="T6" fmla="*/ 0 w 60"/>
                  <a:gd name="T7" fmla="*/ 6 h 56"/>
                  <a:gd name="T8" fmla="*/ 3 w 60"/>
                  <a:gd name="T9" fmla="*/ 6 h 56"/>
                  <a:gd name="T10" fmla="*/ 6 w 60"/>
                  <a:gd name="T11" fmla="*/ 4 h 56"/>
                  <a:gd name="T12" fmla="*/ 6 w 60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6"/>
                  <a:gd name="T23" fmla="*/ 60 w 6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6">
                    <a:moveTo>
                      <a:pt x="58" y="22"/>
                    </a:moveTo>
                    <a:lnTo>
                      <a:pt x="28" y="0"/>
                    </a:lnTo>
                    <a:lnTo>
                      <a:pt x="8" y="12"/>
                    </a:lnTo>
                    <a:lnTo>
                      <a:pt x="0" y="54"/>
                    </a:lnTo>
                    <a:lnTo>
                      <a:pt x="26" y="56"/>
                    </a:lnTo>
                    <a:lnTo>
                      <a:pt x="60" y="34"/>
                    </a:lnTo>
                    <a:lnTo>
                      <a:pt x="58" y="2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1051"/>
              <p:cNvSpPr>
                <a:spLocks/>
              </p:cNvSpPr>
              <p:nvPr/>
            </p:nvSpPr>
            <p:spPr bwMode="auto">
              <a:xfrm>
                <a:off x="1230" y="2610"/>
                <a:ext cx="48" cy="45"/>
              </a:xfrm>
              <a:custGeom>
                <a:avLst/>
                <a:gdLst>
                  <a:gd name="T0" fmla="*/ 6 w 60"/>
                  <a:gd name="T1" fmla="*/ 2 h 56"/>
                  <a:gd name="T2" fmla="*/ 3 w 60"/>
                  <a:gd name="T3" fmla="*/ 0 h 56"/>
                  <a:gd name="T4" fmla="*/ 2 w 60"/>
                  <a:gd name="T5" fmla="*/ 2 h 56"/>
                  <a:gd name="T6" fmla="*/ 0 w 60"/>
                  <a:gd name="T7" fmla="*/ 6 h 56"/>
                  <a:gd name="T8" fmla="*/ 3 w 60"/>
                  <a:gd name="T9" fmla="*/ 6 h 56"/>
                  <a:gd name="T10" fmla="*/ 6 w 60"/>
                  <a:gd name="T11" fmla="*/ 4 h 56"/>
                  <a:gd name="T12" fmla="*/ 6 w 60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6"/>
                  <a:gd name="T23" fmla="*/ 60 w 6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6">
                    <a:moveTo>
                      <a:pt x="58" y="22"/>
                    </a:moveTo>
                    <a:lnTo>
                      <a:pt x="28" y="0"/>
                    </a:lnTo>
                    <a:lnTo>
                      <a:pt x="8" y="12"/>
                    </a:lnTo>
                    <a:lnTo>
                      <a:pt x="0" y="54"/>
                    </a:lnTo>
                    <a:lnTo>
                      <a:pt x="26" y="56"/>
                    </a:lnTo>
                    <a:lnTo>
                      <a:pt x="60" y="34"/>
                    </a:lnTo>
                    <a:lnTo>
                      <a:pt x="58" y="2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1052"/>
              <p:cNvSpPr>
                <a:spLocks/>
              </p:cNvSpPr>
              <p:nvPr/>
            </p:nvSpPr>
            <p:spPr bwMode="auto">
              <a:xfrm>
                <a:off x="1568" y="2521"/>
                <a:ext cx="117" cy="129"/>
              </a:xfrm>
              <a:custGeom>
                <a:avLst/>
                <a:gdLst>
                  <a:gd name="T0" fmla="*/ 14 w 146"/>
                  <a:gd name="T1" fmla="*/ 3 h 162"/>
                  <a:gd name="T2" fmla="*/ 4 w 146"/>
                  <a:gd name="T3" fmla="*/ 0 h 162"/>
                  <a:gd name="T4" fmla="*/ 0 w 146"/>
                  <a:gd name="T5" fmla="*/ 6 h 162"/>
                  <a:gd name="T6" fmla="*/ 3 w 146"/>
                  <a:gd name="T7" fmla="*/ 17 h 162"/>
                  <a:gd name="T8" fmla="*/ 11 w 146"/>
                  <a:gd name="T9" fmla="*/ 14 h 162"/>
                  <a:gd name="T10" fmla="*/ 15 w 146"/>
                  <a:gd name="T11" fmla="*/ 6 h 162"/>
                  <a:gd name="T12" fmla="*/ 14 w 146"/>
                  <a:gd name="T13" fmla="*/ 3 h 1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62"/>
                  <a:gd name="T23" fmla="*/ 146 w 146"/>
                  <a:gd name="T24" fmla="*/ 162 h 1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62">
                    <a:moveTo>
                      <a:pt x="130" y="30"/>
                    </a:moveTo>
                    <a:lnTo>
                      <a:pt x="32" y="0"/>
                    </a:lnTo>
                    <a:lnTo>
                      <a:pt x="0" y="54"/>
                    </a:lnTo>
                    <a:lnTo>
                      <a:pt x="30" y="162"/>
                    </a:lnTo>
                    <a:lnTo>
                      <a:pt x="96" y="144"/>
                    </a:lnTo>
                    <a:lnTo>
                      <a:pt x="146" y="56"/>
                    </a:lnTo>
                    <a:lnTo>
                      <a:pt x="130" y="3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1053"/>
              <p:cNvSpPr>
                <a:spLocks/>
              </p:cNvSpPr>
              <p:nvPr/>
            </p:nvSpPr>
            <p:spPr bwMode="auto">
              <a:xfrm>
                <a:off x="1568" y="2521"/>
                <a:ext cx="117" cy="129"/>
              </a:xfrm>
              <a:custGeom>
                <a:avLst/>
                <a:gdLst>
                  <a:gd name="T0" fmla="*/ 14 w 146"/>
                  <a:gd name="T1" fmla="*/ 3 h 162"/>
                  <a:gd name="T2" fmla="*/ 4 w 146"/>
                  <a:gd name="T3" fmla="*/ 0 h 162"/>
                  <a:gd name="T4" fmla="*/ 0 w 146"/>
                  <a:gd name="T5" fmla="*/ 6 h 162"/>
                  <a:gd name="T6" fmla="*/ 3 w 146"/>
                  <a:gd name="T7" fmla="*/ 17 h 162"/>
                  <a:gd name="T8" fmla="*/ 11 w 146"/>
                  <a:gd name="T9" fmla="*/ 14 h 162"/>
                  <a:gd name="T10" fmla="*/ 15 w 146"/>
                  <a:gd name="T11" fmla="*/ 6 h 162"/>
                  <a:gd name="T12" fmla="*/ 14 w 146"/>
                  <a:gd name="T13" fmla="*/ 3 h 1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62"/>
                  <a:gd name="T23" fmla="*/ 146 w 146"/>
                  <a:gd name="T24" fmla="*/ 162 h 1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62">
                    <a:moveTo>
                      <a:pt x="130" y="30"/>
                    </a:moveTo>
                    <a:lnTo>
                      <a:pt x="32" y="0"/>
                    </a:lnTo>
                    <a:lnTo>
                      <a:pt x="0" y="54"/>
                    </a:lnTo>
                    <a:lnTo>
                      <a:pt x="30" y="162"/>
                    </a:lnTo>
                    <a:lnTo>
                      <a:pt x="96" y="144"/>
                    </a:lnTo>
                    <a:lnTo>
                      <a:pt x="146" y="56"/>
                    </a:lnTo>
                    <a:lnTo>
                      <a:pt x="130" y="3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1054"/>
              <p:cNvSpPr>
                <a:spLocks/>
              </p:cNvSpPr>
              <p:nvPr/>
            </p:nvSpPr>
            <p:spPr bwMode="auto">
              <a:xfrm>
                <a:off x="1392" y="2574"/>
                <a:ext cx="59" cy="67"/>
              </a:xfrm>
              <a:custGeom>
                <a:avLst/>
                <a:gdLst>
                  <a:gd name="T0" fmla="*/ 6 w 74"/>
                  <a:gd name="T1" fmla="*/ 9 h 84"/>
                  <a:gd name="T2" fmla="*/ 7 w 74"/>
                  <a:gd name="T3" fmla="*/ 4 h 84"/>
                  <a:gd name="T4" fmla="*/ 6 w 74"/>
                  <a:gd name="T5" fmla="*/ 2 h 84"/>
                  <a:gd name="T6" fmla="*/ 0 w 74"/>
                  <a:gd name="T7" fmla="*/ 0 h 84"/>
                  <a:gd name="T8" fmla="*/ 2 w 74"/>
                  <a:gd name="T9" fmla="*/ 5 h 84"/>
                  <a:gd name="T10" fmla="*/ 5 w 74"/>
                  <a:gd name="T11" fmla="*/ 9 h 84"/>
                  <a:gd name="T12" fmla="*/ 6 w 74"/>
                  <a:gd name="T13" fmla="*/ 9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84"/>
                  <a:gd name="T23" fmla="*/ 74 w 74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84">
                    <a:moveTo>
                      <a:pt x="58" y="82"/>
                    </a:moveTo>
                    <a:lnTo>
                      <a:pt x="74" y="34"/>
                    </a:lnTo>
                    <a:lnTo>
                      <a:pt x="50" y="6"/>
                    </a:lnTo>
                    <a:lnTo>
                      <a:pt x="0" y="0"/>
                    </a:lnTo>
                    <a:lnTo>
                      <a:pt x="6" y="40"/>
                    </a:lnTo>
                    <a:lnTo>
                      <a:pt x="46" y="84"/>
                    </a:lnTo>
                    <a:lnTo>
                      <a:pt x="58" y="8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1055"/>
              <p:cNvSpPr>
                <a:spLocks/>
              </p:cNvSpPr>
              <p:nvPr/>
            </p:nvSpPr>
            <p:spPr bwMode="auto">
              <a:xfrm>
                <a:off x="1392" y="2574"/>
                <a:ext cx="59" cy="67"/>
              </a:xfrm>
              <a:custGeom>
                <a:avLst/>
                <a:gdLst>
                  <a:gd name="T0" fmla="*/ 6 w 74"/>
                  <a:gd name="T1" fmla="*/ 9 h 84"/>
                  <a:gd name="T2" fmla="*/ 7 w 74"/>
                  <a:gd name="T3" fmla="*/ 4 h 84"/>
                  <a:gd name="T4" fmla="*/ 6 w 74"/>
                  <a:gd name="T5" fmla="*/ 2 h 84"/>
                  <a:gd name="T6" fmla="*/ 0 w 74"/>
                  <a:gd name="T7" fmla="*/ 0 h 84"/>
                  <a:gd name="T8" fmla="*/ 2 w 74"/>
                  <a:gd name="T9" fmla="*/ 5 h 84"/>
                  <a:gd name="T10" fmla="*/ 5 w 74"/>
                  <a:gd name="T11" fmla="*/ 9 h 84"/>
                  <a:gd name="T12" fmla="*/ 6 w 74"/>
                  <a:gd name="T13" fmla="*/ 9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84"/>
                  <a:gd name="T23" fmla="*/ 74 w 74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84">
                    <a:moveTo>
                      <a:pt x="58" y="82"/>
                    </a:moveTo>
                    <a:lnTo>
                      <a:pt x="74" y="34"/>
                    </a:lnTo>
                    <a:lnTo>
                      <a:pt x="50" y="6"/>
                    </a:lnTo>
                    <a:lnTo>
                      <a:pt x="0" y="0"/>
                    </a:lnTo>
                    <a:lnTo>
                      <a:pt x="6" y="40"/>
                    </a:lnTo>
                    <a:lnTo>
                      <a:pt x="46" y="84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1056"/>
              <p:cNvSpPr>
                <a:spLocks/>
              </p:cNvSpPr>
              <p:nvPr/>
            </p:nvSpPr>
            <p:spPr bwMode="auto">
              <a:xfrm>
                <a:off x="1739" y="2586"/>
                <a:ext cx="83" cy="103"/>
              </a:xfrm>
              <a:custGeom>
                <a:avLst/>
                <a:gdLst>
                  <a:gd name="T0" fmla="*/ 2 w 104"/>
                  <a:gd name="T1" fmla="*/ 10 h 128"/>
                  <a:gd name="T2" fmla="*/ 9 w 104"/>
                  <a:gd name="T3" fmla="*/ 15 h 128"/>
                  <a:gd name="T4" fmla="*/ 11 w 104"/>
                  <a:gd name="T5" fmla="*/ 10 h 128"/>
                  <a:gd name="T6" fmla="*/ 9 w 104"/>
                  <a:gd name="T7" fmla="*/ 2 h 128"/>
                  <a:gd name="T8" fmla="*/ 5 w 104"/>
                  <a:gd name="T9" fmla="*/ 0 h 128"/>
                  <a:gd name="T10" fmla="*/ 0 w 104"/>
                  <a:gd name="T11" fmla="*/ 6 h 128"/>
                  <a:gd name="T12" fmla="*/ 2 w 104"/>
                  <a:gd name="T13" fmla="*/ 1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8"/>
                  <a:gd name="T23" fmla="*/ 104 w 10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8">
                    <a:moveTo>
                      <a:pt x="10" y="82"/>
                    </a:moveTo>
                    <a:lnTo>
                      <a:pt x="80" y="128"/>
                    </a:lnTo>
                    <a:lnTo>
                      <a:pt x="104" y="94"/>
                    </a:lnTo>
                    <a:lnTo>
                      <a:pt x="86" y="2"/>
                    </a:lnTo>
                    <a:lnTo>
                      <a:pt x="40" y="0"/>
                    </a:lnTo>
                    <a:lnTo>
                      <a:pt x="0" y="58"/>
                    </a:lnTo>
                    <a:lnTo>
                      <a:pt x="10" y="8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1057"/>
              <p:cNvSpPr>
                <a:spLocks/>
              </p:cNvSpPr>
              <p:nvPr/>
            </p:nvSpPr>
            <p:spPr bwMode="auto">
              <a:xfrm>
                <a:off x="1739" y="2586"/>
                <a:ext cx="83" cy="103"/>
              </a:xfrm>
              <a:custGeom>
                <a:avLst/>
                <a:gdLst>
                  <a:gd name="T0" fmla="*/ 2 w 104"/>
                  <a:gd name="T1" fmla="*/ 10 h 128"/>
                  <a:gd name="T2" fmla="*/ 9 w 104"/>
                  <a:gd name="T3" fmla="*/ 15 h 128"/>
                  <a:gd name="T4" fmla="*/ 11 w 104"/>
                  <a:gd name="T5" fmla="*/ 10 h 128"/>
                  <a:gd name="T6" fmla="*/ 9 w 104"/>
                  <a:gd name="T7" fmla="*/ 2 h 128"/>
                  <a:gd name="T8" fmla="*/ 5 w 104"/>
                  <a:gd name="T9" fmla="*/ 0 h 128"/>
                  <a:gd name="T10" fmla="*/ 0 w 104"/>
                  <a:gd name="T11" fmla="*/ 6 h 128"/>
                  <a:gd name="T12" fmla="*/ 2 w 104"/>
                  <a:gd name="T13" fmla="*/ 1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8"/>
                  <a:gd name="T23" fmla="*/ 104 w 10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8">
                    <a:moveTo>
                      <a:pt x="10" y="82"/>
                    </a:moveTo>
                    <a:lnTo>
                      <a:pt x="80" y="128"/>
                    </a:lnTo>
                    <a:lnTo>
                      <a:pt x="104" y="94"/>
                    </a:lnTo>
                    <a:lnTo>
                      <a:pt x="86" y="2"/>
                    </a:lnTo>
                    <a:lnTo>
                      <a:pt x="40" y="0"/>
                    </a:lnTo>
                    <a:lnTo>
                      <a:pt x="0" y="58"/>
                    </a:lnTo>
                    <a:lnTo>
                      <a:pt x="10" y="8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1058"/>
              <p:cNvSpPr>
                <a:spLocks/>
              </p:cNvSpPr>
              <p:nvPr/>
            </p:nvSpPr>
            <p:spPr bwMode="auto">
              <a:xfrm>
                <a:off x="1899" y="2542"/>
                <a:ext cx="66" cy="60"/>
              </a:xfrm>
              <a:custGeom>
                <a:avLst/>
                <a:gdLst>
                  <a:gd name="T0" fmla="*/ 2 w 82"/>
                  <a:gd name="T1" fmla="*/ 6 h 76"/>
                  <a:gd name="T2" fmla="*/ 6 w 82"/>
                  <a:gd name="T3" fmla="*/ 7 h 76"/>
                  <a:gd name="T4" fmla="*/ 9 w 82"/>
                  <a:gd name="T5" fmla="*/ 5 h 76"/>
                  <a:gd name="T6" fmla="*/ 10 w 82"/>
                  <a:gd name="T7" fmla="*/ 0 h 76"/>
                  <a:gd name="T8" fmla="*/ 5 w 82"/>
                  <a:gd name="T9" fmla="*/ 2 h 76"/>
                  <a:gd name="T10" fmla="*/ 0 w 82"/>
                  <a:gd name="T11" fmla="*/ 5 h 76"/>
                  <a:gd name="T12" fmla="*/ 2 w 82"/>
                  <a:gd name="T13" fmla="*/ 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76"/>
                  <a:gd name="T23" fmla="*/ 82 w 82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76">
                    <a:moveTo>
                      <a:pt x="4" y="62"/>
                    </a:moveTo>
                    <a:lnTo>
                      <a:pt x="52" y="76"/>
                    </a:lnTo>
                    <a:lnTo>
                      <a:pt x="78" y="50"/>
                    </a:lnTo>
                    <a:lnTo>
                      <a:pt x="82" y="0"/>
                    </a:lnTo>
                    <a:lnTo>
                      <a:pt x="42" y="8"/>
                    </a:lnTo>
                    <a:lnTo>
                      <a:pt x="0" y="50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1059"/>
              <p:cNvSpPr>
                <a:spLocks/>
              </p:cNvSpPr>
              <p:nvPr/>
            </p:nvSpPr>
            <p:spPr bwMode="auto">
              <a:xfrm>
                <a:off x="1899" y="2542"/>
                <a:ext cx="66" cy="60"/>
              </a:xfrm>
              <a:custGeom>
                <a:avLst/>
                <a:gdLst>
                  <a:gd name="T0" fmla="*/ 2 w 82"/>
                  <a:gd name="T1" fmla="*/ 6 h 76"/>
                  <a:gd name="T2" fmla="*/ 6 w 82"/>
                  <a:gd name="T3" fmla="*/ 7 h 76"/>
                  <a:gd name="T4" fmla="*/ 9 w 82"/>
                  <a:gd name="T5" fmla="*/ 5 h 76"/>
                  <a:gd name="T6" fmla="*/ 10 w 82"/>
                  <a:gd name="T7" fmla="*/ 0 h 76"/>
                  <a:gd name="T8" fmla="*/ 5 w 82"/>
                  <a:gd name="T9" fmla="*/ 2 h 76"/>
                  <a:gd name="T10" fmla="*/ 0 w 82"/>
                  <a:gd name="T11" fmla="*/ 5 h 76"/>
                  <a:gd name="T12" fmla="*/ 2 w 82"/>
                  <a:gd name="T13" fmla="*/ 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76"/>
                  <a:gd name="T23" fmla="*/ 82 w 82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76">
                    <a:moveTo>
                      <a:pt x="4" y="62"/>
                    </a:moveTo>
                    <a:lnTo>
                      <a:pt x="52" y="76"/>
                    </a:lnTo>
                    <a:lnTo>
                      <a:pt x="78" y="50"/>
                    </a:lnTo>
                    <a:lnTo>
                      <a:pt x="82" y="0"/>
                    </a:lnTo>
                    <a:lnTo>
                      <a:pt x="42" y="8"/>
                    </a:lnTo>
                    <a:lnTo>
                      <a:pt x="0" y="50"/>
                    </a:lnTo>
                    <a:lnTo>
                      <a:pt x="4" y="6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1060"/>
              <p:cNvSpPr>
                <a:spLocks/>
              </p:cNvSpPr>
              <p:nvPr/>
            </p:nvSpPr>
            <p:spPr bwMode="auto">
              <a:xfrm>
                <a:off x="1256" y="1640"/>
                <a:ext cx="45" cy="48"/>
              </a:xfrm>
              <a:custGeom>
                <a:avLst/>
                <a:gdLst>
                  <a:gd name="T0" fmla="*/ 2 w 56"/>
                  <a:gd name="T1" fmla="*/ 5 h 60"/>
                  <a:gd name="T2" fmla="*/ 4 w 56"/>
                  <a:gd name="T3" fmla="*/ 6 h 60"/>
                  <a:gd name="T4" fmla="*/ 6 w 56"/>
                  <a:gd name="T5" fmla="*/ 5 h 60"/>
                  <a:gd name="T6" fmla="*/ 6 w 56"/>
                  <a:gd name="T7" fmla="*/ 0 h 60"/>
                  <a:gd name="T8" fmla="*/ 3 w 56"/>
                  <a:gd name="T9" fmla="*/ 2 h 60"/>
                  <a:gd name="T10" fmla="*/ 0 w 56"/>
                  <a:gd name="T11" fmla="*/ 4 h 60"/>
                  <a:gd name="T12" fmla="*/ 2 w 56"/>
                  <a:gd name="T13" fmla="*/ 5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4" y="44"/>
                    </a:moveTo>
                    <a:lnTo>
                      <a:pt x="38" y="60"/>
                    </a:lnTo>
                    <a:lnTo>
                      <a:pt x="56" y="42"/>
                    </a:lnTo>
                    <a:lnTo>
                      <a:pt x="54" y="0"/>
                    </a:lnTo>
                    <a:lnTo>
                      <a:pt x="26" y="4"/>
                    </a:lnTo>
                    <a:lnTo>
                      <a:pt x="0" y="34"/>
                    </a:lnTo>
                    <a:lnTo>
                      <a:pt x="4" y="4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1061"/>
              <p:cNvSpPr>
                <a:spLocks/>
              </p:cNvSpPr>
              <p:nvPr/>
            </p:nvSpPr>
            <p:spPr bwMode="auto">
              <a:xfrm>
                <a:off x="1256" y="1640"/>
                <a:ext cx="45" cy="48"/>
              </a:xfrm>
              <a:custGeom>
                <a:avLst/>
                <a:gdLst>
                  <a:gd name="T0" fmla="*/ 2 w 56"/>
                  <a:gd name="T1" fmla="*/ 5 h 60"/>
                  <a:gd name="T2" fmla="*/ 4 w 56"/>
                  <a:gd name="T3" fmla="*/ 6 h 60"/>
                  <a:gd name="T4" fmla="*/ 6 w 56"/>
                  <a:gd name="T5" fmla="*/ 5 h 60"/>
                  <a:gd name="T6" fmla="*/ 6 w 56"/>
                  <a:gd name="T7" fmla="*/ 0 h 60"/>
                  <a:gd name="T8" fmla="*/ 3 w 56"/>
                  <a:gd name="T9" fmla="*/ 2 h 60"/>
                  <a:gd name="T10" fmla="*/ 0 w 56"/>
                  <a:gd name="T11" fmla="*/ 4 h 60"/>
                  <a:gd name="T12" fmla="*/ 2 w 56"/>
                  <a:gd name="T13" fmla="*/ 5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4" y="44"/>
                    </a:moveTo>
                    <a:lnTo>
                      <a:pt x="38" y="60"/>
                    </a:lnTo>
                    <a:lnTo>
                      <a:pt x="56" y="42"/>
                    </a:lnTo>
                    <a:lnTo>
                      <a:pt x="54" y="0"/>
                    </a:lnTo>
                    <a:lnTo>
                      <a:pt x="26" y="4"/>
                    </a:lnTo>
                    <a:lnTo>
                      <a:pt x="0" y="34"/>
                    </a:lnTo>
                    <a:lnTo>
                      <a:pt x="4" y="4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1062"/>
              <p:cNvSpPr>
                <a:spLocks/>
              </p:cNvSpPr>
              <p:nvPr/>
            </p:nvSpPr>
            <p:spPr bwMode="auto">
              <a:xfrm>
                <a:off x="1155" y="1860"/>
                <a:ext cx="106" cy="83"/>
              </a:xfrm>
              <a:custGeom>
                <a:avLst/>
                <a:gdLst>
                  <a:gd name="T0" fmla="*/ 6 w 132"/>
                  <a:gd name="T1" fmla="*/ 11 h 104"/>
                  <a:gd name="T2" fmla="*/ 14 w 132"/>
                  <a:gd name="T3" fmla="*/ 6 h 104"/>
                  <a:gd name="T4" fmla="*/ 12 w 132"/>
                  <a:gd name="T5" fmla="*/ 2 h 104"/>
                  <a:gd name="T6" fmla="*/ 2 w 132"/>
                  <a:gd name="T7" fmla="*/ 0 h 104"/>
                  <a:gd name="T8" fmla="*/ 0 w 132"/>
                  <a:gd name="T9" fmla="*/ 5 h 104"/>
                  <a:gd name="T10" fmla="*/ 4 w 132"/>
                  <a:gd name="T11" fmla="*/ 11 h 104"/>
                  <a:gd name="T12" fmla="*/ 6 w 132"/>
                  <a:gd name="T13" fmla="*/ 11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4"/>
                  <a:gd name="T23" fmla="*/ 132 w 132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4">
                    <a:moveTo>
                      <a:pt x="60" y="104"/>
                    </a:moveTo>
                    <a:lnTo>
                      <a:pt x="132" y="62"/>
                    </a:lnTo>
                    <a:lnTo>
                      <a:pt x="110" y="24"/>
                    </a:lnTo>
                    <a:lnTo>
                      <a:pt x="20" y="0"/>
                    </a:lnTo>
                    <a:lnTo>
                      <a:pt x="0" y="42"/>
                    </a:lnTo>
                    <a:lnTo>
                      <a:pt x="34" y="102"/>
                    </a:lnTo>
                    <a:lnTo>
                      <a:pt x="60" y="10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1063"/>
              <p:cNvSpPr>
                <a:spLocks/>
              </p:cNvSpPr>
              <p:nvPr/>
            </p:nvSpPr>
            <p:spPr bwMode="auto">
              <a:xfrm>
                <a:off x="1155" y="1860"/>
                <a:ext cx="106" cy="83"/>
              </a:xfrm>
              <a:custGeom>
                <a:avLst/>
                <a:gdLst>
                  <a:gd name="T0" fmla="*/ 6 w 132"/>
                  <a:gd name="T1" fmla="*/ 11 h 104"/>
                  <a:gd name="T2" fmla="*/ 14 w 132"/>
                  <a:gd name="T3" fmla="*/ 6 h 104"/>
                  <a:gd name="T4" fmla="*/ 12 w 132"/>
                  <a:gd name="T5" fmla="*/ 2 h 104"/>
                  <a:gd name="T6" fmla="*/ 2 w 132"/>
                  <a:gd name="T7" fmla="*/ 0 h 104"/>
                  <a:gd name="T8" fmla="*/ 0 w 132"/>
                  <a:gd name="T9" fmla="*/ 5 h 104"/>
                  <a:gd name="T10" fmla="*/ 4 w 132"/>
                  <a:gd name="T11" fmla="*/ 11 h 104"/>
                  <a:gd name="T12" fmla="*/ 6 w 132"/>
                  <a:gd name="T13" fmla="*/ 11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04"/>
                  <a:gd name="T23" fmla="*/ 132 w 132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04">
                    <a:moveTo>
                      <a:pt x="60" y="104"/>
                    </a:moveTo>
                    <a:lnTo>
                      <a:pt x="132" y="62"/>
                    </a:lnTo>
                    <a:lnTo>
                      <a:pt x="110" y="24"/>
                    </a:lnTo>
                    <a:lnTo>
                      <a:pt x="20" y="0"/>
                    </a:lnTo>
                    <a:lnTo>
                      <a:pt x="0" y="42"/>
                    </a:lnTo>
                    <a:lnTo>
                      <a:pt x="34" y="102"/>
                    </a:lnTo>
                    <a:lnTo>
                      <a:pt x="60" y="10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1064"/>
              <p:cNvSpPr>
                <a:spLocks/>
              </p:cNvSpPr>
              <p:nvPr/>
            </p:nvSpPr>
            <p:spPr bwMode="auto">
              <a:xfrm>
                <a:off x="1258" y="1739"/>
                <a:ext cx="51" cy="78"/>
              </a:xfrm>
              <a:custGeom>
                <a:avLst/>
                <a:gdLst>
                  <a:gd name="T0" fmla="*/ 4 w 64"/>
                  <a:gd name="T1" fmla="*/ 10 h 98"/>
                  <a:gd name="T2" fmla="*/ 7 w 64"/>
                  <a:gd name="T3" fmla="*/ 6 h 98"/>
                  <a:gd name="T4" fmla="*/ 6 w 64"/>
                  <a:gd name="T5" fmla="*/ 3 h 98"/>
                  <a:gd name="T6" fmla="*/ 2 w 64"/>
                  <a:gd name="T7" fmla="*/ 0 h 98"/>
                  <a:gd name="T8" fmla="*/ 0 w 64"/>
                  <a:gd name="T9" fmla="*/ 4 h 98"/>
                  <a:gd name="T10" fmla="*/ 2 w 64"/>
                  <a:gd name="T11" fmla="*/ 10 h 98"/>
                  <a:gd name="T12" fmla="*/ 4 w 64"/>
                  <a:gd name="T13" fmla="*/ 1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8"/>
                  <a:gd name="T23" fmla="*/ 64 w 6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8">
                    <a:moveTo>
                      <a:pt x="32" y="98"/>
                    </a:moveTo>
                    <a:lnTo>
                      <a:pt x="64" y="60"/>
                    </a:lnTo>
                    <a:lnTo>
                      <a:pt x="54" y="26"/>
                    </a:lnTo>
                    <a:lnTo>
                      <a:pt x="10" y="0"/>
                    </a:lnTo>
                    <a:lnTo>
                      <a:pt x="0" y="38"/>
                    </a:lnTo>
                    <a:lnTo>
                      <a:pt x="18" y="96"/>
                    </a:lnTo>
                    <a:lnTo>
                      <a:pt x="32" y="98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1065"/>
              <p:cNvSpPr>
                <a:spLocks/>
              </p:cNvSpPr>
              <p:nvPr/>
            </p:nvSpPr>
            <p:spPr bwMode="auto">
              <a:xfrm>
                <a:off x="1258" y="1739"/>
                <a:ext cx="51" cy="78"/>
              </a:xfrm>
              <a:custGeom>
                <a:avLst/>
                <a:gdLst>
                  <a:gd name="T0" fmla="*/ 4 w 64"/>
                  <a:gd name="T1" fmla="*/ 10 h 98"/>
                  <a:gd name="T2" fmla="*/ 7 w 64"/>
                  <a:gd name="T3" fmla="*/ 6 h 98"/>
                  <a:gd name="T4" fmla="*/ 6 w 64"/>
                  <a:gd name="T5" fmla="*/ 3 h 98"/>
                  <a:gd name="T6" fmla="*/ 2 w 64"/>
                  <a:gd name="T7" fmla="*/ 0 h 98"/>
                  <a:gd name="T8" fmla="*/ 0 w 64"/>
                  <a:gd name="T9" fmla="*/ 4 h 98"/>
                  <a:gd name="T10" fmla="*/ 2 w 64"/>
                  <a:gd name="T11" fmla="*/ 10 h 98"/>
                  <a:gd name="T12" fmla="*/ 4 w 64"/>
                  <a:gd name="T13" fmla="*/ 1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8"/>
                  <a:gd name="T23" fmla="*/ 64 w 6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8">
                    <a:moveTo>
                      <a:pt x="32" y="98"/>
                    </a:moveTo>
                    <a:lnTo>
                      <a:pt x="64" y="60"/>
                    </a:lnTo>
                    <a:lnTo>
                      <a:pt x="54" y="26"/>
                    </a:lnTo>
                    <a:lnTo>
                      <a:pt x="10" y="0"/>
                    </a:lnTo>
                    <a:lnTo>
                      <a:pt x="0" y="38"/>
                    </a:lnTo>
                    <a:lnTo>
                      <a:pt x="18" y="96"/>
                    </a:lnTo>
                    <a:lnTo>
                      <a:pt x="32" y="98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1066"/>
              <p:cNvSpPr>
                <a:spLocks/>
              </p:cNvSpPr>
              <p:nvPr/>
            </p:nvSpPr>
            <p:spPr bwMode="auto">
              <a:xfrm>
                <a:off x="1034" y="1766"/>
                <a:ext cx="102" cy="82"/>
              </a:xfrm>
              <a:custGeom>
                <a:avLst/>
                <a:gdLst>
                  <a:gd name="T0" fmla="*/ 5 w 128"/>
                  <a:gd name="T1" fmla="*/ 2 h 102"/>
                  <a:gd name="T2" fmla="*/ 0 w 128"/>
                  <a:gd name="T3" fmla="*/ 9 h 102"/>
                  <a:gd name="T4" fmla="*/ 4 w 128"/>
                  <a:gd name="T5" fmla="*/ 11 h 102"/>
                  <a:gd name="T6" fmla="*/ 14 w 128"/>
                  <a:gd name="T7" fmla="*/ 9 h 102"/>
                  <a:gd name="T8" fmla="*/ 14 w 128"/>
                  <a:gd name="T9" fmla="*/ 4 h 102"/>
                  <a:gd name="T10" fmla="*/ 7 w 128"/>
                  <a:gd name="T11" fmla="*/ 0 h 102"/>
                  <a:gd name="T12" fmla="*/ 5 w 128"/>
                  <a:gd name="T13" fmla="*/ 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102"/>
                  <a:gd name="T23" fmla="*/ 128 w 12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102">
                    <a:moveTo>
                      <a:pt x="46" y="10"/>
                    </a:moveTo>
                    <a:lnTo>
                      <a:pt x="0" y="78"/>
                    </a:lnTo>
                    <a:lnTo>
                      <a:pt x="36" y="102"/>
                    </a:lnTo>
                    <a:lnTo>
                      <a:pt x="128" y="86"/>
                    </a:lnTo>
                    <a:lnTo>
                      <a:pt x="128" y="38"/>
                    </a:lnTo>
                    <a:lnTo>
                      <a:pt x="72" y="0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1067"/>
              <p:cNvSpPr>
                <a:spLocks/>
              </p:cNvSpPr>
              <p:nvPr/>
            </p:nvSpPr>
            <p:spPr bwMode="auto">
              <a:xfrm>
                <a:off x="1034" y="1766"/>
                <a:ext cx="102" cy="82"/>
              </a:xfrm>
              <a:custGeom>
                <a:avLst/>
                <a:gdLst>
                  <a:gd name="T0" fmla="*/ 5 w 128"/>
                  <a:gd name="T1" fmla="*/ 2 h 102"/>
                  <a:gd name="T2" fmla="*/ 0 w 128"/>
                  <a:gd name="T3" fmla="*/ 9 h 102"/>
                  <a:gd name="T4" fmla="*/ 4 w 128"/>
                  <a:gd name="T5" fmla="*/ 11 h 102"/>
                  <a:gd name="T6" fmla="*/ 14 w 128"/>
                  <a:gd name="T7" fmla="*/ 9 h 102"/>
                  <a:gd name="T8" fmla="*/ 14 w 128"/>
                  <a:gd name="T9" fmla="*/ 4 h 102"/>
                  <a:gd name="T10" fmla="*/ 7 w 128"/>
                  <a:gd name="T11" fmla="*/ 0 h 102"/>
                  <a:gd name="T12" fmla="*/ 5 w 128"/>
                  <a:gd name="T13" fmla="*/ 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102"/>
                  <a:gd name="T23" fmla="*/ 128 w 12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102">
                    <a:moveTo>
                      <a:pt x="46" y="10"/>
                    </a:moveTo>
                    <a:lnTo>
                      <a:pt x="0" y="78"/>
                    </a:lnTo>
                    <a:lnTo>
                      <a:pt x="36" y="102"/>
                    </a:lnTo>
                    <a:lnTo>
                      <a:pt x="128" y="86"/>
                    </a:lnTo>
                    <a:lnTo>
                      <a:pt x="128" y="38"/>
                    </a:lnTo>
                    <a:lnTo>
                      <a:pt x="72" y="0"/>
                    </a:lnTo>
                    <a:lnTo>
                      <a:pt x="46" y="10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1068"/>
              <p:cNvSpPr>
                <a:spLocks/>
              </p:cNvSpPr>
              <p:nvPr/>
            </p:nvSpPr>
            <p:spPr bwMode="auto">
              <a:xfrm>
                <a:off x="1318" y="1899"/>
                <a:ext cx="61" cy="67"/>
              </a:xfrm>
              <a:custGeom>
                <a:avLst/>
                <a:gdLst>
                  <a:gd name="T0" fmla="*/ 2 w 76"/>
                  <a:gd name="T1" fmla="*/ 2 h 84"/>
                  <a:gd name="T2" fmla="*/ 0 w 76"/>
                  <a:gd name="T3" fmla="*/ 6 h 84"/>
                  <a:gd name="T4" fmla="*/ 3 w 76"/>
                  <a:gd name="T5" fmla="*/ 9 h 84"/>
                  <a:gd name="T6" fmla="*/ 8 w 76"/>
                  <a:gd name="T7" fmla="*/ 9 h 84"/>
                  <a:gd name="T8" fmla="*/ 7 w 76"/>
                  <a:gd name="T9" fmla="*/ 5 h 84"/>
                  <a:gd name="T10" fmla="*/ 3 w 76"/>
                  <a:gd name="T11" fmla="*/ 0 h 84"/>
                  <a:gd name="T12" fmla="*/ 2 w 76"/>
                  <a:gd name="T13" fmla="*/ 2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4"/>
                  <a:gd name="T23" fmla="*/ 76 w 76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4">
                    <a:moveTo>
                      <a:pt x="14" y="4"/>
                    </a:moveTo>
                    <a:lnTo>
                      <a:pt x="0" y="52"/>
                    </a:lnTo>
                    <a:lnTo>
                      <a:pt x="26" y="80"/>
                    </a:lnTo>
                    <a:lnTo>
                      <a:pt x="76" y="84"/>
                    </a:lnTo>
                    <a:lnTo>
                      <a:pt x="68" y="44"/>
                    </a:lnTo>
                    <a:lnTo>
                      <a:pt x="26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1069"/>
              <p:cNvSpPr>
                <a:spLocks/>
              </p:cNvSpPr>
              <p:nvPr/>
            </p:nvSpPr>
            <p:spPr bwMode="auto">
              <a:xfrm>
                <a:off x="1318" y="1899"/>
                <a:ext cx="61" cy="67"/>
              </a:xfrm>
              <a:custGeom>
                <a:avLst/>
                <a:gdLst>
                  <a:gd name="T0" fmla="*/ 2 w 76"/>
                  <a:gd name="T1" fmla="*/ 2 h 84"/>
                  <a:gd name="T2" fmla="*/ 0 w 76"/>
                  <a:gd name="T3" fmla="*/ 6 h 84"/>
                  <a:gd name="T4" fmla="*/ 3 w 76"/>
                  <a:gd name="T5" fmla="*/ 9 h 84"/>
                  <a:gd name="T6" fmla="*/ 8 w 76"/>
                  <a:gd name="T7" fmla="*/ 9 h 84"/>
                  <a:gd name="T8" fmla="*/ 7 w 76"/>
                  <a:gd name="T9" fmla="*/ 5 h 84"/>
                  <a:gd name="T10" fmla="*/ 3 w 76"/>
                  <a:gd name="T11" fmla="*/ 0 h 84"/>
                  <a:gd name="T12" fmla="*/ 2 w 76"/>
                  <a:gd name="T13" fmla="*/ 2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4"/>
                  <a:gd name="T23" fmla="*/ 76 w 76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4">
                    <a:moveTo>
                      <a:pt x="14" y="4"/>
                    </a:moveTo>
                    <a:lnTo>
                      <a:pt x="0" y="52"/>
                    </a:lnTo>
                    <a:lnTo>
                      <a:pt x="26" y="80"/>
                    </a:lnTo>
                    <a:lnTo>
                      <a:pt x="76" y="84"/>
                    </a:lnTo>
                    <a:lnTo>
                      <a:pt x="68" y="44"/>
                    </a:lnTo>
                    <a:lnTo>
                      <a:pt x="26" y="0"/>
                    </a:lnTo>
                    <a:lnTo>
                      <a:pt x="14" y="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1070"/>
              <p:cNvSpPr>
                <a:spLocks/>
              </p:cNvSpPr>
              <p:nvPr/>
            </p:nvSpPr>
            <p:spPr bwMode="auto">
              <a:xfrm>
                <a:off x="918" y="1828"/>
                <a:ext cx="47" cy="45"/>
              </a:xfrm>
              <a:custGeom>
                <a:avLst/>
                <a:gdLst>
                  <a:gd name="T0" fmla="*/ 2 w 58"/>
                  <a:gd name="T1" fmla="*/ 2 h 56"/>
                  <a:gd name="T2" fmla="*/ 0 w 58"/>
                  <a:gd name="T3" fmla="*/ 4 h 56"/>
                  <a:gd name="T4" fmla="*/ 2 w 58"/>
                  <a:gd name="T5" fmla="*/ 6 h 56"/>
                  <a:gd name="T6" fmla="*/ 7 w 58"/>
                  <a:gd name="T7" fmla="*/ 6 h 56"/>
                  <a:gd name="T8" fmla="*/ 6 w 58"/>
                  <a:gd name="T9" fmla="*/ 3 h 56"/>
                  <a:gd name="T10" fmla="*/ 3 w 58"/>
                  <a:gd name="T11" fmla="*/ 0 h 56"/>
                  <a:gd name="T12" fmla="*/ 2 w 58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6"/>
                  <a:gd name="T23" fmla="*/ 58 w 5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6">
                    <a:moveTo>
                      <a:pt x="14" y="4"/>
                    </a:moveTo>
                    <a:lnTo>
                      <a:pt x="0" y="38"/>
                    </a:lnTo>
                    <a:lnTo>
                      <a:pt x="18" y="56"/>
                    </a:lnTo>
                    <a:lnTo>
                      <a:pt x="58" y="54"/>
                    </a:lnTo>
                    <a:lnTo>
                      <a:pt x="54" y="26"/>
                    </a:lnTo>
                    <a:lnTo>
                      <a:pt x="26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1071"/>
              <p:cNvSpPr>
                <a:spLocks/>
              </p:cNvSpPr>
              <p:nvPr/>
            </p:nvSpPr>
            <p:spPr bwMode="auto">
              <a:xfrm>
                <a:off x="918" y="1828"/>
                <a:ext cx="47" cy="45"/>
              </a:xfrm>
              <a:custGeom>
                <a:avLst/>
                <a:gdLst>
                  <a:gd name="T0" fmla="*/ 2 w 58"/>
                  <a:gd name="T1" fmla="*/ 2 h 56"/>
                  <a:gd name="T2" fmla="*/ 0 w 58"/>
                  <a:gd name="T3" fmla="*/ 4 h 56"/>
                  <a:gd name="T4" fmla="*/ 2 w 58"/>
                  <a:gd name="T5" fmla="*/ 6 h 56"/>
                  <a:gd name="T6" fmla="*/ 7 w 58"/>
                  <a:gd name="T7" fmla="*/ 6 h 56"/>
                  <a:gd name="T8" fmla="*/ 6 w 58"/>
                  <a:gd name="T9" fmla="*/ 3 h 56"/>
                  <a:gd name="T10" fmla="*/ 3 w 58"/>
                  <a:gd name="T11" fmla="*/ 0 h 56"/>
                  <a:gd name="T12" fmla="*/ 2 w 58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6"/>
                  <a:gd name="T23" fmla="*/ 58 w 5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6">
                    <a:moveTo>
                      <a:pt x="14" y="4"/>
                    </a:moveTo>
                    <a:lnTo>
                      <a:pt x="0" y="38"/>
                    </a:lnTo>
                    <a:lnTo>
                      <a:pt x="18" y="56"/>
                    </a:lnTo>
                    <a:lnTo>
                      <a:pt x="58" y="54"/>
                    </a:lnTo>
                    <a:lnTo>
                      <a:pt x="54" y="26"/>
                    </a:lnTo>
                    <a:lnTo>
                      <a:pt x="26" y="0"/>
                    </a:lnTo>
                    <a:lnTo>
                      <a:pt x="14" y="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1072"/>
              <p:cNvSpPr>
                <a:spLocks/>
              </p:cNvSpPr>
              <p:nvPr/>
            </p:nvSpPr>
            <p:spPr bwMode="auto">
              <a:xfrm>
                <a:off x="1526" y="2379"/>
                <a:ext cx="47" cy="44"/>
              </a:xfrm>
              <a:custGeom>
                <a:avLst/>
                <a:gdLst>
                  <a:gd name="T0" fmla="*/ 2 w 58"/>
                  <a:gd name="T1" fmla="*/ 2 h 56"/>
                  <a:gd name="T2" fmla="*/ 0 w 58"/>
                  <a:gd name="T3" fmla="*/ 4 h 56"/>
                  <a:gd name="T4" fmla="*/ 2 w 58"/>
                  <a:gd name="T5" fmla="*/ 5 h 56"/>
                  <a:gd name="T6" fmla="*/ 7 w 58"/>
                  <a:gd name="T7" fmla="*/ 5 h 56"/>
                  <a:gd name="T8" fmla="*/ 6 w 58"/>
                  <a:gd name="T9" fmla="*/ 2 h 56"/>
                  <a:gd name="T10" fmla="*/ 3 w 58"/>
                  <a:gd name="T11" fmla="*/ 0 h 56"/>
                  <a:gd name="T12" fmla="*/ 2 w 58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6"/>
                  <a:gd name="T23" fmla="*/ 58 w 5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6">
                    <a:moveTo>
                      <a:pt x="14" y="4"/>
                    </a:moveTo>
                    <a:lnTo>
                      <a:pt x="0" y="38"/>
                    </a:lnTo>
                    <a:lnTo>
                      <a:pt x="18" y="56"/>
                    </a:lnTo>
                    <a:lnTo>
                      <a:pt x="58" y="54"/>
                    </a:lnTo>
                    <a:lnTo>
                      <a:pt x="54" y="26"/>
                    </a:lnTo>
                    <a:lnTo>
                      <a:pt x="26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1073"/>
              <p:cNvSpPr>
                <a:spLocks/>
              </p:cNvSpPr>
              <p:nvPr/>
            </p:nvSpPr>
            <p:spPr bwMode="auto">
              <a:xfrm>
                <a:off x="1526" y="2379"/>
                <a:ext cx="47" cy="44"/>
              </a:xfrm>
              <a:custGeom>
                <a:avLst/>
                <a:gdLst>
                  <a:gd name="T0" fmla="*/ 2 w 58"/>
                  <a:gd name="T1" fmla="*/ 2 h 56"/>
                  <a:gd name="T2" fmla="*/ 0 w 58"/>
                  <a:gd name="T3" fmla="*/ 4 h 56"/>
                  <a:gd name="T4" fmla="*/ 2 w 58"/>
                  <a:gd name="T5" fmla="*/ 5 h 56"/>
                  <a:gd name="T6" fmla="*/ 7 w 58"/>
                  <a:gd name="T7" fmla="*/ 5 h 56"/>
                  <a:gd name="T8" fmla="*/ 6 w 58"/>
                  <a:gd name="T9" fmla="*/ 2 h 56"/>
                  <a:gd name="T10" fmla="*/ 3 w 58"/>
                  <a:gd name="T11" fmla="*/ 0 h 56"/>
                  <a:gd name="T12" fmla="*/ 2 w 58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6"/>
                  <a:gd name="T23" fmla="*/ 58 w 5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6">
                    <a:moveTo>
                      <a:pt x="14" y="4"/>
                    </a:moveTo>
                    <a:lnTo>
                      <a:pt x="0" y="38"/>
                    </a:lnTo>
                    <a:lnTo>
                      <a:pt x="18" y="56"/>
                    </a:lnTo>
                    <a:lnTo>
                      <a:pt x="58" y="54"/>
                    </a:lnTo>
                    <a:lnTo>
                      <a:pt x="54" y="26"/>
                    </a:lnTo>
                    <a:lnTo>
                      <a:pt x="26" y="0"/>
                    </a:lnTo>
                    <a:lnTo>
                      <a:pt x="14" y="4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1074"/>
              <p:cNvSpPr>
                <a:spLocks/>
              </p:cNvSpPr>
              <p:nvPr/>
            </p:nvSpPr>
            <p:spPr bwMode="auto">
              <a:xfrm>
                <a:off x="762" y="1862"/>
                <a:ext cx="83" cy="102"/>
              </a:xfrm>
              <a:custGeom>
                <a:avLst/>
                <a:gdLst>
                  <a:gd name="T0" fmla="*/ 10 w 104"/>
                  <a:gd name="T1" fmla="*/ 5 h 128"/>
                  <a:gd name="T2" fmla="*/ 2 w 104"/>
                  <a:gd name="T3" fmla="*/ 0 h 128"/>
                  <a:gd name="T4" fmla="*/ 0 w 104"/>
                  <a:gd name="T5" fmla="*/ 4 h 128"/>
                  <a:gd name="T6" fmla="*/ 2 w 104"/>
                  <a:gd name="T7" fmla="*/ 14 h 128"/>
                  <a:gd name="T8" fmla="*/ 7 w 104"/>
                  <a:gd name="T9" fmla="*/ 14 h 128"/>
                  <a:gd name="T10" fmla="*/ 11 w 104"/>
                  <a:gd name="T11" fmla="*/ 7 h 128"/>
                  <a:gd name="T12" fmla="*/ 10 w 104"/>
                  <a:gd name="T13" fmla="*/ 5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8"/>
                  <a:gd name="T23" fmla="*/ 104 w 10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8">
                    <a:moveTo>
                      <a:pt x="92" y="42"/>
                    </a:moveTo>
                    <a:lnTo>
                      <a:pt x="22" y="0"/>
                    </a:lnTo>
                    <a:lnTo>
                      <a:pt x="0" y="36"/>
                    </a:lnTo>
                    <a:lnTo>
                      <a:pt x="20" y="128"/>
                    </a:lnTo>
                    <a:lnTo>
                      <a:pt x="68" y="126"/>
                    </a:lnTo>
                    <a:lnTo>
                      <a:pt x="104" y="68"/>
                    </a:lnTo>
                    <a:lnTo>
                      <a:pt x="92" y="42"/>
                    </a:lnTo>
                    <a:close/>
                  </a:path>
                </a:pathLst>
              </a:custGeom>
              <a:solidFill>
                <a:srgbClr val="BE8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1075"/>
              <p:cNvSpPr>
                <a:spLocks/>
              </p:cNvSpPr>
              <p:nvPr/>
            </p:nvSpPr>
            <p:spPr bwMode="auto">
              <a:xfrm>
                <a:off x="762" y="1862"/>
                <a:ext cx="83" cy="102"/>
              </a:xfrm>
              <a:custGeom>
                <a:avLst/>
                <a:gdLst>
                  <a:gd name="T0" fmla="*/ 10 w 104"/>
                  <a:gd name="T1" fmla="*/ 5 h 128"/>
                  <a:gd name="T2" fmla="*/ 2 w 104"/>
                  <a:gd name="T3" fmla="*/ 0 h 128"/>
                  <a:gd name="T4" fmla="*/ 0 w 104"/>
                  <a:gd name="T5" fmla="*/ 4 h 128"/>
                  <a:gd name="T6" fmla="*/ 2 w 104"/>
                  <a:gd name="T7" fmla="*/ 14 h 128"/>
                  <a:gd name="T8" fmla="*/ 7 w 104"/>
                  <a:gd name="T9" fmla="*/ 14 h 128"/>
                  <a:gd name="T10" fmla="*/ 11 w 104"/>
                  <a:gd name="T11" fmla="*/ 7 h 128"/>
                  <a:gd name="T12" fmla="*/ 10 w 104"/>
                  <a:gd name="T13" fmla="*/ 5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28"/>
                  <a:gd name="T23" fmla="*/ 104 w 10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28">
                    <a:moveTo>
                      <a:pt x="92" y="42"/>
                    </a:moveTo>
                    <a:lnTo>
                      <a:pt x="22" y="0"/>
                    </a:lnTo>
                    <a:lnTo>
                      <a:pt x="0" y="36"/>
                    </a:lnTo>
                    <a:lnTo>
                      <a:pt x="20" y="128"/>
                    </a:lnTo>
                    <a:lnTo>
                      <a:pt x="68" y="126"/>
                    </a:lnTo>
                    <a:lnTo>
                      <a:pt x="104" y="68"/>
                    </a:lnTo>
                    <a:lnTo>
                      <a:pt x="92" y="42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2" name="Rectangle 1077"/>
          <p:cNvSpPr>
            <a:spLocks noChangeArrowheads="1"/>
          </p:cNvSpPr>
          <p:nvPr/>
        </p:nvSpPr>
        <p:spPr bwMode="auto">
          <a:xfrm>
            <a:off x="1988158" y="6064694"/>
            <a:ext cx="3633788" cy="5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Microscopic View</a:t>
            </a:r>
          </a:p>
        </p:txBody>
      </p:sp>
      <p:sp>
        <p:nvSpPr>
          <p:cNvPr id="1083" name="Rectangle 1083"/>
          <p:cNvSpPr>
            <a:spLocks noChangeArrowheads="1"/>
          </p:cNvSpPr>
          <p:nvPr/>
        </p:nvSpPr>
        <p:spPr bwMode="auto">
          <a:xfrm>
            <a:off x="2035784" y="1933698"/>
            <a:ext cx="36337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Oil drops in grains of sand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509753" y="1838528"/>
            <a:ext cx="0" cy="33373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96736" y="1982354"/>
            <a:ext cx="19873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1 - 2 Miles</a:t>
            </a:r>
          </a:p>
        </p:txBody>
      </p:sp>
    </p:spTree>
    <p:extLst>
      <p:ext uri="{BB962C8B-B14F-4D97-AF65-F5344CB8AC3E}">
        <p14:creationId xmlns:p14="http://schemas.microsoft.com/office/powerpoint/2010/main" val="24935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" grpId="0"/>
      <p:bldP spid="108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Hydraulically Fracture Wells?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19" y="1449343"/>
            <a:ext cx="6843903" cy="490281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2625" y="1593411"/>
            <a:ext cx="1177050" cy="430887"/>
          </a:xfrm>
          <a:prstGeom prst="rect">
            <a:avLst/>
          </a:prstGeom>
          <a:solidFill>
            <a:srgbClr val="1E0092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3F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6" name="Arrow: Right 5"/>
          <p:cNvSpPr/>
          <p:nvPr/>
        </p:nvSpPr>
        <p:spPr>
          <a:xfrm rot="10800000">
            <a:off x="3608962" y="5087566"/>
            <a:ext cx="972766" cy="496109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/>
          <p:cNvSpPr/>
          <p:nvPr/>
        </p:nvSpPr>
        <p:spPr>
          <a:xfrm>
            <a:off x="6896909" y="2380035"/>
            <a:ext cx="972766" cy="496109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hydraulic fractu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9"/>
          <a:stretch/>
        </p:blipFill>
        <p:spPr bwMode="auto">
          <a:xfrm>
            <a:off x="1673158" y="1321551"/>
            <a:ext cx="8317148" cy="5458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Permeability: How easily oil or gas can flow through rock</a:t>
            </a:r>
          </a:p>
          <a:p>
            <a:pPr marL="0" indent="0">
              <a:buNone/>
            </a:pPr>
            <a:r>
              <a:rPr lang="en-US" dirty="0"/>
              <a:t>	Unit: Darcy</a:t>
            </a:r>
          </a:p>
        </p:txBody>
      </p:sp>
    </p:spTree>
    <p:extLst>
      <p:ext uri="{BB962C8B-B14F-4D97-AF65-F5344CB8AC3E}">
        <p14:creationId xmlns:p14="http://schemas.microsoft.com/office/powerpoint/2010/main" val="32843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Hydraulically Fracture Wells?</a:t>
            </a:r>
          </a:p>
        </p:txBody>
      </p:sp>
      <p:grpSp>
        <p:nvGrpSpPr>
          <p:cNvPr id="8" name="Background Overlay"/>
          <p:cNvGrpSpPr/>
          <p:nvPr/>
        </p:nvGrpSpPr>
        <p:grpSpPr>
          <a:xfrm>
            <a:off x="1451024" y="1326163"/>
            <a:ext cx="9144000" cy="5471922"/>
            <a:chOff x="0" y="1391881"/>
            <a:chExt cx="9144000" cy="5471922"/>
          </a:xfrm>
        </p:grpSpPr>
        <p:sp>
          <p:nvSpPr>
            <p:cNvPr id="9" name="Bottom Crinkle"/>
            <p:cNvSpPr>
              <a:spLocks noChangeArrowheads="1"/>
            </p:cNvSpPr>
            <p:nvPr/>
          </p:nvSpPr>
          <p:spPr bwMode="auto">
            <a:xfrm>
              <a:off x="0" y="4127842"/>
              <a:ext cx="9144000" cy="2735961"/>
            </a:xfrm>
            <a:prstGeom prst="rect">
              <a:avLst/>
            </a:prstGeom>
            <a:blipFill dpi="0" rotWithShape="1">
              <a:blip r:embed="rId2">
                <a:alphaModFix amt="4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 w="1905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>
                <a:solidFill>
                  <a:srgbClr val="FFFF00"/>
                </a:solidFill>
                <a:latin typeface="Times New Roman" pitchFamily="18" charset="0"/>
                <a:ea typeface="ＭＳ Ｐゴシック" pitchFamily="-111" charset="-128"/>
              </a:endParaRPr>
            </a:p>
          </p:txBody>
        </p:sp>
        <p:sp>
          <p:nvSpPr>
            <p:cNvPr id="10" name="Top Crinkle"/>
            <p:cNvSpPr>
              <a:spLocks noChangeArrowheads="1"/>
            </p:cNvSpPr>
            <p:nvPr/>
          </p:nvSpPr>
          <p:spPr bwMode="auto">
            <a:xfrm>
              <a:off x="0" y="1391881"/>
              <a:ext cx="9144000" cy="2735961"/>
            </a:xfrm>
            <a:prstGeom prst="rect">
              <a:avLst/>
            </a:prstGeom>
            <a:blipFill dpi="0" rotWithShape="1">
              <a:blip r:embed="rId2">
                <a:alphaModFix amt="74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 w="1905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>
                <a:solidFill>
                  <a:srgbClr val="FFFF00"/>
                </a:solidFill>
                <a:latin typeface="Times New Roman" pitchFamily="18" charset="0"/>
                <a:ea typeface="ＭＳ Ｐゴシック" pitchFamily="-111" charset="-128"/>
              </a:endParaRPr>
            </a:p>
          </p:txBody>
        </p:sp>
        <p:sp>
          <p:nvSpPr>
            <p:cNvPr id="11" name="Shale"/>
            <p:cNvSpPr txBox="1">
              <a:spLocks/>
            </p:cNvSpPr>
            <p:nvPr/>
          </p:nvSpPr>
          <p:spPr bwMode="auto">
            <a:xfrm>
              <a:off x="0" y="4127842"/>
              <a:ext cx="9144000" cy="1455039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>
                  <a:solidFill>
                    <a:srgbClr val="FFFF00"/>
                  </a:solidFill>
                  <a:latin typeface="Times New Roman" pitchFamily="18" charset="0"/>
                  <a:ea typeface="ＭＳ Ｐゴシック" pitchFamily="-111" charset="-128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rgbClr val="FFFF00"/>
                </a:solidFill>
                <a:latin typeface="Times New Roman" pitchFamily="18" charset="0"/>
                <a:ea typeface="ＭＳ Ｐゴシック" pitchFamily="-111" charset="-128"/>
              </a:endParaRPr>
            </a:p>
          </p:txBody>
        </p:sp>
        <p:sp>
          <p:nvSpPr>
            <p:cNvPr id="12" name="Cap 2"/>
            <p:cNvSpPr txBox="1">
              <a:spLocks/>
            </p:cNvSpPr>
            <p:nvPr/>
          </p:nvSpPr>
          <p:spPr bwMode="auto">
            <a:xfrm>
              <a:off x="0" y="4058881"/>
              <a:ext cx="9144000" cy="762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>
                  <a:solidFill>
                    <a:srgbClr val="FFFF00"/>
                  </a:solidFill>
                  <a:latin typeface="Times New Roman" pitchFamily="18" charset="0"/>
                  <a:ea typeface="ＭＳ Ｐゴシック" pitchFamily="-111" charset="-128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rgbClr val="FFFF00"/>
                </a:solidFill>
                <a:latin typeface="Times New Roman" pitchFamily="18" charset="0"/>
                <a:ea typeface="ＭＳ Ｐゴシック" pitchFamily="-111" charset="-128"/>
              </a:endParaRPr>
            </a:p>
          </p:txBody>
        </p:sp>
        <p:sp>
          <p:nvSpPr>
            <p:cNvPr id="13" name="Cap 1"/>
            <p:cNvSpPr txBox="1">
              <a:spLocks/>
            </p:cNvSpPr>
            <p:nvPr/>
          </p:nvSpPr>
          <p:spPr bwMode="auto">
            <a:xfrm>
              <a:off x="0" y="3906481"/>
              <a:ext cx="9144000" cy="762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FFFF00"/>
                  </a:solidFill>
                  <a:latin typeface="Times New Roman" pitchFamily="18" charset="0"/>
                  <a:ea typeface="ＭＳ Ｐゴシック" pitchFamily="-111" charset="-128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rgbClr val="FFFF00"/>
                </a:solidFill>
                <a:latin typeface="Times New Roman" pitchFamily="18" charset="0"/>
                <a:ea typeface="ＭＳ Ｐゴシック" pitchFamily="-111" charset="-128"/>
              </a:endParaRPr>
            </a:p>
          </p:txBody>
        </p:sp>
      </p:grpSp>
      <p:sp>
        <p:nvSpPr>
          <p:cNvPr id="14" name="Uncemented Horizontal"/>
          <p:cNvSpPr/>
          <p:nvPr/>
        </p:nvSpPr>
        <p:spPr>
          <a:xfrm>
            <a:off x="2200832" y="4817179"/>
            <a:ext cx="81615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emented Horizontal"/>
          <p:cNvSpPr/>
          <p:nvPr/>
        </p:nvSpPr>
        <p:spPr>
          <a:xfrm>
            <a:off x="2200832" y="4820560"/>
            <a:ext cx="8161500" cy="228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Wellbore"/>
          <p:cNvPicPr>
            <a:picLocks noChangeAspect="1"/>
          </p:cNvPicPr>
          <p:nvPr/>
        </p:nvPicPr>
        <p:blipFill>
          <a:blip r:embed="rId6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0850" y="1248785"/>
            <a:ext cx="8954750" cy="3810876"/>
          </a:xfrm>
          <a:prstGeom prst="rect">
            <a:avLst/>
          </a:prstGeom>
        </p:spPr>
      </p:pic>
      <p:pic>
        <p:nvPicPr>
          <p:cNvPr id="17" name="Uncased Horizonta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831" y="4812930"/>
            <a:ext cx="8175445" cy="243861"/>
          </a:xfrm>
          <a:prstGeom prst="rect">
            <a:avLst/>
          </a:prstGeom>
        </p:spPr>
      </p:pic>
      <p:sp>
        <p:nvSpPr>
          <p:cNvPr id="18" name="VerticalCement"/>
          <p:cNvSpPr/>
          <p:nvPr/>
        </p:nvSpPr>
        <p:spPr>
          <a:xfrm>
            <a:off x="1935656" y="1342930"/>
            <a:ext cx="109574" cy="33265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ElbowCement"/>
          <p:cNvSpPr/>
          <p:nvPr/>
        </p:nvSpPr>
        <p:spPr>
          <a:xfrm rot="16200000">
            <a:off x="1940428" y="4373769"/>
            <a:ext cx="612686" cy="612918"/>
          </a:xfrm>
          <a:prstGeom prst="blockArc">
            <a:avLst>
              <a:gd name="adj1" fmla="val 11051365"/>
              <a:gd name="adj2" fmla="val 16219627"/>
              <a:gd name="adj3" fmla="val 1923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HorzCement"/>
          <p:cNvSpPr/>
          <p:nvPr/>
        </p:nvSpPr>
        <p:spPr>
          <a:xfrm rot="5400000">
            <a:off x="6226459" y="850700"/>
            <a:ext cx="110247" cy="8161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bowCement2"/>
          <p:cNvSpPr/>
          <p:nvPr/>
        </p:nvSpPr>
        <p:spPr>
          <a:xfrm rot="16200000">
            <a:off x="1940428" y="4371868"/>
            <a:ext cx="612686" cy="612918"/>
          </a:xfrm>
          <a:prstGeom prst="blockArc">
            <a:avLst>
              <a:gd name="adj1" fmla="val 11051365"/>
              <a:gd name="adj2" fmla="val 16219627"/>
              <a:gd name="adj3" fmla="val 1923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ExcessHorzCement"/>
          <p:cNvSpPr/>
          <p:nvPr/>
        </p:nvSpPr>
        <p:spPr>
          <a:xfrm rot="5400000">
            <a:off x="10094976" y="4743447"/>
            <a:ext cx="109728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ExtendedWe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6193" y="4847992"/>
            <a:ext cx="171428" cy="157715"/>
          </a:xfrm>
          <a:prstGeom prst="rect">
            <a:avLst/>
          </a:prstGeom>
        </p:spPr>
      </p:pic>
      <p:grpSp>
        <p:nvGrpSpPr>
          <p:cNvPr id="24" name="Bit"/>
          <p:cNvGrpSpPr/>
          <p:nvPr/>
        </p:nvGrpSpPr>
        <p:grpSpPr>
          <a:xfrm rot="5400000">
            <a:off x="1894412" y="1426091"/>
            <a:ext cx="184305" cy="112220"/>
            <a:chOff x="2537072" y="3942808"/>
            <a:chExt cx="184305" cy="138474"/>
          </a:xfrm>
        </p:grpSpPr>
        <p:sp>
          <p:nvSpPr>
            <p:cNvPr id="25" name="Rounded Rectangle 28"/>
            <p:cNvSpPr/>
            <p:nvPr/>
          </p:nvSpPr>
          <p:spPr>
            <a:xfrm>
              <a:off x="2537072" y="3942810"/>
              <a:ext cx="136680" cy="1384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>
              <a:off x="2651930" y="4008939"/>
              <a:ext cx="69447" cy="72342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ight Triangle 26"/>
            <p:cNvSpPr/>
            <p:nvPr/>
          </p:nvSpPr>
          <p:spPr>
            <a:xfrm flipV="1">
              <a:off x="2651930" y="3942808"/>
              <a:ext cx="69447" cy="72342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2656502" y="3985004"/>
              <a:ext cx="45719" cy="54864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Perf Closeup Oval"/>
          <p:cNvSpPr/>
          <p:nvPr/>
        </p:nvSpPr>
        <p:spPr bwMode="auto">
          <a:xfrm>
            <a:off x="4114481" y="2781202"/>
            <a:ext cx="6404344" cy="963080"/>
          </a:xfrm>
          <a:prstGeom prst="ellipse">
            <a:avLst/>
          </a:prstGeom>
          <a:solidFill>
            <a:schemeClr val="accent1">
              <a:alpha val="52000"/>
            </a:schemeClr>
          </a:solidFill>
          <a:ln w="12699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  <a:ea typeface="ＭＳ Ｐゴシック" pitchFamily="-111" charset="-128"/>
            </a:endParaRPr>
          </a:p>
        </p:txBody>
      </p:sp>
      <p:pic>
        <p:nvPicPr>
          <p:cNvPr id="30" name="P&amp;P Assembly #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9783" y="4867262"/>
            <a:ext cx="824662" cy="128016"/>
          </a:xfrm>
          <a:prstGeom prst="rect">
            <a:avLst/>
          </a:prstGeom>
        </p:spPr>
      </p:pic>
      <p:pic>
        <p:nvPicPr>
          <p:cNvPr id="31" name="P&amp;P Assembly #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1260" y="4867721"/>
            <a:ext cx="750233" cy="128016"/>
          </a:xfrm>
          <a:prstGeom prst="rect">
            <a:avLst/>
          </a:prstGeom>
        </p:spPr>
      </p:pic>
      <p:pic>
        <p:nvPicPr>
          <p:cNvPr id="32" name="P&amp;P Assembly #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2479" y="4868001"/>
            <a:ext cx="749808" cy="127943"/>
          </a:xfrm>
          <a:prstGeom prst="rect">
            <a:avLst/>
          </a:prstGeom>
        </p:spPr>
      </p:pic>
      <p:pic>
        <p:nvPicPr>
          <p:cNvPr id="33" name="P&amp;P Assembly #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5129" y="4867285"/>
            <a:ext cx="749808" cy="127943"/>
          </a:xfrm>
          <a:prstGeom prst="rect">
            <a:avLst/>
          </a:prstGeom>
        </p:spPr>
      </p:pic>
      <p:pic>
        <p:nvPicPr>
          <p:cNvPr id="34" name="P&amp;P Assembly #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3191" y="4868149"/>
            <a:ext cx="749808" cy="127943"/>
          </a:xfrm>
          <a:prstGeom prst="rect">
            <a:avLst/>
          </a:prstGeom>
        </p:spPr>
      </p:pic>
      <p:pic>
        <p:nvPicPr>
          <p:cNvPr id="35" name="Casing Zoom #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9228" y="2988277"/>
            <a:ext cx="4514850" cy="542925"/>
          </a:xfrm>
          <a:prstGeom prst="rect">
            <a:avLst/>
          </a:prstGeom>
        </p:spPr>
      </p:pic>
      <p:pic>
        <p:nvPicPr>
          <p:cNvPr id="36" name="Casing Zoom #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9228" y="2985461"/>
            <a:ext cx="4514850" cy="542925"/>
          </a:xfrm>
          <a:prstGeom prst="rect">
            <a:avLst/>
          </a:prstGeom>
        </p:spPr>
      </p:pic>
      <p:pic>
        <p:nvPicPr>
          <p:cNvPr id="37" name="Casing Zoom #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9228" y="2985461"/>
            <a:ext cx="4514850" cy="542925"/>
          </a:xfrm>
          <a:prstGeom prst="rect">
            <a:avLst/>
          </a:prstGeom>
        </p:spPr>
      </p:pic>
      <p:pic>
        <p:nvPicPr>
          <p:cNvPr id="38" name="Casing Zoom #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9228" y="2985460"/>
            <a:ext cx="4514850" cy="542925"/>
          </a:xfrm>
          <a:prstGeom prst="rect">
            <a:avLst/>
          </a:prstGeom>
        </p:spPr>
      </p:pic>
      <p:pic>
        <p:nvPicPr>
          <p:cNvPr id="39" name="Casing Zoom #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59582" y="2985150"/>
            <a:ext cx="4514850" cy="542925"/>
          </a:xfrm>
          <a:prstGeom prst="rect">
            <a:avLst/>
          </a:prstGeom>
        </p:spPr>
      </p:pic>
      <p:pic>
        <p:nvPicPr>
          <p:cNvPr id="40" name="P&amp;P Assembly Zoom #1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5056004" y="3058830"/>
            <a:ext cx="2638425" cy="182880"/>
          </a:xfrm>
          <a:prstGeom prst="rect">
            <a:avLst/>
          </a:prstGeom>
        </p:spPr>
      </p:pic>
      <p:pic>
        <p:nvPicPr>
          <p:cNvPr id="41" name="P&amp;P Assembly Zoom #2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6885839" y="3061562"/>
            <a:ext cx="2447925" cy="182880"/>
          </a:xfrm>
          <a:prstGeom prst="rect">
            <a:avLst/>
          </a:prstGeom>
        </p:spPr>
      </p:pic>
      <p:pic>
        <p:nvPicPr>
          <p:cNvPr id="42" name="P&amp;P Assembly Zoom #3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6619220" y="3060580"/>
            <a:ext cx="2447925" cy="182880"/>
          </a:xfrm>
          <a:prstGeom prst="rect">
            <a:avLst/>
          </a:prstGeom>
        </p:spPr>
      </p:pic>
      <p:pic>
        <p:nvPicPr>
          <p:cNvPr id="43" name="P&amp;P Assembly Zoom #4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6066826" y="3060580"/>
            <a:ext cx="2447925" cy="182880"/>
          </a:xfrm>
          <a:prstGeom prst="rect">
            <a:avLst/>
          </a:prstGeom>
        </p:spPr>
      </p:pic>
      <p:pic>
        <p:nvPicPr>
          <p:cNvPr id="44" name="P&amp;P Assembly Zoom #5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5537757" y="3054135"/>
            <a:ext cx="2447925" cy="182880"/>
          </a:xfrm>
          <a:prstGeom prst="rect">
            <a:avLst/>
          </a:prstGeom>
        </p:spPr>
      </p:pic>
      <p:sp>
        <p:nvSpPr>
          <p:cNvPr id="45" name="Stage 3 Ball"/>
          <p:cNvSpPr/>
          <p:nvPr/>
        </p:nvSpPr>
        <p:spPr>
          <a:xfrm>
            <a:off x="1929583" y="1340599"/>
            <a:ext cx="118842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Stage 2 Ball"/>
          <p:cNvSpPr/>
          <p:nvPr/>
        </p:nvSpPr>
        <p:spPr>
          <a:xfrm>
            <a:off x="1930452" y="1339276"/>
            <a:ext cx="118842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Stage 1 Ball"/>
          <p:cNvSpPr/>
          <p:nvPr/>
        </p:nvSpPr>
        <p:spPr>
          <a:xfrm>
            <a:off x="1923440" y="1342366"/>
            <a:ext cx="118842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8" name="Plug #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99511" y="4868156"/>
            <a:ext cx="80382" cy="128016"/>
          </a:xfrm>
          <a:prstGeom prst="rect">
            <a:avLst/>
          </a:prstGeom>
        </p:spPr>
      </p:pic>
      <p:grpSp>
        <p:nvGrpSpPr>
          <p:cNvPr id="49" name="Breach #1"/>
          <p:cNvGrpSpPr/>
          <p:nvPr/>
        </p:nvGrpSpPr>
        <p:grpSpPr>
          <a:xfrm>
            <a:off x="9696954" y="4809823"/>
            <a:ext cx="78377" cy="246573"/>
            <a:chOff x="8245929" y="4875540"/>
            <a:chExt cx="78377" cy="246573"/>
          </a:xfrm>
        </p:grpSpPr>
        <p:cxnSp>
          <p:nvCxnSpPr>
            <p:cNvPr id="50" name="Breach4"/>
            <p:cNvCxnSpPr/>
            <p:nvPr/>
          </p:nvCxnSpPr>
          <p:spPr>
            <a:xfrm>
              <a:off x="8245929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Breach3"/>
            <p:cNvCxnSpPr/>
            <p:nvPr/>
          </p:nvCxnSpPr>
          <p:spPr>
            <a:xfrm>
              <a:off x="8324306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Breach2"/>
            <p:cNvCxnSpPr/>
            <p:nvPr/>
          </p:nvCxnSpPr>
          <p:spPr>
            <a:xfrm>
              <a:off x="8245929" y="5065606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Breach1"/>
            <p:cNvCxnSpPr/>
            <p:nvPr/>
          </p:nvCxnSpPr>
          <p:spPr>
            <a:xfrm>
              <a:off x="8324306" y="5066595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Breach #2"/>
          <p:cNvGrpSpPr/>
          <p:nvPr/>
        </p:nvGrpSpPr>
        <p:grpSpPr>
          <a:xfrm>
            <a:off x="9078165" y="4809823"/>
            <a:ext cx="78377" cy="246573"/>
            <a:chOff x="8245929" y="4875540"/>
            <a:chExt cx="78377" cy="246573"/>
          </a:xfrm>
        </p:grpSpPr>
        <p:cxnSp>
          <p:nvCxnSpPr>
            <p:cNvPr id="55" name="Breach4"/>
            <p:cNvCxnSpPr/>
            <p:nvPr/>
          </p:nvCxnSpPr>
          <p:spPr>
            <a:xfrm>
              <a:off x="8245929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Breach3"/>
            <p:cNvCxnSpPr/>
            <p:nvPr/>
          </p:nvCxnSpPr>
          <p:spPr>
            <a:xfrm>
              <a:off x="8324306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Breach2"/>
            <p:cNvCxnSpPr/>
            <p:nvPr/>
          </p:nvCxnSpPr>
          <p:spPr>
            <a:xfrm>
              <a:off x="8245929" y="5065606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Breach1"/>
            <p:cNvCxnSpPr/>
            <p:nvPr/>
          </p:nvCxnSpPr>
          <p:spPr>
            <a:xfrm>
              <a:off x="8324306" y="5066595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Breach #3"/>
          <p:cNvGrpSpPr/>
          <p:nvPr/>
        </p:nvGrpSpPr>
        <p:grpSpPr>
          <a:xfrm>
            <a:off x="8457182" y="4809823"/>
            <a:ext cx="78377" cy="246573"/>
            <a:chOff x="8245929" y="4875540"/>
            <a:chExt cx="78377" cy="246573"/>
          </a:xfrm>
        </p:grpSpPr>
        <p:cxnSp>
          <p:nvCxnSpPr>
            <p:cNvPr id="60" name="Breach4"/>
            <p:cNvCxnSpPr/>
            <p:nvPr/>
          </p:nvCxnSpPr>
          <p:spPr>
            <a:xfrm>
              <a:off x="8245929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reach3"/>
            <p:cNvCxnSpPr/>
            <p:nvPr/>
          </p:nvCxnSpPr>
          <p:spPr>
            <a:xfrm>
              <a:off x="8324306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Breach2"/>
            <p:cNvCxnSpPr/>
            <p:nvPr/>
          </p:nvCxnSpPr>
          <p:spPr>
            <a:xfrm>
              <a:off x="8245929" y="5065606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Breach1"/>
            <p:cNvCxnSpPr/>
            <p:nvPr/>
          </p:nvCxnSpPr>
          <p:spPr>
            <a:xfrm>
              <a:off x="8324306" y="5066595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&amp;P Assembly #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9973" y="4866319"/>
            <a:ext cx="824662" cy="128016"/>
          </a:xfrm>
          <a:prstGeom prst="rect">
            <a:avLst/>
          </a:prstGeom>
        </p:spPr>
      </p:pic>
      <p:pic>
        <p:nvPicPr>
          <p:cNvPr id="65" name="P&amp;P Assembly #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5967" y="4861814"/>
            <a:ext cx="750233" cy="128016"/>
          </a:xfrm>
          <a:prstGeom prst="rect">
            <a:avLst/>
          </a:prstGeom>
        </p:spPr>
      </p:pic>
      <p:pic>
        <p:nvPicPr>
          <p:cNvPr id="66" name="P&amp;P Assembly #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7186" y="4862094"/>
            <a:ext cx="749808" cy="127943"/>
          </a:xfrm>
          <a:prstGeom prst="rect">
            <a:avLst/>
          </a:prstGeom>
        </p:spPr>
      </p:pic>
      <p:pic>
        <p:nvPicPr>
          <p:cNvPr id="67" name="P&amp;P Assembly #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9836" y="4861378"/>
            <a:ext cx="749808" cy="127943"/>
          </a:xfrm>
          <a:prstGeom prst="rect">
            <a:avLst/>
          </a:prstGeom>
        </p:spPr>
      </p:pic>
      <p:pic>
        <p:nvPicPr>
          <p:cNvPr id="68" name="P&amp;P Assembly #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7898" y="4862242"/>
            <a:ext cx="749808" cy="127943"/>
          </a:xfrm>
          <a:prstGeom prst="rect">
            <a:avLst/>
          </a:prstGeom>
        </p:spPr>
      </p:pic>
      <p:pic>
        <p:nvPicPr>
          <p:cNvPr id="69" name="Plug #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34218" y="4862249"/>
            <a:ext cx="80382" cy="128016"/>
          </a:xfrm>
          <a:prstGeom prst="rect">
            <a:avLst/>
          </a:prstGeom>
        </p:spPr>
      </p:pic>
      <p:grpSp>
        <p:nvGrpSpPr>
          <p:cNvPr id="70" name="Breach #4"/>
          <p:cNvGrpSpPr/>
          <p:nvPr/>
        </p:nvGrpSpPr>
        <p:grpSpPr>
          <a:xfrm>
            <a:off x="7231661" y="4803916"/>
            <a:ext cx="78377" cy="246573"/>
            <a:chOff x="8245929" y="4875540"/>
            <a:chExt cx="78377" cy="246573"/>
          </a:xfrm>
        </p:grpSpPr>
        <p:cxnSp>
          <p:nvCxnSpPr>
            <p:cNvPr id="71" name="Breach4"/>
            <p:cNvCxnSpPr/>
            <p:nvPr/>
          </p:nvCxnSpPr>
          <p:spPr>
            <a:xfrm>
              <a:off x="8245929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Breach3"/>
            <p:cNvCxnSpPr/>
            <p:nvPr/>
          </p:nvCxnSpPr>
          <p:spPr>
            <a:xfrm>
              <a:off x="8324306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Breach2"/>
            <p:cNvCxnSpPr/>
            <p:nvPr/>
          </p:nvCxnSpPr>
          <p:spPr>
            <a:xfrm>
              <a:off x="8245929" y="5065606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Breach1"/>
            <p:cNvCxnSpPr/>
            <p:nvPr/>
          </p:nvCxnSpPr>
          <p:spPr>
            <a:xfrm>
              <a:off x="8324306" y="5066595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Breach #5"/>
          <p:cNvGrpSpPr/>
          <p:nvPr/>
        </p:nvGrpSpPr>
        <p:grpSpPr>
          <a:xfrm>
            <a:off x="6612872" y="4803916"/>
            <a:ext cx="78377" cy="246573"/>
            <a:chOff x="8245929" y="4875540"/>
            <a:chExt cx="78377" cy="246573"/>
          </a:xfrm>
        </p:grpSpPr>
        <p:cxnSp>
          <p:nvCxnSpPr>
            <p:cNvPr id="76" name="Breach4"/>
            <p:cNvCxnSpPr/>
            <p:nvPr/>
          </p:nvCxnSpPr>
          <p:spPr>
            <a:xfrm>
              <a:off x="8245929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Breach3"/>
            <p:cNvCxnSpPr/>
            <p:nvPr/>
          </p:nvCxnSpPr>
          <p:spPr>
            <a:xfrm>
              <a:off x="8324306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Breach2"/>
            <p:cNvCxnSpPr/>
            <p:nvPr/>
          </p:nvCxnSpPr>
          <p:spPr>
            <a:xfrm>
              <a:off x="8245929" y="5065606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Breach1"/>
            <p:cNvCxnSpPr/>
            <p:nvPr/>
          </p:nvCxnSpPr>
          <p:spPr>
            <a:xfrm>
              <a:off x="8324306" y="5066595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Breach #6"/>
          <p:cNvGrpSpPr/>
          <p:nvPr/>
        </p:nvGrpSpPr>
        <p:grpSpPr>
          <a:xfrm>
            <a:off x="5991889" y="4803916"/>
            <a:ext cx="78377" cy="246573"/>
            <a:chOff x="8245929" y="4875540"/>
            <a:chExt cx="78377" cy="246573"/>
          </a:xfrm>
        </p:grpSpPr>
        <p:cxnSp>
          <p:nvCxnSpPr>
            <p:cNvPr id="81" name="Breach4"/>
            <p:cNvCxnSpPr/>
            <p:nvPr/>
          </p:nvCxnSpPr>
          <p:spPr>
            <a:xfrm>
              <a:off x="8245929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Breach3"/>
            <p:cNvCxnSpPr/>
            <p:nvPr/>
          </p:nvCxnSpPr>
          <p:spPr>
            <a:xfrm>
              <a:off x="8324306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Breach2"/>
            <p:cNvCxnSpPr/>
            <p:nvPr/>
          </p:nvCxnSpPr>
          <p:spPr>
            <a:xfrm>
              <a:off x="8245929" y="5065606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Breach1"/>
            <p:cNvCxnSpPr/>
            <p:nvPr/>
          </p:nvCxnSpPr>
          <p:spPr>
            <a:xfrm>
              <a:off x="8324306" y="5066595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&amp;P Assembly #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608" y="4866319"/>
            <a:ext cx="824662" cy="128016"/>
          </a:xfrm>
          <a:prstGeom prst="rect">
            <a:avLst/>
          </a:prstGeom>
        </p:spPr>
      </p:pic>
      <p:pic>
        <p:nvPicPr>
          <p:cNvPr id="86" name="P&amp;P Assembly #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8229" y="4868411"/>
            <a:ext cx="750233" cy="128016"/>
          </a:xfrm>
          <a:prstGeom prst="rect">
            <a:avLst/>
          </a:prstGeom>
        </p:spPr>
      </p:pic>
      <p:pic>
        <p:nvPicPr>
          <p:cNvPr id="87" name="P&amp;P Assembly #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9448" y="4868691"/>
            <a:ext cx="749808" cy="127943"/>
          </a:xfrm>
          <a:prstGeom prst="rect">
            <a:avLst/>
          </a:prstGeom>
        </p:spPr>
      </p:pic>
      <p:pic>
        <p:nvPicPr>
          <p:cNvPr id="88" name="P&amp;P Assembly #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2098" y="4867975"/>
            <a:ext cx="749808" cy="127943"/>
          </a:xfrm>
          <a:prstGeom prst="rect">
            <a:avLst/>
          </a:prstGeom>
        </p:spPr>
      </p:pic>
      <p:pic>
        <p:nvPicPr>
          <p:cNvPr id="89" name="P&amp;P Assembly #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0160" y="4868839"/>
            <a:ext cx="749808" cy="127943"/>
          </a:xfrm>
          <a:prstGeom prst="rect">
            <a:avLst/>
          </a:prstGeom>
        </p:spPr>
      </p:pic>
      <p:pic>
        <p:nvPicPr>
          <p:cNvPr id="90" name="Plug #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76480" y="4868846"/>
            <a:ext cx="80382" cy="128016"/>
          </a:xfrm>
          <a:prstGeom prst="rect">
            <a:avLst/>
          </a:prstGeom>
        </p:spPr>
      </p:pic>
      <p:grpSp>
        <p:nvGrpSpPr>
          <p:cNvPr id="91" name="Breach #7"/>
          <p:cNvGrpSpPr/>
          <p:nvPr/>
        </p:nvGrpSpPr>
        <p:grpSpPr>
          <a:xfrm>
            <a:off x="4773923" y="4810513"/>
            <a:ext cx="78377" cy="246573"/>
            <a:chOff x="8245929" y="4875540"/>
            <a:chExt cx="78377" cy="246573"/>
          </a:xfrm>
        </p:grpSpPr>
        <p:cxnSp>
          <p:nvCxnSpPr>
            <p:cNvPr id="92" name="Breach4"/>
            <p:cNvCxnSpPr/>
            <p:nvPr/>
          </p:nvCxnSpPr>
          <p:spPr>
            <a:xfrm>
              <a:off x="8245929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Breach3"/>
            <p:cNvCxnSpPr/>
            <p:nvPr/>
          </p:nvCxnSpPr>
          <p:spPr>
            <a:xfrm>
              <a:off x="8324306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Breach2"/>
            <p:cNvCxnSpPr/>
            <p:nvPr/>
          </p:nvCxnSpPr>
          <p:spPr>
            <a:xfrm>
              <a:off x="8245929" y="5065606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Breach1"/>
            <p:cNvCxnSpPr/>
            <p:nvPr/>
          </p:nvCxnSpPr>
          <p:spPr>
            <a:xfrm>
              <a:off x="8324306" y="5066595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Breach #8"/>
          <p:cNvGrpSpPr/>
          <p:nvPr/>
        </p:nvGrpSpPr>
        <p:grpSpPr>
          <a:xfrm>
            <a:off x="4155134" y="4810513"/>
            <a:ext cx="78377" cy="246573"/>
            <a:chOff x="8245929" y="4875540"/>
            <a:chExt cx="78377" cy="246573"/>
          </a:xfrm>
        </p:grpSpPr>
        <p:cxnSp>
          <p:nvCxnSpPr>
            <p:cNvPr id="97" name="Breach4"/>
            <p:cNvCxnSpPr/>
            <p:nvPr/>
          </p:nvCxnSpPr>
          <p:spPr>
            <a:xfrm>
              <a:off x="8245929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Breach3"/>
            <p:cNvCxnSpPr/>
            <p:nvPr/>
          </p:nvCxnSpPr>
          <p:spPr>
            <a:xfrm>
              <a:off x="8324306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Breach2"/>
            <p:cNvCxnSpPr/>
            <p:nvPr/>
          </p:nvCxnSpPr>
          <p:spPr>
            <a:xfrm>
              <a:off x="8245929" y="5065606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Breach1"/>
            <p:cNvCxnSpPr/>
            <p:nvPr/>
          </p:nvCxnSpPr>
          <p:spPr>
            <a:xfrm>
              <a:off x="8324306" y="5066595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Breach #9"/>
          <p:cNvGrpSpPr/>
          <p:nvPr/>
        </p:nvGrpSpPr>
        <p:grpSpPr>
          <a:xfrm>
            <a:off x="3534151" y="4810513"/>
            <a:ext cx="78377" cy="246573"/>
            <a:chOff x="8245929" y="4875540"/>
            <a:chExt cx="78377" cy="246573"/>
          </a:xfrm>
        </p:grpSpPr>
        <p:cxnSp>
          <p:nvCxnSpPr>
            <p:cNvPr id="102" name="Breach4"/>
            <p:cNvCxnSpPr/>
            <p:nvPr/>
          </p:nvCxnSpPr>
          <p:spPr>
            <a:xfrm>
              <a:off x="8245929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Breach3"/>
            <p:cNvCxnSpPr/>
            <p:nvPr/>
          </p:nvCxnSpPr>
          <p:spPr>
            <a:xfrm>
              <a:off x="8324306" y="4875540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Breach2"/>
            <p:cNvCxnSpPr/>
            <p:nvPr/>
          </p:nvCxnSpPr>
          <p:spPr>
            <a:xfrm>
              <a:off x="8245929" y="5065606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Breach1"/>
            <p:cNvCxnSpPr/>
            <p:nvPr/>
          </p:nvCxnSpPr>
          <p:spPr>
            <a:xfrm>
              <a:off x="8324306" y="5066595"/>
              <a:ext cx="0" cy="55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Stage 1 Fractures"/>
          <p:cNvGrpSpPr/>
          <p:nvPr/>
        </p:nvGrpSpPr>
        <p:grpSpPr>
          <a:xfrm>
            <a:off x="8014481" y="3861869"/>
            <a:ext cx="2453831" cy="1993278"/>
            <a:chOff x="6563456" y="3927587"/>
            <a:chExt cx="2453831" cy="1993278"/>
          </a:xfrm>
          <a:effectLst>
            <a:glow rad="63500">
              <a:schemeClr val="bg1">
                <a:alpha val="10000"/>
              </a:schemeClr>
            </a:glow>
          </a:effectLst>
        </p:grpSpPr>
        <p:pic>
          <p:nvPicPr>
            <p:cNvPr id="107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866826" flipV="1">
              <a:off x="6885948" y="3953285"/>
              <a:ext cx="807395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08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9864110">
              <a:off x="8052443" y="4301471"/>
              <a:ext cx="964844" cy="49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2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09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9558601" flipH="1" flipV="1">
              <a:off x="7959946" y="4105244"/>
              <a:ext cx="727616" cy="603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10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0283206" flipV="1">
              <a:off x="6755400" y="5136741"/>
              <a:ext cx="723688" cy="78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11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039968" flipH="1" flipV="1">
              <a:off x="7721927" y="4000174"/>
              <a:ext cx="470870" cy="603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12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4388220" flipH="1" flipV="1">
              <a:off x="7203976" y="4416510"/>
              <a:ext cx="226777" cy="560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8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13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0800000" flipH="1" flipV="1">
              <a:off x="7985322" y="5108269"/>
              <a:ext cx="389016" cy="72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14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35607" flipH="1" flipV="1">
              <a:off x="8287664" y="4405247"/>
              <a:ext cx="389016" cy="45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15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94303" flipV="1">
              <a:off x="6569740" y="4145304"/>
              <a:ext cx="629068" cy="72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16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31149" flipV="1">
              <a:off x="7588307" y="5131392"/>
              <a:ext cx="432851" cy="76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2000"/>
                </a:schemeClr>
              </a:glo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17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2015889" flipH="1" flipV="1">
              <a:off x="7437320" y="5147706"/>
              <a:ext cx="226777" cy="46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18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0800000" flipV="1">
              <a:off x="8173341" y="5126166"/>
              <a:ext cx="670396" cy="71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19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2015889" flipH="1" flipV="1">
              <a:off x="7463648" y="5357795"/>
              <a:ext cx="226777" cy="46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20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9864110" flipH="1" flipV="1">
              <a:off x="8239407" y="5136488"/>
              <a:ext cx="226777" cy="74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21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35607" flipH="1" flipV="1">
              <a:off x="7622531" y="4418418"/>
              <a:ext cx="333481" cy="45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22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9864110" flipH="1" flipV="1">
              <a:off x="6563456" y="5180048"/>
              <a:ext cx="715663" cy="46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23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1735890" flipH="1">
              <a:off x="7603185" y="4102037"/>
              <a:ext cx="226777" cy="74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</p:grpSp>
      <p:grpSp>
        <p:nvGrpSpPr>
          <p:cNvPr id="124" name="Stage 2 Fractures"/>
          <p:cNvGrpSpPr/>
          <p:nvPr/>
        </p:nvGrpSpPr>
        <p:grpSpPr>
          <a:xfrm>
            <a:off x="5158468" y="3880707"/>
            <a:ext cx="2939768" cy="2026738"/>
            <a:chOff x="6218202" y="3946425"/>
            <a:chExt cx="2939768" cy="2026738"/>
          </a:xfrm>
          <a:effectLst>
            <a:glow rad="63500">
              <a:schemeClr val="bg1">
                <a:alpha val="10000"/>
              </a:schemeClr>
            </a:glow>
          </a:effectLst>
        </p:grpSpPr>
        <p:pic>
          <p:nvPicPr>
            <p:cNvPr id="125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1397293" flipV="1">
              <a:off x="7267206" y="3997622"/>
              <a:ext cx="807395" cy="876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26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039968" flipH="1" flipV="1">
              <a:off x="7698433" y="3951818"/>
              <a:ext cx="636196" cy="77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27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0800000" flipV="1">
              <a:off x="7982952" y="5125869"/>
              <a:ext cx="976353" cy="71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28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9619247" flipH="1" flipV="1">
              <a:off x="6803362" y="3946425"/>
              <a:ext cx="226777" cy="46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29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9864110">
              <a:off x="8049803" y="4282201"/>
              <a:ext cx="1108167" cy="49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2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30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9558601" flipH="1" flipV="1">
              <a:off x="7959946" y="4105244"/>
              <a:ext cx="727616" cy="603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31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0283206" flipV="1">
              <a:off x="6755400" y="5136741"/>
              <a:ext cx="723688" cy="78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32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200000" flipH="1" flipV="1">
              <a:off x="6385128" y="4121861"/>
              <a:ext cx="226777" cy="560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8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33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0800000" flipH="1" flipV="1">
              <a:off x="8238499" y="5134393"/>
              <a:ext cx="389016" cy="72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34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35607" flipH="1" flipV="1">
              <a:off x="6980917" y="4213318"/>
              <a:ext cx="389016" cy="45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35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94303" flipV="1">
              <a:off x="6569740" y="4145304"/>
              <a:ext cx="629068" cy="72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36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31149" flipV="1">
              <a:off x="7588307" y="5131392"/>
              <a:ext cx="432851" cy="76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2000"/>
                </a:schemeClr>
              </a:glo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37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1126432" flipH="1" flipV="1">
              <a:off x="7320876" y="5136004"/>
              <a:ext cx="446465" cy="46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38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1756212" flipH="1" flipV="1">
              <a:off x="7494951" y="5227538"/>
              <a:ext cx="423874" cy="74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39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35607" flipH="1" flipV="1">
              <a:off x="7143218" y="4357856"/>
              <a:ext cx="333481" cy="45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40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9864110" flipH="1" flipV="1">
              <a:off x="6554683" y="5190762"/>
              <a:ext cx="715663" cy="46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41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1735890" flipH="1">
              <a:off x="6985441" y="4092672"/>
              <a:ext cx="226777" cy="74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</p:grpSp>
      <p:grpSp>
        <p:nvGrpSpPr>
          <p:cNvPr id="142" name="Stage 2 Fractures"/>
          <p:cNvGrpSpPr/>
          <p:nvPr/>
        </p:nvGrpSpPr>
        <p:grpSpPr>
          <a:xfrm>
            <a:off x="2757828" y="3676530"/>
            <a:ext cx="2936916" cy="2175080"/>
            <a:chOff x="6221054" y="3742248"/>
            <a:chExt cx="2936916" cy="2175080"/>
          </a:xfrm>
          <a:effectLst>
            <a:glow rad="63500">
              <a:schemeClr val="bg1">
                <a:alpha val="10000"/>
              </a:schemeClr>
            </a:glow>
          </a:effectLst>
        </p:grpSpPr>
        <p:pic>
          <p:nvPicPr>
            <p:cNvPr id="143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02707" flipH="1" flipV="1">
              <a:off x="7415350" y="3994407"/>
              <a:ext cx="698276" cy="876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44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7462431" flipH="1" flipV="1">
              <a:off x="8036897" y="4050404"/>
              <a:ext cx="554242" cy="48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8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45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039968" flipH="1" flipV="1">
              <a:off x="6897894" y="3742248"/>
              <a:ext cx="636196" cy="77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46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0800000" flipV="1">
              <a:off x="7451982" y="5125870"/>
              <a:ext cx="976353" cy="71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47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9864110" flipH="1" flipV="1">
              <a:off x="6221054" y="5222629"/>
              <a:ext cx="1100152" cy="46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48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9619247" flipH="1" flipV="1">
              <a:off x="6803362" y="3946425"/>
              <a:ext cx="226777" cy="46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49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9864110">
              <a:off x="8049803" y="4282201"/>
              <a:ext cx="1108167" cy="49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2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50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7595644" flipH="1" flipV="1">
              <a:off x="6209316" y="3936924"/>
              <a:ext cx="727616" cy="603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51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0283206" flipV="1">
              <a:off x="6623328" y="5133204"/>
              <a:ext cx="909059" cy="78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52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0800000" flipV="1">
              <a:off x="8238499" y="5134393"/>
              <a:ext cx="455966" cy="72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3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53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35607" flipH="1" flipV="1">
              <a:off x="6980917" y="4213318"/>
              <a:ext cx="389016" cy="45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54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94303" flipV="1">
              <a:off x="6604116" y="4179869"/>
              <a:ext cx="629068" cy="72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55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31149" flipV="1">
              <a:off x="7344312" y="5131392"/>
              <a:ext cx="432851" cy="76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2000"/>
                </a:schemeClr>
              </a:glo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56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1126432" flipH="1" flipV="1">
              <a:off x="7320876" y="5136004"/>
              <a:ext cx="446465" cy="46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57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1756212" flipH="1" flipV="1">
              <a:off x="7984347" y="5096844"/>
              <a:ext cx="423874" cy="74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58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35607" flipH="1" flipV="1">
              <a:off x="8441631" y="4000760"/>
              <a:ext cx="333481" cy="45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25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59" name="Fractures"/>
            <p:cNvPicPr>
              <a:picLocks noChangeArrowheads="1"/>
            </p:cNvPicPr>
            <p:nvPr/>
          </p:nvPicPr>
          <p:blipFill>
            <a:blip r:embed="rId25" cstate="print">
              <a:clrChange>
                <a:clrFrom>
                  <a:srgbClr val="F5F5F0"/>
                </a:clrFrom>
                <a:clrTo>
                  <a:srgbClr val="F5F5F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1735890" flipH="1">
              <a:off x="7476474" y="4096682"/>
              <a:ext cx="512322" cy="74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</p:pic>
      </p:grpSp>
      <p:grpSp>
        <p:nvGrpSpPr>
          <p:cNvPr id="160" name="Bit"/>
          <p:cNvGrpSpPr/>
          <p:nvPr/>
        </p:nvGrpSpPr>
        <p:grpSpPr>
          <a:xfrm rot="5400000">
            <a:off x="1887788" y="1419467"/>
            <a:ext cx="184305" cy="112220"/>
            <a:chOff x="2537072" y="3942808"/>
            <a:chExt cx="184305" cy="138474"/>
          </a:xfrm>
        </p:grpSpPr>
        <p:sp>
          <p:nvSpPr>
            <p:cNvPr id="161" name="Rounded Rectangle 178"/>
            <p:cNvSpPr/>
            <p:nvPr/>
          </p:nvSpPr>
          <p:spPr>
            <a:xfrm>
              <a:off x="2537072" y="3942810"/>
              <a:ext cx="136680" cy="1384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2" name="Right Triangle 161"/>
            <p:cNvSpPr/>
            <p:nvPr/>
          </p:nvSpPr>
          <p:spPr>
            <a:xfrm>
              <a:off x="2651930" y="4008939"/>
              <a:ext cx="69447" cy="72342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Right Triangle 162"/>
            <p:cNvSpPr/>
            <p:nvPr/>
          </p:nvSpPr>
          <p:spPr>
            <a:xfrm flipV="1">
              <a:off x="2651930" y="3942808"/>
              <a:ext cx="69447" cy="72342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/>
          </p:nvSpPr>
          <p:spPr>
            <a:xfrm rot="5400000">
              <a:off x="2656502" y="3985004"/>
              <a:ext cx="45719" cy="54864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0.00093 L -0.00052 0.46922 C -6.25E-7 0.47662 0.0026 0.47963 0.00352 0.48658 C 0.00547 0.49005 0.00586 0.49375 0.00859 0.49676 L 0.01706 0.50301 L 0.64193 0.50278 " pathEditMode="relative" rAng="0" ptsTypes="AAAAAA">
                                      <p:cBhvr>
                                        <p:cTn id="43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2" y="2509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-5400000">
                                      <p:cBhvr>
                                        <p:cTn id="4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0.63945 0.50255 L 0.6819 0.5016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6819 0.50162 L 0.02057 0.50162 C 0.01667 0.49838 0.01315 0.4963 0.00951 0.49375 C 0.00703 0.48843 0.00456 0.48357 0.00195 0.47847 C 0.00195 0.47361 -0.00052 0.46922 -0.00052 0.46505 C -0.00117 0.30162 -0.00078 0.15695 -0.00052 -0.0037 " pathEditMode="relative" rAng="0" ptsTypes="AAAAAA">
                                      <p:cBhvr>
                                        <p:cTn id="55" dur="4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41" y="-25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5400000">
                                      <p:cBhvr>
                                        <p:cTn id="5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56927 -0.00046 " pathEditMode="relative" rAng="0" ptsTypes="AA">
                                      <p:cBhvr>
                                        <p:cTn id="65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64" y="-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0.14231 0.00046 " pathEditMode="relative" rAng="0" ptsTypes="AA">
                                      <p:cBhvr>
                                        <p:cTn id="76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2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375E-6 -2.22222E-6 L -0.02916 -2.22222E-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43 0.00023 L -0.04726 0.00023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ntr" presetSubtype="4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6.25E-7 -7.40741E-7 L -0.06042 -7.40741E-7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5E-6 -1.48148E-6 L -0.0401 -0.00023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2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ntr" presetSubtype="42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3.125E-6 -1.48148E-6 L -0.04128 -1.48148E-6 " pathEditMode="relative" rAng="0" ptsTypes="AA">
                                      <p:cBhvr>
                                        <p:cTn id="13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3.125E-6 -7.40741E-7 L -0.07513 -0.00023 " pathEditMode="relative" rAng="0" ptsTypes="AA">
                                      <p:cBhvr>
                                        <p:cTn id="13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" y="-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6" presetClass="entr" presetSubtype="42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Motion origin="layout" path="M 2.70833E-6 -4.81481E-6 L -0.05365 0.0002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-2.96296E-6 L -0.4836 -2.96296E-6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-2.08333E-7 0.00347 L -2.08333E-7 0.0037 L -2.08333E-7 0.04097 C -2.08333E-7 0.04676 0.00039 0.06852 -2.08333E-7 0.07546 C -2.08333E-7 0.09236 -2.08333E-7 0.12152 -2.08333E-7 0.13773 C 0.00039 0.16412 0.0013 0.20208 0.0013 0.22754 C 0.00143 0.25185 0.00039 0.27615 0.00039 0.28912 C 0.00039 0.31273 0.00052 0.33912 0.00039 0.3625 C -0.00078 0.37986 -0.00208 0.38796 -0.00026 0.4162 C 0.00039 0.43102 -0.00104 0.45856 -2.08333E-7 0.46273 C 0.00195 0.46967 -2.08333E-7 0.47639 0.00208 0.48078 C 0.00404 0.4831 0.00534 0.49652 0.0069 0.49907 C 0.00872 0.50139 0.01406 0.50856 0.01862 0.51088 C 0.02383 0.51319 0.03372 0.51574 0.03672 0.51365 C 0.04154 0.51319 0.05964 0.51597 0.06276 0.51458 C 0.06875 0.51805 0.09023 0.5162 0.09362 0.51319 L 0.14922 0.51365 C 0.1681 0.51273 0.18633 0.51365 0.20521 0.51319 L 0.25586 0.51412 C 0.27201 0.51574 0.29492 0.51412 0.31263 0.51412 C 0.32982 0.51365 0.34297 0.51319 0.36094 0.51319 C 0.3793 0.51412 0.39909 0.51365 0.41797 0.51412 L 0.47513 0.51574 C 0.49518 0.5162 0.51966 0.5162 0.53841 0.51643 L 0.58919 0.51805 C 0.6026 0.51666 0.61641 0.51551 0.62995 0.51527 L 0.66875 0.51574 C 0.67552 0.51921 0.67708 0.51574 0.68737 0.51365 " pathEditMode="relative" rAng="0" ptsTypes="AAAAAAAAAAAAAAAAAAAAAAAAAAAA">
                                      <p:cBhvr>
                                        <p:cTn id="166" dur="3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10" y="25718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6" presetClass="entr" presetSubtype="42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9" dur="18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38321 -0.00046 " pathEditMode="relative" rAng="0" ptsTypes="AA">
                                      <p:cBhvr>
                                        <p:cTn id="175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-23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43 0.00023 L -0.04727 0.00023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6" presetClass="entr" presetSubtype="4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45833E-6 2.96296E-6 L -0.0401 -0.00023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2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ntr" presetSubtype="4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3.33333E-6 4.44444E-6 L -0.04127 4.44444E-6 " pathEditMode="relative" rAng="0" ptsTypes="AA">
                                      <p:cBhvr>
                                        <p:cTn id="201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6" presetClass="entr" presetSubtype="42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3.125E-6 2.96296E-6 L -0.28138 0.00069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23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-0.00078 0.00047 L -0.00078 0.0007 L -0.00078 0.03565 C -0.00078 0.03982 -0.00052 0.06111 -0.00078 0.06899 C -0.00078 0.08681 -0.00091 0.11736 -0.00078 0.13195 C -0.00052 0.15764 0.00052 0.19537 0.00052 0.22199 C 0.00065 0.24468 -0.00039 0.27014 -0.00039 0.28287 C -0.00052 0.30602 -0.00026 0.33218 -0.00039 0.35695 C -0.00169 0.37292 -0.0026 0.38195 -0.00104 0.40973 C -0.00052 0.42524 -0.00182 0.45278 -0.00078 0.45718 C 0.00117 0.46389 -0.00169 0.47014 0.00052 0.47454 C 0.00248 0.47686 0.003 0.49445 0.00469 0.49815 C 0.00651 0.49931 0.01159 0.50949 0.01667 0.51181 C 0.02162 0.51436 0.03359 0.51621 0.03711 0.51459 C 0.04154 0.51412 0.0599 0.51574 0.06276 0.51412 C 0.06888 0.51667 0.09102 0.51574 0.09453 0.5125 C 0.1125 0.5125 0.13216 0.51436 0.15013 0.51436 C 0.16901 0.51343 0.18555 0.51436 0.20443 0.51389 C 0.22123 0.51436 0.23815 0.51343 0.25508 0.51389 C 0.27175 0.51528 0.29466 0.51204 0.31198 0.51181 C 0.32995 0.51181 0.34636 0.5132 0.36185 0.51274 C 0.38034 0.51366 0.39909 0.51436 0.41901 0.51482 C 0.44024 0.51574 0.45938 0.51482 0.48164 0.51528 " pathEditMode="relative" rAng="0" ptsTypes="AAAAAAAAAAAAAAAAAAAAAAA">
                                      <p:cBhvr>
                                        <p:cTn id="21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25741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6" presetClass="entr" presetSubtype="4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9" dur="18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18164 0.00069 " pathEditMode="relative" rAng="0" ptsTypes="AA">
                                      <p:cBhvr>
                                        <p:cTn id="225" dur="3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23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429 0.00023 L -0.04727 0.00023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0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16" presetClass="entr" presetSubtype="4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04167E-6 -2.96296E-6 L -0.04011 -0.00023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23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6" presetClass="entr" presetSubtype="42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2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8.33333E-7 -1.48148E-6 L -0.04128 -1.48148E-6 " pathEditMode="relative" rAng="0" ptsTypes="AA">
                                      <p:cBhvr>
                                        <p:cTn id="251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6" presetClass="entr" presetSubtype="42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6.25E-7 -2.96296E-6 L -0.10638 -0.00023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-23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-0.00065 0.00047 L -0.00065 0.0007 L -0.00065 0.03797 C -0.00065 0.04352 -0.00039 0.06482 -0.00065 0.07223 C -0.00065 0.08912 -0.00078 0.11829 -0.00065 0.13426 C -0.00039 0.16019 0.00052 0.19838 0.00052 0.225 C 0.00078 0.24815 -0.00026 0.27292 -0.00026 0.28565 C -0.00039 0.30973 -0.00026 0.33519 -0.00026 0.36042 C -0.00156 0.37639 -0.0026 0.38542 -0.00104 0.4132 C -0.00039 0.42824 -0.00182 0.45556 -0.00065 0.46019 C 0.0013 0.46713 -0.00338 0.47616 -0.00104 0.48033 C 0.00091 0.48264 0.00391 0.49769 0.0056 0.5007 C 0.00742 0.50209 0.01263 0.50996 0.01745 0.51274 C 0.02253 0.51505 0.02214 0.51551 0.03464 0.51366 C 0.04844 0.5132 0.05925 0.51366 0.06224 0.51181 C 0.06823 0.51459 0.08984 0.51621 0.09336 0.5132 L 0.14961 0.51366 L 0.20482 0.51459 L 0.28008 0.51574 " pathEditMode="relative" rAng="0" ptsTypes="AAAAAAAAAAAAAAAAAAA">
                                      <p:cBhvr>
                                        <p:cTn id="266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5764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6" presetClass="entr" presetSubtype="42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9" dur="18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-0.00278 L 2.08333E-7 0.45879 C 2.08333E-7 0.4662 2.08333E-7 0.46736 0.00117 0.47152 C 0.00117 0.47592 0.00638 0.49166 0.00638 0.49213 C 0.00898 0.49699 0.01615 0.50092 0.02083 0.50139 C 0.02448 0.50833 0.08073 0.5037 0.1151 0.5037 C 0.12148 0.50393 0.1276 0.50254 0.13021 0.50254 L 0.51055 0.50301 L 0.65885 0.50347 " pathEditMode="relative" rAng="0" ptsTypes="AAAAAAAAA">
                                      <p:cBhvr>
                                        <p:cTn id="275" dur="4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3" y="25394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-5400000">
                                      <p:cBhvr>
                                        <p:cTn id="277" dur="2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65807 0.50416 L 0.01992 0.50416 C 0.01628 0.50115 0.01276 0.49907 0.00911 0.49652 C 0.00677 0.4912 0.00443 0.48634 0.00195 0.48125 C 0.00195 0.47639 -0.00039 0.47176 -0.00039 0.46759 C -0.00104 0.30347 -0.00065 0.1581 -0.00039 -0.00348 " pathEditMode="relative" rAng="0" ptsTypes="AAAAAA">
                                      <p:cBhvr>
                                        <p:cTn id="291" dur="4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3" y="-25394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Rot by="5400000">
                                      <p:cBhvr>
                                        <p:cTn id="293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9" grpId="0" animBg="1"/>
      <p:bldP spid="29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Panel: Women in STEM</a:t>
            </a:r>
          </a:p>
          <a:p>
            <a:r>
              <a:rPr lang="en-US" dirty="0"/>
              <a:t>Lecture</a:t>
            </a:r>
          </a:p>
          <a:p>
            <a:pPr lvl="1"/>
            <a:r>
              <a:rPr lang="en-US" dirty="0"/>
              <a:t>Energy </a:t>
            </a:r>
            <a:r>
              <a:rPr lang="en-US" dirty="0" smtClean="0"/>
              <a:t>Basics</a:t>
            </a:r>
            <a:endParaRPr lang="en-US" dirty="0"/>
          </a:p>
          <a:p>
            <a:pPr lvl="1"/>
            <a:r>
              <a:rPr lang="en-US" dirty="0"/>
              <a:t>Impacts </a:t>
            </a:r>
            <a:r>
              <a:rPr lang="en-US" dirty="0" smtClean="0"/>
              <a:t>of Energy on our World</a:t>
            </a:r>
            <a:endParaRPr lang="en-US" dirty="0"/>
          </a:p>
          <a:p>
            <a:pPr lvl="1"/>
            <a:r>
              <a:rPr lang="en-US" dirty="0" smtClean="0"/>
              <a:t>Oil and Gas and Hydraulic Fracturing</a:t>
            </a:r>
            <a:endParaRPr lang="en-US" dirty="0"/>
          </a:p>
          <a:p>
            <a:r>
              <a:rPr lang="en-US" dirty="0"/>
              <a:t>Workshop: Fracking with </a:t>
            </a:r>
            <a:r>
              <a:rPr lang="en-US" dirty="0" err="1"/>
              <a:t>Jello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2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Hydraulically Fracture Wells?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84" y="1364196"/>
            <a:ext cx="7149831" cy="52945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process of hydraulic fracturing</a:t>
            </a:r>
          </a:p>
          <a:p>
            <a:r>
              <a:rPr lang="en-US" dirty="0"/>
              <a:t>Form a hypothesis of what will happen to the </a:t>
            </a:r>
            <a:r>
              <a:rPr lang="en-US" dirty="0" err="1"/>
              <a:t>jello</a:t>
            </a:r>
            <a:r>
              <a:rPr lang="en-US" dirty="0"/>
              <a:t> when injected with syrup</a:t>
            </a:r>
          </a:p>
          <a:p>
            <a:r>
              <a:rPr lang="en-US" dirty="0"/>
              <a:t>Observe the fracture pattern and any variations that may change it</a:t>
            </a:r>
          </a:p>
          <a:p>
            <a:r>
              <a:rPr lang="en-US" dirty="0"/>
              <a:t>Understand why the syrup in </a:t>
            </a:r>
            <a:r>
              <a:rPr lang="en-US" dirty="0" err="1"/>
              <a:t>jello</a:t>
            </a:r>
            <a:r>
              <a:rPr lang="en-US" dirty="0"/>
              <a:t> may behave differently from a hydraulically fractured underground rock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into cafeteria</a:t>
            </a:r>
          </a:p>
          <a:p>
            <a:r>
              <a:rPr lang="en-US" dirty="0"/>
              <a:t>Split into groups of 4-5 </a:t>
            </a:r>
          </a:p>
        </p:txBody>
      </p:sp>
    </p:spTree>
    <p:extLst>
      <p:ext uri="{BB962C8B-B14F-4D97-AF65-F5344CB8AC3E}">
        <p14:creationId xmlns:p14="http://schemas.microsoft.com/office/powerpoint/2010/main" val="377475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as a STEM Career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752600"/>
            <a:ext cx="10363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Working in Energy has challenges not faced in other Engineering Careers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Energy is a commodity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Price can fluctuate rapidly and significantly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Price reduction for fossil fuels hurts competition (renewable energy)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Price increases for fossil fuels improves opportunities for competition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Energy is highly regulated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Federal (Environmental Protection Agency, US Dept of Energy, Federal Energy Regulatory Commission, etc)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State (Colorado Public Utilities Commission)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Highly political/controversial (jobs, environment, consumer pricing)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7713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Fossil Fuels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676400"/>
            <a:ext cx="10464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Fossil fuels were once alive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Oil and Natural Gas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Created from organisims that lived in water and were buried under ocean or river sediments Oil and Natural Gas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Heat, pressure and bacteria “cooked” organic material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Oil and gas worked its way to the surface until encountering “cap rocks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Coal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Created from trees, ferns, plants that existed 300-400 millions years ago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Heat, pressure and bacteria “cooked” organic material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US East Coast coal formed from swamps covered by sea water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US West Coast coal formed from fresh water swamps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62748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Coal – Pros and Cons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676400"/>
            <a:ext cx="10363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Pros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Cheap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Abundant and available in industrialized countries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Mature industry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High Load Factor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Non-renewable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Largest contributor to global warming (CO2 per BTU)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High transportation cost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Other environmental factors (toxicity, radiation, methane)</a:t>
            </a:r>
          </a:p>
        </p:txBody>
      </p:sp>
    </p:spTree>
    <p:extLst>
      <p:ext uri="{BB962C8B-B14F-4D97-AF65-F5344CB8AC3E}">
        <p14:creationId xmlns:p14="http://schemas.microsoft.com/office/powerpoint/2010/main" val="311237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Oil – Pros and Cons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752600"/>
            <a:ext cx="10363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Pros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 other energy source can move vehicles faster and longer than any other energy source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Abundant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Currently cheap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Easy to use and transport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Non-renewable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Environmental impact from drilling, transporting, burning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Dangerous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89815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Natural Gas – Pros and Cons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Pros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Abundant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Produces less soot than other fossil fuels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Abundant supply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Infrastructure in place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Non-renewable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Highly flammable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Greenhouse gas emissions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Expensive pipelines</a:t>
            </a:r>
          </a:p>
        </p:txBody>
      </p:sp>
    </p:spTree>
    <p:extLst>
      <p:ext uri="{BB962C8B-B14F-4D97-AF65-F5344CB8AC3E}">
        <p14:creationId xmlns:p14="http://schemas.microsoft.com/office/powerpoint/2010/main" val="422832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Renewable Energy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Energy that is collected from resources that are naturally replenished on a human timescale</a:t>
            </a:r>
          </a:p>
          <a:p>
            <a:pPr lvl="1"/>
            <a:r>
              <a:rPr lang="en-US" altLang="en-US" sz="2400"/>
              <a:t>Solar</a:t>
            </a:r>
          </a:p>
          <a:p>
            <a:pPr lvl="1"/>
            <a:r>
              <a:rPr lang="en-US" altLang="en-US" sz="2400"/>
              <a:t>Wind</a:t>
            </a:r>
          </a:p>
          <a:p>
            <a:pPr lvl="1"/>
            <a:r>
              <a:rPr lang="en-US" altLang="en-US" sz="2400"/>
              <a:t>Hydroelectric power</a:t>
            </a:r>
          </a:p>
          <a:p>
            <a:pPr lvl="1"/>
            <a:r>
              <a:rPr lang="en-US" altLang="en-US" sz="2400"/>
              <a:t>Tidal</a:t>
            </a:r>
          </a:p>
          <a:p>
            <a:pPr lvl="1"/>
            <a:r>
              <a:rPr lang="en-US" altLang="en-US" sz="2400"/>
              <a:t>Biomass</a:t>
            </a:r>
          </a:p>
          <a:p>
            <a:pPr lvl="1"/>
            <a:r>
              <a:rPr lang="en-US" altLang="en-US" sz="2400"/>
              <a:t>Geothermal</a:t>
            </a:r>
          </a:p>
        </p:txBody>
      </p:sp>
    </p:spTree>
    <p:extLst>
      <p:ext uri="{BB962C8B-B14F-4D97-AF65-F5344CB8AC3E}">
        <p14:creationId xmlns:p14="http://schemas.microsoft.com/office/powerpoint/2010/main" val="120095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Solar  - Pros and Cons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Pros	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Renewable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Unlimited supply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water or air pollution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Not currently cost effective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Reliability depends on sunlight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Storage and backup are necessary</a:t>
            </a:r>
          </a:p>
        </p:txBody>
      </p:sp>
    </p:spTree>
    <p:extLst>
      <p:ext uri="{BB962C8B-B14F-4D97-AF65-F5344CB8AC3E}">
        <p14:creationId xmlns:p14="http://schemas.microsoft.com/office/powerpoint/2010/main" val="77131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630</Words>
  <Application>Microsoft Office PowerPoint</Application>
  <PresentationFormat>Custom</PresentationFormat>
  <Paragraphs>143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Women In STEM and the Science of Fracking</vt:lpstr>
      <vt:lpstr>Agenda</vt:lpstr>
      <vt:lpstr>Energy as a STEM Career</vt:lpstr>
      <vt:lpstr>Fossil Fuels</vt:lpstr>
      <vt:lpstr>Coal – Pros and Cons</vt:lpstr>
      <vt:lpstr>Oil – Pros and Cons</vt:lpstr>
      <vt:lpstr>Natural Gas – Pros and Cons</vt:lpstr>
      <vt:lpstr>Renewable Energy </vt:lpstr>
      <vt:lpstr>Solar  - Pros and Cons</vt:lpstr>
      <vt:lpstr>Wind – Pros and Cons</vt:lpstr>
      <vt:lpstr>Hydroelectric Power- Pros and Cons</vt:lpstr>
      <vt:lpstr>History of Energy and Human  Development</vt:lpstr>
      <vt:lpstr>Economy</vt:lpstr>
      <vt:lpstr>Environment</vt:lpstr>
      <vt:lpstr>Politics</vt:lpstr>
      <vt:lpstr>Where Do Oil and Gas Come From?</vt:lpstr>
      <vt:lpstr>How Do We Extract Oil and Gas?</vt:lpstr>
      <vt:lpstr>Why Do We Hydraulically Fracture Wells?</vt:lpstr>
      <vt:lpstr>How Do We Hydraulically Fracture Wells?</vt:lpstr>
      <vt:lpstr>How Do We Hydraulically Fracture Wells? </vt:lpstr>
      <vt:lpstr>Workshop Introduction</vt:lpstr>
      <vt:lpstr>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STEM and the Science of Fracking</dc:title>
  <dc:creator>Kimmerly, Julia</dc:creator>
  <cp:lastModifiedBy>Rob Brasington</cp:lastModifiedBy>
  <cp:revision>19</cp:revision>
  <dcterms:created xsi:type="dcterms:W3CDTF">2016-11-02T19:06:14Z</dcterms:created>
  <dcterms:modified xsi:type="dcterms:W3CDTF">2016-11-05T04:16:53Z</dcterms:modified>
</cp:coreProperties>
</file>